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4"/>
  </p:sldMasterIdLst>
  <p:notesMasterIdLst>
    <p:notesMasterId r:id="rId13"/>
  </p:notesMasterIdLst>
  <p:sldIdLst>
    <p:sldId id="3311" r:id="rId5"/>
    <p:sldId id="3352" r:id="rId6"/>
    <p:sldId id="4130" r:id="rId7"/>
    <p:sldId id="4124" r:id="rId8"/>
    <p:sldId id="3314" r:id="rId9"/>
    <p:sldId id="4108" r:id="rId10"/>
    <p:sldId id="3324" r:id="rId11"/>
    <p:sldId id="4120" r:id="rId12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ousra Serroukh - Stage Mecs" initials="YSSM" lastIdx="1" clrIdx="0">
    <p:extLst>
      <p:ext uri="{19B8F6BF-5375-455C-9EA6-DF929625EA0E}">
        <p15:presenceInfo xmlns:p15="http://schemas.microsoft.com/office/powerpoint/2012/main" userId="S::y.serroukh@mecs.org::4a3ef412-063b-4d61-9bbe-6846f2251c3e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E6E6"/>
    <a:srgbClr val="1D6FA9"/>
    <a:srgbClr val="F2F2F2"/>
    <a:srgbClr val="E6E6E6"/>
    <a:srgbClr val="1D9A78"/>
    <a:srgbClr val="C0504D"/>
    <a:srgbClr val="A2D5A6"/>
    <a:srgbClr val="4472C4"/>
    <a:srgbClr val="381C61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F065291-73ED-42E0-81BC-33B16F6E06B4}" v="487" dt="2022-06-27T14:04:41.164"/>
    <p1510:client id="{D9C2FFE8-0A16-4105-A1BF-785080773D34}" v="2" dt="2022-06-27T15:46:53.79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035" autoAdjust="0"/>
  </p:normalViewPr>
  <p:slideViewPr>
    <p:cSldViewPr snapToGrid="0">
      <p:cViewPr varScale="1">
        <p:scale>
          <a:sx n="48" d="100"/>
          <a:sy n="48" d="100"/>
        </p:scale>
        <p:origin x="29" y="6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Tabelle_2022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BF1-4D55-9566-B0D88F5D319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BF1-4D55-9566-B0D88F5D319B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3BF1-4D55-9566-B0D88F5D319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3BF1-4D55-9566-B0D88F5D319B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3BF1-4D55-9566-B0D88F5D319B}"/>
              </c:ext>
            </c:extLst>
          </c:dPt>
          <c:dLbls>
            <c:dLbl>
              <c:idx val="0"/>
              <c:layout>
                <c:manualLayout>
                  <c:x val="-0.21253335362224149"/>
                  <c:y val="-3.892349062778911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separator> 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BF1-4D55-9566-B0D88F5D319B}"/>
                </c:ext>
              </c:extLst>
            </c:dLbl>
            <c:dLbl>
              <c:idx val="1"/>
              <c:layout>
                <c:manualLayout>
                  <c:x val="0.17579883819251529"/>
                  <c:y val="-0.21587717516459859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separator> 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BF1-4D55-9566-B0D88F5D319B}"/>
                </c:ext>
              </c:extLst>
            </c:dLbl>
            <c:dLbl>
              <c:idx val="2"/>
              <c:layout>
                <c:manualLayout>
                  <c:x val="0.21054857430379412"/>
                  <c:y val="5.9712439862069568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separator> 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3BF1-4D55-9566-B0D88F5D319B}"/>
                </c:ext>
              </c:extLst>
            </c:dLbl>
            <c:dLbl>
              <c:idx val="3"/>
              <c:layout>
                <c:manualLayout>
                  <c:x val="9.3239670536185176E-2"/>
                  <c:y val="0.16523500327070553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200" b="1" i="0" u="none" strike="noStrike" kern="1200" baseline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0838F1DE-673A-4D15-AD7E-EB92D85EA20E}" type="CATEGORYNAME">
                      <a:rPr lang="en-US" sz="1200"/>
                      <a:pPr>
                        <a:defRPr sz="1200" b="1">
                          <a:solidFill>
                            <a:schemeClr val="bg1"/>
                          </a:solidFill>
                        </a:defRPr>
                      </a:pPr>
                      <a:t>[NOME CATEGORIA]</a:t>
                    </a:fld>
                    <a:r>
                      <a:rPr lang="en-US" sz="1200" baseline="0"/>
                      <a:t> </a:t>
                    </a:r>
                    <a:fld id="{924B717C-CF64-4972-9D1C-5A901919573F}" type="PERCENTAGE">
                      <a:rPr lang="en-US" sz="1200" baseline="0"/>
                      <a:pPr>
                        <a:defRPr sz="1200" b="1">
                          <a:solidFill>
                            <a:schemeClr val="bg1"/>
                          </a:solidFill>
                        </a:defRPr>
                      </a:pPr>
                      <a:t>[PERCENTUALE]</a:t>
                    </a:fld>
                    <a:endParaRPr lang="en-US" sz="1200" baseline="0"/>
                  </a:p>
                </c:rich>
              </c:tx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separator>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070300551975891"/>
                      <c:h val="0.16059140604365801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3BF1-4D55-9566-B0D88F5D319B}"/>
                </c:ext>
              </c:extLst>
            </c:dLbl>
            <c:dLbl>
              <c:idx val="4"/>
              <c:layout>
                <c:manualLayout>
                  <c:x val="9.3860143798662823E-2"/>
                  <c:y val="7.9449754885608265E-2"/>
                </c:manualLayout>
              </c:layout>
              <c:tx>
                <c:rich>
                  <a:bodyPr/>
                  <a:lstStyle/>
                  <a:p>
                    <a:fld id="{DCE4B39F-8548-4ED8-A120-9702E5B7E448}" type="CATEGORYNAME">
                      <a:rPr lang="en-US"/>
                      <a:pPr/>
                      <a:t>[NOME CATEGORIA]</a:t>
                    </a:fld>
                    <a:r>
                      <a:rPr lang="en-US" baseline="0" dirty="0"/>
                      <a:t> </a:t>
                    </a:r>
                    <a:r>
                      <a:rPr lang="en-US" baseline="0" dirty="0" err="1">
                        <a:solidFill>
                          <a:schemeClr val="bg1"/>
                        </a:solidFill>
                      </a:rPr>
                      <a:t>Attrezzature</a:t>
                    </a:r>
                    <a:r>
                      <a:rPr lang="en-US" baseline="0" dirty="0">
                        <a:solidFill>
                          <a:schemeClr val="bg1"/>
                        </a:solidFill>
                      </a:rPr>
                      <a:t> </a:t>
                    </a:r>
                    <a:r>
                      <a:rPr lang="en-US" baseline="0" dirty="0" err="1">
                        <a:solidFill>
                          <a:schemeClr val="bg1"/>
                        </a:solidFill>
                      </a:rPr>
                      <a:t>Ausiliarie</a:t>
                    </a:r>
                    <a:endParaRPr lang="en-US" baseline="0" dirty="0">
                      <a:solidFill>
                        <a:schemeClr val="bg1"/>
                      </a:solidFill>
                    </a:endParaRPr>
                  </a:p>
                  <a:p>
                    <a:fld id="{6E52F109-9E42-4C23-B982-991C26B2EEA6}" type="PERCENTAGE">
                      <a:rPr lang="en-US" baseline="0">
                        <a:solidFill>
                          <a:schemeClr val="bg1"/>
                        </a:solidFill>
                      </a:rPr>
                      <a:pPr/>
                      <a:t>[PERCENTUALE]</a:t>
                    </a:fld>
                    <a:endParaRPr lang="it-IT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0.19076126428926379"/>
                      <c:h val="0.2248349737349564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9-3BF1-4D55-9566-B0D88F5D319B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eparator> </c:separator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'[Tabelle_2022.xlsx]5.1-5.2-5.3'!$B$4:$B$7</c:f>
              <c:strCache>
                <c:ptCount val="4"/>
                <c:pt idx="0">
                  <c:v>Packaging primario</c:v>
                </c:pt>
                <c:pt idx="1">
                  <c:v>Packaging Secondario</c:v>
                </c:pt>
                <c:pt idx="2">
                  <c:v>Fine Linea</c:v>
                </c:pt>
                <c:pt idx="3">
                  <c:v>Labelling</c:v>
                </c:pt>
              </c:strCache>
            </c:strRef>
          </c:cat>
          <c:val>
            <c:numRef>
              <c:f>'[Tabelle_2022.xlsx]5.1-5.2-5.3'!$D$4:$D$8</c:f>
              <c:numCache>
                <c:formatCode>_(* #,##0.00_);_(* \(#,##0.00\);_(* "-"??_);_(@_)</c:formatCode>
                <c:ptCount val="5"/>
                <c:pt idx="0">
                  <c:v>4298.8999999999996</c:v>
                </c:pt>
                <c:pt idx="1">
                  <c:v>1708</c:v>
                </c:pt>
                <c:pt idx="2" formatCode="_-* #,##0.0_-;\-* #,##0.0_-;_-* &quot;-&quot;??_-;_-@_-">
                  <c:v>1071.8</c:v>
                </c:pt>
                <c:pt idx="3" formatCode="_-* #,##0.0_-;\-* #,##0.0_-;_-* &quot;-&quot;??_-;_-@_-">
                  <c:v>511</c:v>
                </c:pt>
                <c:pt idx="4">
                  <c:v>650.29999999999995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3BF1-4D55-9566-B0D88F5D319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6F34B0-BCCE-4B0D-8B49-8CF2752EA035}" type="datetimeFigureOut">
              <a:rPr lang="it-IT" smtClean="0"/>
              <a:t>27/06/2022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DF37E6-60E1-49A5-8F46-FBD581C473C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08349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DF37E6-60E1-49A5-8F46-FBD581C473C8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354964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DF37E6-60E1-49A5-8F46-FBD581C473C8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491780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6D8A756-2A3F-2A43-9DEB-A759D68D8890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3ABC14B-397C-6043-BB49-41A48F9B19E2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8193" name="Text Box 1">
            <a:extLst>
              <a:ext uri="{FF2B5EF4-FFF2-40B4-BE49-F238E27FC236}">
                <a16:creationId xmlns:a16="http://schemas.microsoft.com/office/drawing/2014/main" id="{225B78B6-0C20-3E4A-A022-623094A721C2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12725" y="828675"/>
            <a:ext cx="7278688" cy="40957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194" name="Text Box 2">
            <a:extLst>
              <a:ext uri="{FF2B5EF4-FFF2-40B4-BE49-F238E27FC236}">
                <a16:creationId xmlns:a16="http://schemas.microsoft.com/office/drawing/2014/main" id="{0C0258B7-A932-5F42-A326-29FAA7B76775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1032" y="5185635"/>
            <a:ext cx="6163541" cy="491334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593401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A7063-3A73-4BF1-ABD7-ACD8F482A069}" type="datetimeFigureOut">
              <a:rPr lang="it-IT" smtClean="0"/>
              <a:t>27/06/2022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8C797-A579-4A80-A9FD-473ED01660F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0693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A7063-3A73-4BF1-ABD7-ACD8F482A069}" type="datetimeFigureOut">
              <a:rPr lang="it-IT" smtClean="0"/>
              <a:t>27/06/2022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8C797-A579-4A80-A9FD-473ED01660F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94657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A7063-3A73-4BF1-ABD7-ACD8F482A069}" type="datetimeFigureOut">
              <a:rPr lang="it-IT" smtClean="0"/>
              <a:t>27/06/2022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8C797-A579-4A80-A9FD-473ED01660F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220448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38536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A7063-3A73-4BF1-ABD7-ACD8F482A069}" type="datetimeFigureOut">
              <a:rPr lang="it-IT" smtClean="0"/>
              <a:t>27/06/2022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8C797-A579-4A80-A9FD-473ED01660F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38913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A7063-3A73-4BF1-ABD7-ACD8F482A069}" type="datetimeFigureOut">
              <a:rPr lang="it-IT" smtClean="0"/>
              <a:t>27/06/2022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8C797-A579-4A80-A9FD-473ED01660F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46359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A7063-3A73-4BF1-ABD7-ACD8F482A069}" type="datetimeFigureOut">
              <a:rPr lang="it-IT" smtClean="0"/>
              <a:t>27/06/2022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8C797-A579-4A80-A9FD-473ED01660F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86583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A7063-3A73-4BF1-ABD7-ACD8F482A069}" type="datetimeFigureOut">
              <a:rPr lang="it-IT" smtClean="0"/>
              <a:t>27/06/2022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8C797-A579-4A80-A9FD-473ED01660F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917176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A7063-3A73-4BF1-ABD7-ACD8F482A069}" type="datetimeFigureOut">
              <a:rPr lang="it-IT" smtClean="0"/>
              <a:t>27/06/2022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8C797-A579-4A80-A9FD-473ED01660F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369899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A7063-3A73-4BF1-ABD7-ACD8F482A069}" type="datetimeFigureOut">
              <a:rPr lang="it-IT" smtClean="0"/>
              <a:t>27/06/2022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8C797-A579-4A80-A9FD-473ED01660F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982212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A7063-3A73-4BF1-ABD7-ACD8F482A069}" type="datetimeFigureOut">
              <a:rPr lang="it-IT" smtClean="0"/>
              <a:t>27/06/2022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8C797-A579-4A80-A9FD-473ED01660F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521326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A7063-3A73-4BF1-ABD7-ACD8F482A069}" type="datetimeFigureOut">
              <a:rPr lang="it-IT" smtClean="0"/>
              <a:t>27/06/2022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8C797-A579-4A80-A9FD-473ED01660F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30917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7A7063-3A73-4BF1-ABD7-ACD8F482A069}" type="datetimeFigureOut">
              <a:rPr lang="it-IT" smtClean="0"/>
              <a:t>27/06/2022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8C797-A579-4A80-A9FD-473ED01660FF}" type="slidenum">
              <a:rPr lang="it-IT" smtClean="0"/>
              <a:t>‹N›</a:t>
            </a:fld>
            <a:endParaRPr lang="it-IT"/>
          </a:p>
        </p:txBody>
      </p:sp>
      <p:pic>
        <p:nvPicPr>
          <p:cNvPr id="7" name="Immagine 6" descr="UCIMA scatola.jpg">
            <a:extLst>
              <a:ext uri="{FF2B5EF4-FFF2-40B4-BE49-F238E27FC236}">
                <a16:creationId xmlns:a16="http://schemas.microsoft.com/office/drawing/2014/main" id="{001C1C3C-7F28-4055-A397-5E8B684E2010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595604" y="349877"/>
            <a:ext cx="807720" cy="1103376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E59AC811-F88E-4FD2-9EEE-140F0DB28F13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10161754" y="349877"/>
            <a:ext cx="1790548" cy="617013"/>
          </a:xfrm>
          <a:prstGeom prst="rect">
            <a:avLst/>
          </a:prstGeom>
        </p:spPr>
      </p:pic>
      <p:sp>
        <p:nvSpPr>
          <p:cNvPr id="10" name="Rettangolo 9">
            <a:extLst>
              <a:ext uri="{FF2B5EF4-FFF2-40B4-BE49-F238E27FC236}">
                <a16:creationId xmlns:a16="http://schemas.microsoft.com/office/drawing/2014/main" id="{6C59C6E5-F7C2-432F-966D-905BA04E4462}"/>
              </a:ext>
            </a:extLst>
          </p:cNvPr>
          <p:cNvSpPr/>
          <p:nvPr userDrawn="1"/>
        </p:nvSpPr>
        <p:spPr>
          <a:xfrm rot="3444465">
            <a:off x="11427284" y="4486922"/>
            <a:ext cx="1260000" cy="1260000"/>
          </a:xfrm>
          <a:prstGeom prst="rect">
            <a:avLst/>
          </a:prstGeom>
          <a:solidFill>
            <a:srgbClr val="F18905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2E017F20-9FD1-4A08-BA38-779B3ECDF1FF}"/>
              </a:ext>
            </a:extLst>
          </p:cNvPr>
          <p:cNvSpPr>
            <a:spLocks noChangeAspect="1"/>
          </p:cNvSpPr>
          <p:nvPr userDrawn="1"/>
        </p:nvSpPr>
        <p:spPr>
          <a:xfrm rot="3444465">
            <a:off x="10957800" y="4574576"/>
            <a:ext cx="792000" cy="792000"/>
          </a:xfrm>
          <a:prstGeom prst="rect">
            <a:avLst/>
          </a:prstGeom>
          <a:solidFill>
            <a:srgbClr val="F18905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220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7" Type="http://schemas.openxmlformats.org/officeDocument/2006/relationships/image" Target="../media/image12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png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svg"/><Relationship Id="rId3" Type="http://schemas.openxmlformats.org/officeDocument/2006/relationships/image" Target="../media/image14.svg"/><Relationship Id="rId7" Type="http://schemas.openxmlformats.org/officeDocument/2006/relationships/image" Target="../media/image18.svg"/><Relationship Id="rId12" Type="http://schemas.openxmlformats.org/officeDocument/2006/relationships/image" Target="../media/image23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7.png"/><Relationship Id="rId11" Type="http://schemas.openxmlformats.org/officeDocument/2006/relationships/image" Target="../media/image22.jpeg"/><Relationship Id="rId5" Type="http://schemas.openxmlformats.org/officeDocument/2006/relationships/image" Target="../media/image16.sv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svg"/><Relationship Id="rId3" Type="http://schemas.openxmlformats.org/officeDocument/2006/relationships/image" Target="../media/image1.jpe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10" Type="http://schemas.openxmlformats.org/officeDocument/2006/relationships/image" Target="../media/image32.svg"/><Relationship Id="rId4" Type="http://schemas.openxmlformats.org/officeDocument/2006/relationships/image" Target="../media/image26.gif"/><Relationship Id="rId9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CasellaDiTesto 53">
            <a:extLst>
              <a:ext uri="{FF2B5EF4-FFF2-40B4-BE49-F238E27FC236}">
                <a16:creationId xmlns:a16="http://schemas.microsoft.com/office/drawing/2014/main" id="{23F60059-AE63-4506-BE8C-A2A377A9CEA0}"/>
              </a:ext>
            </a:extLst>
          </p:cNvPr>
          <p:cNvSpPr txBox="1"/>
          <p:nvPr/>
        </p:nvSpPr>
        <p:spPr>
          <a:xfrm>
            <a:off x="5589542" y="-2951"/>
            <a:ext cx="2101885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0" b="1">
                <a:solidFill>
                  <a:srgbClr val="1D6FA9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M</a:t>
            </a:r>
          </a:p>
        </p:txBody>
      </p:sp>
      <p:sp>
        <p:nvSpPr>
          <p:cNvPr id="53" name="CasellaDiTesto 52">
            <a:extLst>
              <a:ext uri="{FF2B5EF4-FFF2-40B4-BE49-F238E27FC236}">
                <a16:creationId xmlns:a16="http://schemas.microsoft.com/office/drawing/2014/main" id="{B68DC224-0622-4111-BB0E-B2EA73E07105}"/>
              </a:ext>
            </a:extLst>
          </p:cNvPr>
          <p:cNvSpPr txBox="1"/>
          <p:nvPr/>
        </p:nvSpPr>
        <p:spPr>
          <a:xfrm>
            <a:off x="5212641" y="-2951"/>
            <a:ext cx="132499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0" b="1">
                <a:solidFill>
                  <a:srgbClr val="36AFCE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I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792D4AE-7CCA-8642-BDDD-4B409EA17ED5}"/>
              </a:ext>
            </a:extLst>
          </p:cNvPr>
          <p:cNvSpPr txBox="1"/>
          <p:nvPr/>
        </p:nvSpPr>
        <p:spPr>
          <a:xfrm>
            <a:off x="2204720" y="2809843"/>
            <a:ext cx="7802880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2800" b="1" spc="150">
                <a:solidFill>
                  <a:schemeClr val="bg1">
                    <a:lumMod val="50000"/>
                  </a:schemeClr>
                </a:solidFill>
                <a:latin typeface="Calibri"/>
                <a:cs typeface="Calibri"/>
              </a:rPr>
              <a:t>10° INDAGINE STATISTICA NAZIONALE</a:t>
            </a:r>
          </a:p>
        </p:txBody>
      </p:sp>
      <p:sp>
        <p:nvSpPr>
          <p:cNvPr id="9" name="Freeform 141">
            <a:extLst>
              <a:ext uri="{FF2B5EF4-FFF2-40B4-BE49-F238E27FC236}">
                <a16:creationId xmlns:a16="http://schemas.microsoft.com/office/drawing/2014/main" id="{6ADA0A28-D7B2-2343-8A48-149955A7F8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07362" y="3615157"/>
            <a:ext cx="1186780" cy="2176240"/>
          </a:xfrm>
          <a:custGeom>
            <a:avLst/>
            <a:gdLst>
              <a:gd name="T0" fmla="*/ 2484 w 2485"/>
              <a:gd name="T1" fmla="*/ 4365 h 4969"/>
              <a:gd name="T2" fmla="*/ 1241 w 2485"/>
              <a:gd name="T3" fmla="*/ 4968 h 4969"/>
              <a:gd name="T4" fmla="*/ 0 w 2485"/>
              <a:gd name="T5" fmla="*/ 4365 h 4969"/>
              <a:gd name="T6" fmla="*/ 0 w 2485"/>
              <a:gd name="T7" fmla="*/ 0 h 4969"/>
              <a:gd name="T8" fmla="*/ 2484 w 2485"/>
              <a:gd name="T9" fmla="*/ 0 h 4969"/>
              <a:gd name="T10" fmla="*/ 2484 w 2485"/>
              <a:gd name="T11" fmla="*/ 4365 h 49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85" h="4969">
                <a:moveTo>
                  <a:pt x="2484" y="4365"/>
                </a:moveTo>
                <a:lnTo>
                  <a:pt x="1241" y="4968"/>
                </a:lnTo>
                <a:lnTo>
                  <a:pt x="0" y="4365"/>
                </a:lnTo>
                <a:lnTo>
                  <a:pt x="0" y="0"/>
                </a:lnTo>
                <a:lnTo>
                  <a:pt x="2484" y="0"/>
                </a:lnTo>
                <a:lnTo>
                  <a:pt x="2484" y="4365"/>
                </a:lnTo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3266">
              <a:solidFill>
                <a:srgbClr val="B74919"/>
              </a:solidFill>
              <a:latin typeface="Calibri" panose="020F0502020204030204" pitchFamily="34" charset="0"/>
            </a:endParaRPr>
          </a:p>
        </p:txBody>
      </p:sp>
      <p:sp>
        <p:nvSpPr>
          <p:cNvPr id="10" name="Freeform 171">
            <a:extLst>
              <a:ext uri="{FF2B5EF4-FFF2-40B4-BE49-F238E27FC236}">
                <a16:creationId xmlns:a16="http://schemas.microsoft.com/office/drawing/2014/main" id="{E51E4796-FEA0-274E-8B6D-039C203F4A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04790" y="3615157"/>
            <a:ext cx="1186780" cy="2176240"/>
          </a:xfrm>
          <a:custGeom>
            <a:avLst/>
            <a:gdLst>
              <a:gd name="T0" fmla="*/ 2486 w 2487"/>
              <a:gd name="T1" fmla="*/ 4365 h 4969"/>
              <a:gd name="T2" fmla="*/ 1243 w 2487"/>
              <a:gd name="T3" fmla="*/ 4968 h 4969"/>
              <a:gd name="T4" fmla="*/ 0 w 2487"/>
              <a:gd name="T5" fmla="*/ 4365 h 4969"/>
              <a:gd name="T6" fmla="*/ 0 w 2487"/>
              <a:gd name="T7" fmla="*/ 0 h 4969"/>
              <a:gd name="T8" fmla="*/ 2486 w 2487"/>
              <a:gd name="T9" fmla="*/ 0 h 4969"/>
              <a:gd name="T10" fmla="*/ 2486 w 2487"/>
              <a:gd name="T11" fmla="*/ 4365 h 49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87" h="4969">
                <a:moveTo>
                  <a:pt x="2486" y="4365"/>
                </a:moveTo>
                <a:lnTo>
                  <a:pt x="1243" y="4968"/>
                </a:lnTo>
                <a:lnTo>
                  <a:pt x="0" y="4365"/>
                </a:lnTo>
                <a:lnTo>
                  <a:pt x="0" y="0"/>
                </a:lnTo>
                <a:lnTo>
                  <a:pt x="2486" y="0"/>
                </a:lnTo>
                <a:lnTo>
                  <a:pt x="2486" y="4365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3266">
              <a:solidFill>
                <a:srgbClr val="1D6FA9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Freeform 187">
            <a:extLst>
              <a:ext uri="{FF2B5EF4-FFF2-40B4-BE49-F238E27FC236}">
                <a16:creationId xmlns:a16="http://schemas.microsoft.com/office/drawing/2014/main" id="{2AA35005-32FE-554B-973D-CDC2B7F93D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02216" y="3615157"/>
            <a:ext cx="1186780" cy="2176240"/>
          </a:xfrm>
          <a:custGeom>
            <a:avLst/>
            <a:gdLst>
              <a:gd name="T0" fmla="*/ 2486 w 2487"/>
              <a:gd name="T1" fmla="*/ 4365 h 4969"/>
              <a:gd name="T2" fmla="*/ 1243 w 2487"/>
              <a:gd name="T3" fmla="*/ 4968 h 4969"/>
              <a:gd name="T4" fmla="*/ 0 w 2487"/>
              <a:gd name="T5" fmla="*/ 4365 h 4969"/>
              <a:gd name="T6" fmla="*/ 0 w 2487"/>
              <a:gd name="T7" fmla="*/ 0 h 4969"/>
              <a:gd name="T8" fmla="*/ 2486 w 2487"/>
              <a:gd name="T9" fmla="*/ 0 h 4969"/>
              <a:gd name="T10" fmla="*/ 2486 w 2487"/>
              <a:gd name="T11" fmla="*/ 4365 h 49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87" h="4969">
                <a:moveTo>
                  <a:pt x="2486" y="4365"/>
                </a:moveTo>
                <a:lnTo>
                  <a:pt x="1243" y="4968"/>
                </a:lnTo>
                <a:lnTo>
                  <a:pt x="0" y="4365"/>
                </a:lnTo>
                <a:lnTo>
                  <a:pt x="0" y="0"/>
                </a:lnTo>
                <a:lnTo>
                  <a:pt x="2486" y="0"/>
                </a:lnTo>
                <a:lnTo>
                  <a:pt x="2486" y="4365"/>
                </a:lnTo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3266">
              <a:latin typeface="Calibri" panose="020F0502020204030204" pitchFamily="34" charset="0"/>
            </a:endParaRPr>
          </a:p>
        </p:txBody>
      </p:sp>
      <p:sp>
        <p:nvSpPr>
          <p:cNvPr id="12" name="Freeform 211">
            <a:extLst>
              <a:ext uri="{FF2B5EF4-FFF2-40B4-BE49-F238E27FC236}">
                <a16:creationId xmlns:a16="http://schemas.microsoft.com/office/drawing/2014/main" id="{3B499C91-EB42-7140-96BC-5137DFEE54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48560" y="3615157"/>
            <a:ext cx="1186780" cy="2176240"/>
          </a:xfrm>
          <a:custGeom>
            <a:avLst/>
            <a:gdLst>
              <a:gd name="T0" fmla="*/ 2486 w 2487"/>
              <a:gd name="T1" fmla="*/ 4365 h 4969"/>
              <a:gd name="T2" fmla="*/ 1243 w 2487"/>
              <a:gd name="T3" fmla="*/ 4968 h 4969"/>
              <a:gd name="T4" fmla="*/ 0 w 2487"/>
              <a:gd name="T5" fmla="*/ 4365 h 4969"/>
              <a:gd name="T6" fmla="*/ 0 w 2487"/>
              <a:gd name="T7" fmla="*/ 0 h 4969"/>
              <a:gd name="T8" fmla="*/ 2486 w 2487"/>
              <a:gd name="T9" fmla="*/ 0 h 4969"/>
              <a:gd name="T10" fmla="*/ 2486 w 2487"/>
              <a:gd name="T11" fmla="*/ 4365 h 49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87" h="4969">
                <a:moveTo>
                  <a:pt x="2486" y="4365"/>
                </a:moveTo>
                <a:lnTo>
                  <a:pt x="1243" y="4968"/>
                </a:lnTo>
                <a:lnTo>
                  <a:pt x="0" y="4365"/>
                </a:lnTo>
                <a:lnTo>
                  <a:pt x="0" y="0"/>
                </a:lnTo>
                <a:lnTo>
                  <a:pt x="2486" y="0"/>
                </a:lnTo>
                <a:lnTo>
                  <a:pt x="2486" y="4365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3266">
              <a:latin typeface="Calibri" panose="020F0502020204030204" pitchFamily="34" charset="0"/>
            </a:endParaRPr>
          </a:p>
        </p:txBody>
      </p:sp>
      <p:sp>
        <p:nvSpPr>
          <p:cNvPr id="13" name="Freeform 230">
            <a:extLst>
              <a:ext uri="{FF2B5EF4-FFF2-40B4-BE49-F238E27FC236}">
                <a16:creationId xmlns:a16="http://schemas.microsoft.com/office/drawing/2014/main" id="{C56F02F1-D247-E942-8AFB-8457128DD1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99644" y="3615157"/>
            <a:ext cx="1186780" cy="2206720"/>
          </a:xfrm>
          <a:custGeom>
            <a:avLst/>
            <a:gdLst>
              <a:gd name="T0" fmla="*/ 2486 w 2487"/>
              <a:gd name="T1" fmla="*/ 4365 h 4969"/>
              <a:gd name="T2" fmla="*/ 1243 w 2487"/>
              <a:gd name="T3" fmla="*/ 4968 h 4969"/>
              <a:gd name="T4" fmla="*/ 0 w 2487"/>
              <a:gd name="T5" fmla="*/ 4365 h 4969"/>
              <a:gd name="T6" fmla="*/ 0 w 2487"/>
              <a:gd name="T7" fmla="*/ 0 h 4969"/>
              <a:gd name="T8" fmla="*/ 2486 w 2487"/>
              <a:gd name="T9" fmla="*/ 0 h 4969"/>
              <a:gd name="T10" fmla="*/ 2486 w 2487"/>
              <a:gd name="T11" fmla="*/ 4365 h 49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87" h="4969">
                <a:moveTo>
                  <a:pt x="2486" y="4365"/>
                </a:moveTo>
                <a:lnTo>
                  <a:pt x="1243" y="4968"/>
                </a:lnTo>
                <a:lnTo>
                  <a:pt x="0" y="4365"/>
                </a:lnTo>
                <a:lnTo>
                  <a:pt x="0" y="0"/>
                </a:lnTo>
                <a:lnTo>
                  <a:pt x="2486" y="0"/>
                </a:lnTo>
                <a:lnTo>
                  <a:pt x="2486" y="4365"/>
                </a:ln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3266">
              <a:latin typeface="Calibri" panose="020F0502020204030204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0EA1610-72F7-9647-ABC3-35A6248E77EE}"/>
              </a:ext>
            </a:extLst>
          </p:cNvPr>
          <p:cNvSpPr txBox="1"/>
          <p:nvPr/>
        </p:nvSpPr>
        <p:spPr>
          <a:xfrm>
            <a:off x="2371224" y="3898450"/>
            <a:ext cx="1351651" cy="1508105"/>
          </a:xfrm>
          <a:prstGeom prst="rect">
            <a:avLst/>
          </a:prstGeom>
          <a:noFill/>
        </p:spPr>
        <p:txBody>
          <a:bodyPr wrap="square" lIns="91440" tIns="45720" rIns="91440" bIns="45720" rtlCol="0" anchor="ctr" anchorCtr="0">
            <a:spAutoFit/>
          </a:bodyPr>
          <a:lstStyle/>
          <a:p>
            <a:pPr algn="ctr"/>
            <a:r>
              <a:rPr lang="it-IT" sz="2800" b="1">
                <a:solidFill>
                  <a:schemeClr val="bg1"/>
                </a:solidFill>
                <a:latin typeface="Calibri"/>
                <a:cs typeface="Calibri"/>
              </a:rPr>
              <a:t>8.240</a:t>
            </a:r>
            <a:endParaRPr lang="it-IT" sz="2800" b="1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algn="ctr"/>
            <a:r>
              <a:rPr lang="it-IT" b="1">
                <a:solidFill>
                  <a:schemeClr val="bg1"/>
                </a:solidFill>
                <a:latin typeface="Calibri"/>
                <a:cs typeface="Calibri"/>
              </a:rPr>
              <a:t>Mln €</a:t>
            </a:r>
          </a:p>
          <a:p>
            <a:pPr algn="ctr"/>
            <a:endParaRPr lang="en-US" sz="2800" b="1">
              <a:solidFill>
                <a:schemeClr val="bg1"/>
              </a:solidFill>
              <a:latin typeface="Calibri" panose="020F0502020204030204" pitchFamily="34" charset="0"/>
              <a:ea typeface="League Spartan" charset="0"/>
              <a:cs typeface="Calibri" panose="020F0502020204030204" pitchFamily="34" charset="0"/>
            </a:endParaRPr>
          </a:p>
          <a:p>
            <a:pPr algn="ctr"/>
            <a:r>
              <a:rPr lang="en-US" b="1">
                <a:solidFill>
                  <a:schemeClr val="bg1"/>
                </a:solidFill>
                <a:latin typeface="Calibri"/>
                <a:ea typeface="League Spartan" charset="0"/>
                <a:cs typeface="Calibri"/>
              </a:rPr>
              <a:t>FATTURATO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7358534-D1F9-EC4F-9677-FED5DB82395C}"/>
              </a:ext>
            </a:extLst>
          </p:cNvPr>
          <p:cNvSpPr txBox="1"/>
          <p:nvPr/>
        </p:nvSpPr>
        <p:spPr>
          <a:xfrm>
            <a:off x="4068537" y="3870705"/>
            <a:ext cx="1194558" cy="1323439"/>
          </a:xfrm>
          <a:prstGeom prst="rect">
            <a:avLst/>
          </a:prstGeom>
          <a:noFill/>
        </p:spPr>
        <p:txBody>
          <a:bodyPr wrap="none" lIns="91440" tIns="45720" rIns="91440" bIns="45720" rtlCol="0" anchor="ctr" anchorCtr="0">
            <a:spAutoFit/>
          </a:bodyPr>
          <a:lstStyle/>
          <a:p>
            <a:pPr algn="ctr"/>
            <a:r>
              <a:rPr lang="en-US" sz="2800" b="1">
                <a:solidFill>
                  <a:schemeClr val="bg1"/>
                </a:solidFill>
                <a:latin typeface="Calibri"/>
                <a:ea typeface="League Spartan" charset="0"/>
                <a:cs typeface="Calibri"/>
              </a:rPr>
              <a:t>36.351</a:t>
            </a:r>
            <a:endParaRPr lang="en-US" sz="2800" b="1">
              <a:solidFill>
                <a:schemeClr val="bg1"/>
              </a:solidFill>
              <a:latin typeface="Calibri" panose="020F0502020204030204" pitchFamily="34" charset="0"/>
              <a:ea typeface="League Spartan" charset="0"/>
              <a:cs typeface="Calibri" panose="020F0502020204030204" pitchFamily="34" charset="0"/>
            </a:endParaRPr>
          </a:p>
          <a:p>
            <a:pPr algn="ctr"/>
            <a:endParaRPr lang="en-US" sz="1400" b="1">
              <a:solidFill>
                <a:schemeClr val="bg1"/>
              </a:solidFill>
              <a:latin typeface="Calibri" panose="020F0502020204030204" pitchFamily="34" charset="0"/>
              <a:ea typeface="League Spartan" charset="0"/>
              <a:cs typeface="Calibri" panose="020F0502020204030204" pitchFamily="34" charset="0"/>
            </a:endParaRPr>
          </a:p>
          <a:p>
            <a:pPr algn="ctr"/>
            <a:endParaRPr lang="en-US" sz="2000" b="1">
              <a:solidFill>
                <a:schemeClr val="bg1"/>
              </a:solidFill>
              <a:latin typeface="Calibri" panose="020F0502020204030204" pitchFamily="34" charset="0"/>
              <a:ea typeface="League Spartan" charset="0"/>
              <a:cs typeface="Calibri" panose="020F0502020204030204" pitchFamily="34" charset="0"/>
            </a:endParaRPr>
          </a:p>
          <a:p>
            <a:pPr algn="ctr"/>
            <a:r>
              <a:rPr lang="en-US" b="1">
                <a:solidFill>
                  <a:schemeClr val="bg1"/>
                </a:solidFill>
                <a:latin typeface="Calibri"/>
                <a:ea typeface="League Spartan" charset="0"/>
                <a:cs typeface="Calibri"/>
              </a:rPr>
              <a:t>ADDETTI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196AECE1-A4C7-664D-BE2B-38D6DDEA11D0}"/>
              </a:ext>
            </a:extLst>
          </p:cNvPr>
          <p:cNvSpPr txBox="1"/>
          <p:nvPr/>
        </p:nvSpPr>
        <p:spPr>
          <a:xfrm>
            <a:off x="5686492" y="3898450"/>
            <a:ext cx="1018227" cy="1508105"/>
          </a:xfrm>
          <a:prstGeom prst="rect">
            <a:avLst/>
          </a:prstGeom>
          <a:noFill/>
        </p:spPr>
        <p:txBody>
          <a:bodyPr wrap="none" lIns="91440" tIns="45720" rIns="91440" bIns="45720" rtlCol="0" anchor="ctr" anchorCtr="0">
            <a:spAutoFit/>
          </a:bodyPr>
          <a:lstStyle/>
          <a:p>
            <a:pPr algn="ctr"/>
            <a:r>
              <a:rPr lang="en-US" sz="2800" b="1">
                <a:solidFill>
                  <a:schemeClr val="bg1"/>
                </a:solidFill>
                <a:latin typeface="Calibri"/>
                <a:ea typeface="League Spartan" charset="0"/>
                <a:cs typeface="Calibri"/>
              </a:rPr>
              <a:t>633</a:t>
            </a:r>
            <a:endParaRPr lang="en-US" sz="2800" b="1">
              <a:solidFill>
                <a:schemeClr val="bg1"/>
              </a:solidFill>
              <a:latin typeface="Calibri" panose="020F0502020204030204" pitchFamily="34" charset="0"/>
              <a:ea typeface="League Spartan" charset="0"/>
              <a:cs typeface="Calibri" panose="020F0502020204030204" pitchFamily="34" charset="0"/>
            </a:endParaRPr>
          </a:p>
          <a:p>
            <a:pPr algn="ctr"/>
            <a:endParaRPr lang="en-US" sz="1400" b="1">
              <a:solidFill>
                <a:schemeClr val="bg1"/>
              </a:solidFill>
              <a:latin typeface="Calibri" panose="020F0502020204030204" pitchFamily="34" charset="0"/>
              <a:ea typeface="League Spartan" charset="0"/>
              <a:cs typeface="Calibri" panose="020F0502020204030204" pitchFamily="34" charset="0"/>
            </a:endParaRPr>
          </a:p>
          <a:p>
            <a:pPr algn="ctr"/>
            <a:endParaRPr lang="en-US" b="1">
              <a:solidFill>
                <a:schemeClr val="bg1"/>
              </a:solidFill>
              <a:latin typeface="Calibri" panose="020F0502020204030204" pitchFamily="34" charset="0"/>
              <a:ea typeface="League Spartan" charset="0"/>
              <a:cs typeface="Calibri" panose="020F0502020204030204" pitchFamily="34" charset="0"/>
            </a:endParaRPr>
          </a:p>
          <a:p>
            <a:pPr algn="ctr"/>
            <a:endParaRPr lang="en-US" sz="1400" b="1">
              <a:solidFill>
                <a:schemeClr val="bg1"/>
              </a:solidFill>
              <a:latin typeface="Calibri" panose="020F0502020204030204" pitchFamily="34" charset="0"/>
              <a:ea typeface="League Spartan" charset="0"/>
              <a:cs typeface="Calibri" panose="020F0502020204030204" pitchFamily="34" charset="0"/>
            </a:endParaRPr>
          </a:p>
          <a:p>
            <a:pPr algn="ctr"/>
            <a:r>
              <a:rPr lang="en-US" b="1">
                <a:solidFill>
                  <a:schemeClr val="bg1"/>
                </a:solidFill>
                <a:latin typeface="Calibri"/>
                <a:ea typeface="League Spartan" charset="0"/>
                <a:cs typeface="Calibri"/>
              </a:rPr>
              <a:t>AZIENDE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3BAD9EE-35FB-4B4C-A291-7C2326977C5C}"/>
              </a:ext>
            </a:extLst>
          </p:cNvPr>
          <p:cNvSpPr txBox="1"/>
          <p:nvPr/>
        </p:nvSpPr>
        <p:spPr>
          <a:xfrm>
            <a:off x="7154602" y="3898450"/>
            <a:ext cx="1087157" cy="1508105"/>
          </a:xfrm>
          <a:prstGeom prst="rect">
            <a:avLst/>
          </a:prstGeom>
          <a:noFill/>
        </p:spPr>
        <p:txBody>
          <a:bodyPr wrap="none" lIns="91440" tIns="45720" rIns="91440" bIns="45720" rtlCol="0" anchor="ctr" anchorCtr="0">
            <a:spAutoFit/>
          </a:bodyPr>
          <a:lstStyle/>
          <a:p>
            <a:pPr algn="ctr"/>
            <a:r>
              <a:rPr lang="en-US" sz="2800" b="1">
                <a:solidFill>
                  <a:schemeClr val="bg1"/>
                </a:solidFill>
                <a:latin typeface="Calibri"/>
                <a:ea typeface="League Spartan" charset="0"/>
                <a:cs typeface="Calibri"/>
              </a:rPr>
              <a:t>78,4%</a:t>
            </a:r>
            <a:endParaRPr lang="en-US" sz="2800" b="1">
              <a:solidFill>
                <a:schemeClr val="bg1"/>
              </a:solidFill>
              <a:latin typeface="Calibri" panose="020F0502020204030204" pitchFamily="34" charset="0"/>
              <a:ea typeface="League Spartan" charset="0"/>
              <a:cs typeface="Calibri" panose="020F0502020204030204" pitchFamily="34" charset="0"/>
            </a:endParaRPr>
          </a:p>
          <a:p>
            <a:pPr algn="ctr"/>
            <a:endParaRPr lang="en-US" sz="1400" b="1">
              <a:solidFill>
                <a:schemeClr val="bg1"/>
              </a:solidFill>
              <a:latin typeface="Calibri" panose="020F0502020204030204" pitchFamily="34" charset="0"/>
              <a:ea typeface="League Spartan" charset="0"/>
              <a:cs typeface="Calibri" panose="020F0502020204030204" pitchFamily="34" charset="0"/>
            </a:endParaRPr>
          </a:p>
          <a:p>
            <a:pPr algn="ctr"/>
            <a:endParaRPr lang="en-US" sz="1400" b="1">
              <a:solidFill>
                <a:schemeClr val="bg1"/>
              </a:solidFill>
              <a:latin typeface="Calibri" panose="020F0502020204030204" pitchFamily="34" charset="0"/>
              <a:ea typeface="League Spartan" charset="0"/>
              <a:cs typeface="Calibri" panose="020F0502020204030204" pitchFamily="34" charset="0"/>
            </a:endParaRPr>
          </a:p>
          <a:p>
            <a:pPr algn="ctr"/>
            <a:r>
              <a:rPr lang="en-US" b="1">
                <a:solidFill>
                  <a:schemeClr val="bg1"/>
                </a:solidFill>
                <a:latin typeface="Calibri"/>
                <a:ea typeface="League Spartan" charset="0"/>
                <a:cs typeface="Calibri"/>
              </a:rPr>
              <a:t>QUOTA </a:t>
            </a:r>
            <a:endParaRPr lang="en-US" b="1">
              <a:solidFill>
                <a:schemeClr val="bg1"/>
              </a:solidFill>
              <a:latin typeface="Calibri" panose="020F0502020204030204" pitchFamily="34" charset="0"/>
              <a:ea typeface="League Spartan" charset="0"/>
              <a:cs typeface="Calibri" panose="020F0502020204030204" pitchFamily="34" charset="0"/>
            </a:endParaRPr>
          </a:p>
          <a:p>
            <a:pPr algn="ctr"/>
            <a:r>
              <a:rPr lang="en-US" b="1">
                <a:solidFill>
                  <a:schemeClr val="bg1"/>
                </a:solidFill>
                <a:latin typeface="Calibri"/>
                <a:ea typeface="League Spartan" charset="0"/>
                <a:cs typeface="Calibri"/>
              </a:rPr>
              <a:t>EXPORT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77F757B8-A42F-144F-85CA-574FEAB89B97}"/>
              </a:ext>
            </a:extLst>
          </p:cNvPr>
          <p:cNvSpPr txBox="1"/>
          <p:nvPr/>
        </p:nvSpPr>
        <p:spPr>
          <a:xfrm>
            <a:off x="8748545" y="3898450"/>
            <a:ext cx="904415" cy="1508105"/>
          </a:xfrm>
          <a:prstGeom prst="rect">
            <a:avLst/>
          </a:prstGeom>
          <a:noFill/>
        </p:spPr>
        <p:txBody>
          <a:bodyPr wrap="none" lIns="91440" tIns="45720" rIns="91440" bIns="45720" rtlCol="0" anchor="ctr" anchorCtr="0">
            <a:spAutoFit/>
          </a:bodyPr>
          <a:lstStyle/>
          <a:p>
            <a:pPr algn="ctr"/>
            <a:r>
              <a:rPr lang="en-US" sz="2800" b="1">
                <a:solidFill>
                  <a:schemeClr val="bg1"/>
                </a:solidFill>
                <a:latin typeface="Calibri"/>
                <a:ea typeface="League Spartan" charset="0"/>
                <a:cs typeface="Calibri"/>
              </a:rPr>
              <a:t>5,5%</a:t>
            </a:r>
          </a:p>
          <a:p>
            <a:pPr algn="ctr"/>
            <a:endParaRPr lang="en-US" sz="1600" b="1">
              <a:solidFill>
                <a:schemeClr val="bg1"/>
              </a:solidFill>
              <a:latin typeface="Calibri" panose="020F0502020204030204" pitchFamily="34" charset="0"/>
              <a:ea typeface="League Spartan" charset="0"/>
              <a:cs typeface="Calibri" panose="020F0502020204030204" pitchFamily="34" charset="0"/>
            </a:endParaRPr>
          </a:p>
          <a:p>
            <a:pPr algn="ctr"/>
            <a:endParaRPr lang="en-US" sz="1200" b="1">
              <a:solidFill>
                <a:schemeClr val="bg1"/>
              </a:solidFill>
              <a:latin typeface="Calibri" panose="020F0502020204030204" pitchFamily="34" charset="0"/>
              <a:ea typeface="League Spartan" charset="0"/>
              <a:cs typeface="Calibri" panose="020F0502020204030204" pitchFamily="34" charset="0"/>
            </a:endParaRPr>
          </a:p>
          <a:p>
            <a:pPr algn="ctr"/>
            <a:r>
              <a:rPr lang="en-US" b="1">
                <a:solidFill>
                  <a:schemeClr val="bg1"/>
                </a:solidFill>
                <a:latin typeface="Calibri"/>
                <a:ea typeface="League Spartan" charset="0"/>
                <a:cs typeface="Calibri"/>
              </a:rPr>
              <a:t>VAR % </a:t>
            </a:r>
            <a:endParaRPr lang="en-US" b="1">
              <a:solidFill>
                <a:schemeClr val="bg1"/>
              </a:solidFill>
              <a:latin typeface="Calibri" panose="020F0502020204030204" pitchFamily="34" charset="0"/>
              <a:ea typeface="League Spartan" charset="0"/>
              <a:cs typeface="Calibri" panose="020F0502020204030204" pitchFamily="34" charset="0"/>
            </a:endParaRPr>
          </a:p>
          <a:p>
            <a:pPr algn="ctr"/>
            <a:r>
              <a:rPr lang="en-US" b="1">
                <a:solidFill>
                  <a:schemeClr val="bg1"/>
                </a:solidFill>
                <a:latin typeface="Calibri"/>
                <a:ea typeface="League Spartan" charset="0"/>
                <a:cs typeface="Calibri"/>
              </a:rPr>
              <a:t>21/20</a:t>
            </a:r>
            <a:endParaRPr lang="en-US" b="1">
              <a:solidFill>
                <a:schemeClr val="bg1"/>
              </a:solidFill>
              <a:latin typeface="Calibri" panose="020F0502020204030204" pitchFamily="34" charset="0"/>
              <a:ea typeface="League Spartan" charset="0"/>
              <a:cs typeface="Calibri" panose="020F0502020204030204" pitchFamily="34" charset="0"/>
            </a:endParaRP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39B6BF6A-92EC-4C4B-A534-C438546481B7}"/>
              </a:ext>
            </a:extLst>
          </p:cNvPr>
          <p:cNvSpPr txBox="1"/>
          <p:nvPr/>
        </p:nvSpPr>
        <p:spPr>
          <a:xfrm>
            <a:off x="1962072" y="-2951"/>
            <a:ext cx="1975291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0" b="1">
                <a:solidFill>
                  <a:srgbClr val="1D9A78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U</a:t>
            </a:r>
          </a:p>
        </p:txBody>
      </p:sp>
      <p:sp>
        <p:nvSpPr>
          <p:cNvPr id="52" name="CasellaDiTesto 51">
            <a:extLst>
              <a:ext uri="{FF2B5EF4-FFF2-40B4-BE49-F238E27FC236}">
                <a16:creationId xmlns:a16="http://schemas.microsoft.com/office/drawing/2014/main" id="{C5415074-C756-4D9E-88A8-32B3243B3D31}"/>
              </a:ext>
            </a:extLst>
          </p:cNvPr>
          <p:cNvSpPr txBox="1"/>
          <p:nvPr/>
        </p:nvSpPr>
        <p:spPr>
          <a:xfrm>
            <a:off x="3632275" y="-2951"/>
            <a:ext cx="1975291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0" b="1">
                <a:solidFill>
                  <a:srgbClr val="8BC145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C</a:t>
            </a:r>
          </a:p>
        </p:txBody>
      </p:sp>
      <p:sp>
        <p:nvSpPr>
          <p:cNvPr id="55" name="CasellaDiTesto 54">
            <a:extLst>
              <a:ext uri="{FF2B5EF4-FFF2-40B4-BE49-F238E27FC236}">
                <a16:creationId xmlns:a16="http://schemas.microsoft.com/office/drawing/2014/main" id="{ABC3A447-DCCA-4EEE-8744-D5F3DBFEF013}"/>
              </a:ext>
            </a:extLst>
          </p:cNvPr>
          <p:cNvSpPr txBox="1"/>
          <p:nvPr/>
        </p:nvSpPr>
        <p:spPr>
          <a:xfrm>
            <a:off x="7780907" y="-2951"/>
            <a:ext cx="1975291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0" b="1">
                <a:solidFill>
                  <a:srgbClr val="B74919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A</a:t>
            </a:r>
          </a:p>
        </p:txBody>
      </p:sp>
      <p:grpSp>
        <p:nvGrpSpPr>
          <p:cNvPr id="20" name="Group 72">
            <a:extLst>
              <a:ext uri="{FF2B5EF4-FFF2-40B4-BE49-F238E27FC236}">
                <a16:creationId xmlns:a16="http://schemas.microsoft.com/office/drawing/2014/main" id="{5E735ED9-6C9E-4CE4-8F08-1E3FC66F3545}"/>
              </a:ext>
            </a:extLst>
          </p:cNvPr>
          <p:cNvGrpSpPr/>
          <p:nvPr/>
        </p:nvGrpSpPr>
        <p:grpSpPr>
          <a:xfrm>
            <a:off x="2570977" y="5902893"/>
            <a:ext cx="1013740" cy="726707"/>
            <a:chOff x="1520825" y="4245429"/>
            <a:chExt cx="11293736" cy="7845372"/>
          </a:xfrm>
          <a:solidFill>
            <a:schemeClr val="accent1"/>
          </a:solidFill>
        </p:grpSpPr>
        <p:grpSp>
          <p:nvGrpSpPr>
            <p:cNvPr id="21" name="Group 41555">
              <a:extLst>
                <a:ext uri="{FF2B5EF4-FFF2-40B4-BE49-F238E27FC236}">
                  <a16:creationId xmlns:a16="http://schemas.microsoft.com/office/drawing/2014/main" id="{D97C28E6-1314-4ED5-8111-064C52864ED1}"/>
                </a:ext>
              </a:extLst>
            </p:cNvPr>
            <p:cNvGrpSpPr/>
            <p:nvPr/>
          </p:nvGrpSpPr>
          <p:grpSpPr>
            <a:xfrm>
              <a:off x="6159358" y="7092070"/>
              <a:ext cx="6655203" cy="4367619"/>
              <a:chOff x="0" y="0"/>
              <a:chExt cx="3870351" cy="2540000"/>
            </a:xfrm>
            <a:grpFill/>
          </p:grpSpPr>
          <p:grpSp>
            <p:nvGrpSpPr>
              <p:cNvPr id="32" name="Group 41525">
                <a:extLst>
                  <a:ext uri="{FF2B5EF4-FFF2-40B4-BE49-F238E27FC236}">
                    <a16:creationId xmlns:a16="http://schemas.microsoft.com/office/drawing/2014/main" id="{60E14F60-B712-4A13-8773-0B61289B17C0}"/>
                  </a:ext>
                </a:extLst>
              </p:cNvPr>
              <p:cNvGrpSpPr/>
              <p:nvPr/>
            </p:nvGrpSpPr>
            <p:grpSpPr>
              <a:xfrm>
                <a:off x="2541879" y="0"/>
                <a:ext cx="1328473" cy="2540000"/>
                <a:chOff x="0" y="0"/>
                <a:chExt cx="1328471" cy="2539999"/>
              </a:xfrm>
              <a:grpFill/>
            </p:grpSpPr>
            <p:sp>
              <p:nvSpPr>
                <p:cNvPr id="71" name="Shape 41505">
                  <a:extLst>
                    <a:ext uri="{FF2B5EF4-FFF2-40B4-BE49-F238E27FC236}">
                      <a16:creationId xmlns:a16="http://schemas.microsoft.com/office/drawing/2014/main" id="{71F1CF21-55E9-47DE-B32B-F0ADE3D75642}"/>
                    </a:ext>
                  </a:extLst>
                </p:cNvPr>
                <p:cNvSpPr/>
                <p:nvPr/>
              </p:nvSpPr>
              <p:spPr>
                <a:xfrm>
                  <a:off x="31380" y="2301727"/>
                  <a:ext cx="1150646" cy="23827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0"/>
                      </a:moveTo>
                      <a:lnTo>
                        <a:pt x="21600" y="10682"/>
                      </a:lnTo>
                      <a:cubicBezTo>
                        <a:pt x="21600" y="10682"/>
                        <a:pt x="21600" y="11195"/>
                        <a:pt x="21600" y="11447"/>
                      </a:cubicBezTo>
                      <a:cubicBezTo>
                        <a:pt x="21600" y="12488"/>
                        <a:pt x="21432" y="13495"/>
                        <a:pt x="21121" y="14453"/>
                      </a:cubicBezTo>
                      <a:cubicBezTo>
                        <a:pt x="20998" y="14822"/>
                        <a:pt x="20855" y="15184"/>
                        <a:pt x="20689" y="15537"/>
                      </a:cubicBezTo>
                      <a:cubicBezTo>
                        <a:pt x="20503" y="15931"/>
                        <a:pt x="20291" y="16317"/>
                        <a:pt x="20057" y="16678"/>
                      </a:cubicBezTo>
                      <a:cubicBezTo>
                        <a:pt x="19921" y="16897"/>
                        <a:pt x="19777" y="17098"/>
                        <a:pt x="19626" y="17300"/>
                      </a:cubicBezTo>
                      <a:cubicBezTo>
                        <a:pt x="19428" y="17561"/>
                        <a:pt x="19217" y="17821"/>
                        <a:pt x="18994" y="18056"/>
                      </a:cubicBezTo>
                      <a:cubicBezTo>
                        <a:pt x="18855" y="18215"/>
                        <a:pt x="18709" y="18367"/>
                        <a:pt x="18561" y="18510"/>
                      </a:cubicBezTo>
                      <a:cubicBezTo>
                        <a:pt x="18358" y="18702"/>
                        <a:pt x="18148" y="18896"/>
                        <a:pt x="17929" y="19072"/>
                      </a:cubicBezTo>
                      <a:cubicBezTo>
                        <a:pt x="17788" y="19190"/>
                        <a:pt x="17645" y="19308"/>
                        <a:pt x="17498" y="19408"/>
                      </a:cubicBezTo>
                      <a:cubicBezTo>
                        <a:pt x="17294" y="19568"/>
                        <a:pt x="17083" y="19710"/>
                        <a:pt x="16866" y="19853"/>
                      </a:cubicBezTo>
                      <a:cubicBezTo>
                        <a:pt x="16724" y="19938"/>
                        <a:pt x="16580" y="20029"/>
                        <a:pt x="16433" y="20114"/>
                      </a:cubicBezTo>
                      <a:cubicBezTo>
                        <a:pt x="16228" y="20231"/>
                        <a:pt x="16017" y="20340"/>
                        <a:pt x="15803" y="20449"/>
                      </a:cubicBezTo>
                      <a:cubicBezTo>
                        <a:pt x="15661" y="20517"/>
                        <a:pt x="15516" y="20584"/>
                        <a:pt x="15370" y="20651"/>
                      </a:cubicBezTo>
                      <a:cubicBezTo>
                        <a:pt x="15163" y="20744"/>
                        <a:pt x="14952" y="20827"/>
                        <a:pt x="14738" y="20903"/>
                      </a:cubicBezTo>
                      <a:cubicBezTo>
                        <a:pt x="14596" y="20954"/>
                        <a:pt x="14453" y="21004"/>
                        <a:pt x="14307" y="21054"/>
                      </a:cubicBezTo>
                      <a:cubicBezTo>
                        <a:pt x="14100" y="21121"/>
                        <a:pt x="13889" y="21180"/>
                        <a:pt x="13675" y="21231"/>
                      </a:cubicBezTo>
                      <a:cubicBezTo>
                        <a:pt x="13533" y="21273"/>
                        <a:pt x="13388" y="21306"/>
                        <a:pt x="13243" y="21340"/>
                      </a:cubicBezTo>
                      <a:cubicBezTo>
                        <a:pt x="13034" y="21382"/>
                        <a:pt x="12823" y="21424"/>
                        <a:pt x="12611" y="21457"/>
                      </a:cubicBezTo>
                      <a:cubicBezTo>
                        <a:pt x="12467" y="21483"/>
                        <a:pt x="12323" y="21499"/>
                        <a:pt x="12180" y="21516"/>
                      </a:cubicBezTo>
                      <a:cubicBezTo>
                        <a:pt x="11971" y="21541"/>
                        <a:pt x="11760" y="21566"/>
                        <a:pt x="11548" y="21575"/>
                      </a:cubicBezTo>
                      <a:cubicBezTo>
                        <a:pt x="11404" y="21584"/>
                        <a:pt x="11260" y="21592"/>
                        <a:pt x="11115" y="21592"/>
                      </a:cubicBezTo>
                      <a:cubicBezTo>
                        <a:pt x="11010" y="21600"/>
                        <a:pt x="10905" y="21600"/>
                        <a:pt x="10799" y="21600"/>
                      </a:cubicBezTo>
                      <a:cubicBezTo>
                        <a:pt x="10694" y="21600"/>
                        <a:pt x="10590" y="21600"/>
                        <a:pt x="10485" y="21592"/>
                      </a:cubicBezTo>
                      <a:cubicBezTo>
                        <a:pt x="10339" y="21592"/>
                        <a:pt x="10196" y="21584"/>
                        <a:pt x="10052" y="21575"/>
                      </a:cubicBezTo>
                      <a:cubicBezTo>
                        <a:pt x="9840" y="21566"/>
                        <a:pt x="9629" y="21541"/>
                        <a:pt x="9420" y="21516"/>
                      </a:cubicBezTo>
                      <a:cubicBezTo>
                        <a:pt x="9277" y="21499"/>
                        <a:pt x="9133" y="21483"/>
                        <a:pt x="8989" y="21457"/>
                      </a:cubicBezTo>
                      <a:cubicBezTo>
                        <a:pt x="8777" y="21424"/>
                        <a:pt x="8566" y="21382"/>
                        <a:pt x="8357" y="21340"/>
                      </a:cubicBezTo>
                      <a:cubicBezTo>
                        <a:pt x="8212" y="21306"/>
                        <a:pt x="8068" y="21273"/>
                        <a:pt x="7925" y="21239"/>
                      </a:cubicBezTo>
                      <a:cubicBezTo>
                        <a:pt x="7711" y="21180"/>
                        <a:pt x="7500" y="21121"/>
                        <a:pt x="7293" y="21054"/>
                      </a:cubicBezTo>
                      <a:cubicBezTo>
                        <a:pt x="7147" y="21004"/>
                        <a:pt x="7004" y="20954"/>
                        <a:pt x="6862" y="20903"/>
                      </a:cubicBezTo>
                      <a:cubicBezTo>
                        <a:pt x="6648" y="20827"/>
                        <a:pt x="6437" y="20744"/>
                        <a:pt x="6230" y="20651"/>
                      </a:cubicBezTo>
                      <a:cubicBezTo>
                        <a:pt x="6083" y="20584"/>
                        <a:pt x="5939" y="20517"/>
                        <a:pt x="5797" y="20449"/>
                      </a:cubicBezTo>
                      <a:cubicBezTo>
                        <a:pt x="5582" y="20340"/>
                        <a:pt x="5372" y="20231"/>
                        <a:pt x="5167" y="20114"/>
                      </a:cubicBezTo>
                      <a:cubicBezTo>
                        <a:pt x="5020" y="20029"/>
                        <a:pt x="4876" y="19938"/>
                        <a:pt x="4734" y="19853"/>
                      </a:cubicBezTo>
                      <a:cubicBezTo>
                        <a:pt x="4517" y="19710"/>
                        <a:pt x="4306" y="19568"/>
                        <a:pt x="4102" y="19408"/>
                      </a:cubicBezTo>
                      <a:cubicBezTo>
                        <a:pt x="3955" y="19308"/>
                        <a:pt x="3811" y="19190"/>
                        <a:pt x="3671" y="19072"/>
                      </a:cubicBezTo>
                      <a:cubicBezTo>
                        <a:pt x="3452" y="18896"/>
                        <a:pt x="3242" y="18702"/>
                        <a:pt x="3039" y="18510"/>
                      </a:cubicBezTo>
                      <a:cubicBezTo>
                        <a:pt x="2891" y="18367"/>
                        <a:pt x="2745" y="18215"/>
                        <a:pt x="2606" y="18056"/>
                      </a:cubicBezTo>
                      <a:cubicBezTo>
                        <a:pt x="2383" y="17821"/>
                        <a:pt x="2172" y="17561"/>
                        <a:pt x="1974" y="17300"/>
                      </a:cubicBezTo>
                      <a:cubicBezTo>
                        <a:pt x="1823" y="17098"/>
                        <a:pt x="1679" y="16897"/>
                        <a:pt x="1543" y="16678"/>
                      </a:cubicBezTo>
                      <a:cubicBezTo>
                        <a:pt x="1309" y="16317"/>
                        <a:pt x="1097" y="15931"/>
                        <a:pt x="911" y="15537"/>
                      </a:cubicBezTo>
                      <a:cubicBezTo>
                        <a:pt x="745" y="15184"/>
                        <a:pt x="602" y="14822"/>
                        <a:pt x="479" y="14453"/>
                      </a:cubicBezTo>
                      <a:cubicBezTo>
                        <a:pt x="168" y="13495"/>
                        <a:pt x="0" y="12488"/>
                        <a:pt x="0" y="11447"/>
                      </a:cubicBezTo>
                      <a:cubicBezTo>
                        <a:pt x="0" y="11195"/>
                        <a:pt x="0" y="10682"/>
                        <a:pt x="0" y="10682"/>
                      </a:cubicBezTo>
                      <a:lnTo>
                        <a:pt x="0" y="0"/>
                      </a:lnTo>
                      <a:cubicBezTo>
                        <a:pt x="0" y="882"/>
                        <a:pt x="168" y="1730"/>
                        <a:pt x="479" y="2519"/>
                      </a:cubicBezTo>
                      <a:cubicBezTo>
                        <a:pt x="602" y="2839"/>
                        <a:pt x="745" y="3141"/>
                        <a:pt x="911" y="3443"/>
                      </a:cubicBezTo>
                      <a:cubicBezTo>
                        <a:pt x="1097" y="3771"/>
                        <a:pt x="1309" y="4090"/>
                        <a:pt x="1543" y="4401"/>
                      </a:cubicBezTo>
                      <a:cubicBezTo>
                        <a:pt x="1679" y="4577"/>
                        <a:pt x="1823" y="4754"/>
                        <a:pt x="1974" y="4930"/>
                      </a:cubicBezTo>
                      <a:cubicBezTo>
                        <a:pt x="2172" y="5148"/>
                        <a:pt x="2383" y="5358"/>
                        <a:pt x="2606" y="5560"/>
                      </a:cubicBezTo>
                      <a:cubicBezTo>
                        <a:pt x="2745" y="5694"/>
                        <a:pt x="2891" y="5820"/>
                        <a:pt x="3039" y="5937"/>
                      </a:cubicBezTo>
                      <a:cubicBezTo>
                        <a:pt x="3242" y="6105"/>
                        <a:pt x="3452" y="6265"/>
                        <a:pt x="3671" y="6416"/>
                      </a:cubicBezTo>
                      <a:cubicBezTo>
                        <a:pt x="3811" y="6509"/>
                        <a:pt x="3955" y="6610"/>
                        <a:pt x="4102" y="6701"/>
                      </a:cubicBezTo>
                      <a:cubicBezTo>
                        <a:pt x="4306" y="6828"/>
                        <a:pt x="4517" y="6954"/>
                        <a:pt x="4734" y="7063"/>
                      </a:cubicBezTo>
                      <a:cubicBezTo>
                        <a:pt x="4876" y="7147"/>
                        <a:pt x="5020" y="7214"/>
                        <a:pt x="5167" y="7289"/>
                      </a:cubicBezTo>
                      <a:cubicBezTo>
                        <a:pt x="5372" y="7390"/>
                        <a:pt x="5582" y="7483"/>
                        <a:pt x="5797" y="7575"/>
                      </a:cubicBezTo>
                      <a:cubicBezTo>
                        <a:pt x="5939" y="7626"/>
                        <a:pt x="6083" y="7684"/>
                        <a:pt x="6230" y="7743"/>
                      </a:cubicBezTo>
                      <a:cubicBezTo>
                        <a:pt x="6437" y="7818"/>
                        <a:pt x="6648" y="7886"/>
                        <a:pt x="6862" y="7953"/>
                      </a:cubicBezTo>
                      <a:cubicBezTo>
                        <a:pt x="7004" y="7995"/>
                        <a:pt x="7147" y="8037"/>
                        <a:pt x="7293" y="8079"/>
                      </a:cubicBezTo>
                      <a:cubicBezTo>
                        <a:pt x="7500" y="8137"/>
                        <a:pt x="7711" y="8188"/>
                        <a:pt x="7925" y="8230"/>
                      </a:cubicBezTo>
                      <a:cubicBezTo>
                        <a:pt x="8068" y="8264"/>
                        <a:pt x="8212" y="8297"/>
                        <a:pt x="8357" y="8323"/>
                      </a:cubicBezTo>
                      <a:cubicBezTo>
                        <a:pt x="8566" y="8356"/>
                        <a:pt x="8777" y="8390"/>
                        <a:pt x="8989" y="8424"/>
                      </a:cubicBezTo>
                      <a:cubicBezTo>
                        <a:pt x="9133" y="8440"/>
                        <a:pt x="9277" y="8456"/>
                        <a:pt x="9420" y="8474"/>
                      </a:cubicBezTo>
                      <a:cubicBezTo>
                        <a:pt x="9629" y="8490"/>
                        <a:pt x="9840" y="8507"/>
                        <a:pt x="10052" y="8524"/>
                      </a:cubicBezTo>
                      <a:cubicBezTo>
                        <a:pt x="10196" y="8533"/>
                        <a:pt x="10339" y="8533"/>
                        <a:pt x="10485" y="8533"/>
                      </a:cubicBezTo>
                      <a:cubicBezTo>
                        <a:pt x="10588" y="8541"/>
                        <a:pt x="10694" y="8541"/>
                        <a:pt x="10799" y="8541"/>
                      </a:cubicBezTo>
                      <a:cubicBezTo>
                        <a:pt x="10905" y="8541"/>
                        <a:pt x="11010" y="8541"/>
                        <a:pt x="11115" y="8533"/>
                      </a:cubicBezTo>
                      <a:cubicBezTo>
                        <a:pt x="11260" y="8533"/>
                        <a:pt x="11404" y="8533"/>
                        <a:pt x="11548" y="8524"/>
                      </a:cubicBezTo>
                      <a:cubicBezTo>
                        <a:pt x="11760" y="8507"/>
                        <a:pt x="11971" y="8490"/>
                        <a:pt x="12180" y="8474"/>
                      </a:cubicBezTo>
                      <a:cubicBezTo>
                        <a:pt x="12323" y="8456"/>
                        <a:pt x="12467" y="8440"/>
                        <a:pt x="12611" y="8424"/>
                      </a:cubicBezTo>
                      <a:cubicBezTo>
                        <a:pt x="12823" y="8390"/>
                        <a:pt x="13034" y="8356"/>
                        <a:pt x="13243" y="8323"/>
                      </a:cubicBezTo>
                      <a:cubicBezTo>
                        <a:pt x="13388" y="8297"/>
                        <a:pt x="13533" y="8264"/>
                        <a:pt x="13675" y="8230"/>
                      </a:cubicBezTo>
                      <a:cubicBezTo>
                        <a:pt x="13889" y="8188"/>
                        <a:pt x="14100" y="8137"/>
                        <a:pt x="14307" y="8079"/>
                      </a:cubicBezTo>
                      <a:cubicBezTo>
                        <a:pt x="14453" y="8037"/>
                        <a:pt x="14596" y="7995"/>
                        <a:pt x="14738" y="7953"/>
                      </a:cubicBezTo>
                      <a:cubicBezTo>
                        <a:pt x="14952" y="7886"/>
                        <a:pt x="15163" y="7818"/>
                        <a:pt x="15370" y="7743"/>
                      </a:cubicBezTo>
                      <a:cubicBezTo>
                        <a:pt x="15516" y="7684"/>
                        <a:pt x="15661" y="7626"/>
                        <a:pt x="15803" y="7567"/>
                      </a:cubicBezTo>
                      <a:cubicBezTo>
                        <a:pt x="16017" y="7483"/>
                        <a:pt x="16228" y="7390"/>
                        <a:pt x="16433" y="7289"/>
                      </a:cubicBezTo>
                      <a:cubicBezTo>
                        <a:pt x="16580" y="7214"/>
                        <a:pt x="16724" y="7138"/>
                        <a:pt x="16866" y="7063"/>
                      </a:cubicBezTo>
                      <a:cubicBezTo>
                        <a:pt x="17083" y="6945"/>
                        <a:pt x="17294" y="6828"/>
                        <a:pt x="17498" y="6701"/>
                      </a:cubicBezTo>
                      <a:cubicBezTo>
                        <a:pt x="17645" y="6610"/>
                        <a:pt x="17788" y="6509"/>
                        <a:pt x="17929" y="6416"/>
                      </a:cubicBezTo>
                      <a:cubicBezTo>
                        <a:pt x="18148" y="6265"/>
                        <a:pt x="18358" y="6105"/>
                        <a:pt x="18561" y="5937"/>
                      </a:cubicBezTo>
                      <a:cubicBezTo>
                        <a:pt x="18709" y="5820"/>
                        <a:pt x="18855" y="5694"/>
                        <a:pt x="18994" y="5560"/>
                      </a:cubicBezTo>
                      <a:cubicBezTo>
                        <a:pt x="19217" y="5358"/>
                        <a:pt x="19428" y="5148"/>
                        <a:pt x="19626" y="4930"/>
                      </a:cubicBezTo>
                      <a:cubicBezTo>
                        <a:pt x="19777" y="4754"/>
                        <a:pt x="19921" y="4577"/>
                        <a:pt x="20057" y="4401"/>
                      </a:cubicBezTo>
                      <a:cubicBezTo>
                        <a:pt x="20291" y="4090"/>
                        <a:pt x="20503" y="3771"/>
                        <a:pt x="20689" y="3443"/>
                      </a:cubicBezTo>
                      <a:cubicBezTo>
                        <a:pt x="20855" y="3141"/>
                        <a:pt x="20998" y="2839"/>
                        <a:pt x="21121" y="2519"/>
                      </a:cubicBezTo>
                      <a:cubicBezTo>
                        <a:pt x="21432" y="1730"/>
                        <a:pt x="21600" y="882"/>
                        <a:pt x="21600" y="0"/>
                      </a:cubicBezTo>
                      <a:close/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endParaRPr sz="5063"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72" name="Shape 41506">
                  <a:extLst>
                    <a:ext uri="{FF2B5EF4-FFF2-40B4-BE49-F238E27FC236}">
                      <a16:creationId xmlns:a16="http://schemas.microsoft.com/office/drawing/2014/main" id="{65416335-FAF2-4361-8F2B-9562B031DC5E}"/>
                    </a:ext>
                  </a:extLst>
                </p:cNvPr>
                <p:cNvSpPr/>
                <p:nvPr/>
              </p:nvSpPr>
              <p:spPr>
                <a:xfrm>
                  <a:off x="31380" y="2188482"/>
                  <a:ext cx="1150637" cy="188506"/>
                </a:xfrm>
                <a:prstGeom prst="ellipse">
                  <a:avLst/>
                </a:pr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endParaRPr sz="5063"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73" name="Shape 41507">
                  <a:extLst>
                    <a:ext uri="{FF2B5EF4-FFF2-40B4-BE49-F238E27FC236}">
                      <a16:creationId xmlns:a16="http://schemas.microsoft.com/office/drawing/2014/main" id="{D3CE4E22-0BAE-4189-A241-C9B7D9338D9D}"/>
                    </a:ext>
                  </a:extLst>
                </p:cNvPr>
                <p:cNvSpPr/>
                <p:nvPr/>
              </p:nvSpPr>
              <p:spPr>
                <a:xfrm>
                  <a:off x="31380" y="2063602"/>
                  <a:ext cx="1150646" cy="23827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0"/>
                      </a:moveTo>
                      <a:lnTo>
                        <a:pt x="21600" y="10682"/>
                      </a:lnTo>
                      <a:cubicBezTo>
                        <a:pt x="21600" y="10682"/>
                        <a:pt x="21600" y="11195"/>
                        <a:pt x="21600" y="11447"/>
                      </a:cubicBezTo>
                      <a:cubicBezTo>
                        <a:pt x="21600" y="12488"/>
                        <a:pt x="21432" y="13495"/>
                        <a:pt x="21121" y="14453"/>
                      </a:cubicBezTo>
                      <a:cubicBezTo>
                        <a:pt x="20998" y="14822"/>
                        <a:pt x="20855" y="15184"/>
                        <a:pt x="20689" y="15537"/>
                      </a:cubicBezTo>
                      <a:cubicBezTo>
                        <a:pt x="20503" y="15931"/>
                        <a:pt x="20291" y="16317"/>
                        <a:pt x="20057" y="16678"/>
                      </a:cubicBezTo>
                      <a:cubicBezTo>
                        <a:pt x="19921" y="16897"/>
                        <a:pt x="19777" y="17098"/>
                        <a:pt x="19626" y="17300"/>
                      </a:cubicBezTo>
                      <a:cubicBezTo>
                        <a:pt x="19428" y="17561"/>
                        <a:pt x="19217" y="17821"/>
                        <a:pt x="18994" y="18056"/>
                      </a:cubicBezTo>
                      <a:cubicBezTo>
                        <a:pt x="18855" y="18215"/>
                        <a:pt x="18709" y="18367"/>
                        <a:pt x="18561" y="18510"/>
                      </a:cubicBezTo>
                      <a:cubicBezTo>
                        <a:pt x="18358" y="18702"/>
                        <a:pt x="18148" y="18896"/>
                        <a:pt x="17929" y="19072"/>
                      </a:cubicBezTo>
                      <a:cubicBezTo>
                        <a:pt x="17788" y="19190"/>
                        <a:pt x="17645" y="19308"/>
                        <a:pt x="17498" y="19408"/>
                      </a:cubicBezTo>
                      <a:cubicBezTo>
                        <a:pt x="17294" y="19568"/>
                        <a:pt x="17083" y="19710"/>
                        <a:pt x="16866" y="19853"/>
                      </a:cubicBezTo>
                      <a:cubicBezTo>
                        <a:pt x="16724" y="19938"/>
                        <a:pt x="16580" y="20029"/>
                        <a:pt x="16433" y="20114"/>
                      </a:cubicBezTo>
                      <a:cubicBezTo>
                        <a:pt x="16228" y="20231"/>
                        <a:pt x="16017" y="20340"/>
                        <a:pt x="15803" y="20449"/>
                      </a:cubicBezTo>
                      <a:cubicBezTo>
                        <a:pt x="15661" y="20517"/>
                        <a:pt x="15516" y="20584"/>
                        <a:pt x="15370" y="20651"/>
                      </a:cubicBezTo>
                      <a:cubicBezTo>
                        <a:pt x="15163" y="20744"/>
                        <a:pt x="14952" y="20827"/>
                        <a:pt x="14738" y="20903"/>
                      </a:cubicBezTo>
                      <a:cubicBezTo>
                        <a:pt x="14596" y="20954"/>
                        <a:pt x="14453" y="21004"/>
                        <a:pt x="14307" y="21054"/>
                      </a:cubicBezTo>
                      <a:cubicBezTo>
                        <a:pt x="14100" y="21121"/>
                        <a:pt x="13889" y="21180"/>
                        <a:pt x="13675" y="21231"/>
                      </a:cubicBezTo>
                      <a:cubicBezTo>
                        <a:pt x="13533" y="21273"/>
                        <a:pt x="13388" y="21306"/>
                        <a:pt x="13243" y="21340"/>
                      </a:cubicBezTo>
                      <a:cubicBezTo>
                        <a:pt x="13034" y="21382"/>
                        <a:pt x="12823" y="21424"/>
                        <a:pt x="12611" y="21457"/>
                      </a:cubicBezTo>
                      <a:cubicBezTo>
                        <a:pt x="12467" y="21483"/>
                        <a:pt x="12323" y="21499"/>
                        <a:pt x="12180" y="21516"/>
                      </a:cubicBezTo>
                      <a:cubicBezTo>
                        <a:pt x="11971" y="21541"/>
                        <a:pt x="11760" y="21566"/>
                        <a:pt x="11548" y="21575"/>
                      </a:cubicBezTo>
                      <a:cubicBezTo>
                        <a:pt x="11404" y="21584"/>
                        <a:pt x="11260" y="21592"/>
                        <a:pt x="11115" y="21592"/>
                      </a:cubicBezTo>
                      <a:cubicBezTo>
                        <a:pt x="11010" y="21600"/>
                        <a:pt x="10905" y="21600"/>
                        <a:pt x="10799" y="21600"/>
                      </a:cubicBezTo>
                      <a:cubicBezTo>
                        <a:pt x="10694" y="21600"/>
                        <a:pt x="10590" y="21600"/>
                        <a:pt x="10485" y="21592"/>
                      </a:cubicBezTo>
                      <a:cubicBezTo>
                        <a:pt x="10339" y="21592"/>
                        <a:pt x="10196" y="21584"/>
                        <a:pt x="10052" y="21575"/>
                      </a:cubicBezTo>
                      <a:cubicBezTo>
                        <a:pt x="9840" y="21566"/>
                        <a:pt x="9629" y="21541"/>
                        <a:pt x="9420" y="21516"/>
                      </a:cubicBezTo>
                      <a:cubicBezTo>
                        <a:pt x="9277" y="21499"/>
                        <a:pt x="9133" y="21483"/>
                        <a:pt x="8989" y="21457"/>
                      </a:cubicBezTo>
                      <a:cubicBezTo>
                        <a:pt x="8777" y="21424"/>
                        <a:pt x="8566" y="21382"/>
                        <a:pt x="8357" y="21340"/>
                      </a:cubicBezTo>
                      <a:cubicBezTo>
                        <a:pt x="8212" y="21306"/>
                        <a:pt x="8068" y="21273"/>
                        <a:pt x="7925" y="21239"/>
                      </a:cubicBezTo>
                      <a:cubicBezTo>
                        <a:pt x="7711" y="21180"/>
                        <a:pt x="7500" y="21121"/>
                        <a:pt x="7293" y="21054"/>
                      </a:cubicBezTo>
                      <a:cubicBezTo>
                        <a:pt x="7147" y="21004"/>
                        <a:pt x="7004" y="20954"/>
                        <a:pt x="6862" y="20903"/>
                      </a:cubicBezTo>
                      <a:cubicBezTo>
                        <a:pt x="6648" y="20827"/>
                        <a:pt x="6437" y="20744"/>
                        <a:pt x="6230" y="20651"/>
                      </a:cubicBezTo>
                      <a:cubicBezTo>
                        <a:pt x="6083" y="20584"/>
                        <a:pt x="5939" y="20517"/>
                        <a:pt x="5797" y="20449"/>
                      </a:cubicBezTo>
                      <a:cubicBezTo>
                        <a:pt x="5582" y="20340"/>
                        <a:pt x="5372" y="20231"/>
                        <a:pt x="5167" y="20114"/>
                      </a:cubicBezTo>
                      <a:cubicBezTo>
                        <a:pt x="5020" y="20029"/>
                        <a:pt x="4876" y="19938"/>
                        <a:pt x="4734" y="19853"/>
                      </a:cubicBezTo>
                      <a:cubicBezTo>
                        <a:pt x="4517" y="19710"/>
                        <a:pt x="4306" y="19568"/>
                        <a:pt x="4102" y="19408"/>
                      </a:cubicBezTo>
                      <a:cubicBezTo>
                        <a:pt x="3955" y="19308"/>
                        <a:pt x="3811" y="19190"/>
                        <a:pt x="3671" y="19072"/>
                      </a:cubicBezTo>
                      <a:cubicBezTo>
                        <a:pt x="3452" y="18896"/>
                        <a:pt x="3242" y="18702"/>
                        <a:pt x="3039" y="18510"/>
                      </a:cubicBezTo>
                      <a:cubicBezTo>
                        <a:pt x="2891" y="18367"/>
                        <a:pt x="2745" y="18215"/>
                        <a:pt x="2606" y="18056"/>
                      </a:cubicBezTo>
                      <a:cubicBezTo>
                        <a:pt x="2383" y="17821"/>
                        <a:pt x="2172" y="17561"/>
                        <a:pt x="1974" y="17300"/>
                      </a:cubicBezTo>
                      <a:cubicBezTo>
                        <a:pt x="1823" y="17098"/>
                        <a:pt x="1679" y="16897"/>
                        <a:pt x="1543" y="16678"/>
                      </a:cubicBezTo>
                      <a:cubicBezTo>
                        <a:pt x="1309" y="16317"/>
                        <a:pt x="1097" y="15931"/>
                        <a:pt x="911" y="15537"/>
                      </a:cubicBezTo>
                      <a:cubicBezTo>
                        <a:pt x="745" y="15184"/>
                        <a:pt x="602" y="14822"/>
                        <a:pt x="479" y="14453"/>
                      </a:cubicBezTo>
                      <a:cubicBezTo>
                        <a:pt x="168" y="13495"/>
                        <a:pt x="0" y="12488"/>
                        <a:pt x="0" y="11447"/>
                      </a:cubicBezTo>
                      <a:cubicBezTo>
                        <a:pt x="0" y="11195"/>
                        <a:pt x="0" y="10682"/>
                        <a:pt x="0" y="10682"/>
                      </a:cubicBezTo>
                      <a:lnTo>
                        <a:pt x="0" y="0"/>
                      </a:lnTo>
                      <a:cubicBezTo>
                        <a:pt x="0" y="882"/>
                        <a:pt x="168" y="1730"/>
                        <a:pt x="479" y="2519"/>
                      </a:cubicBezTo>
                      <a:cubicBezTo>
                        <a:pt x="602" y="2839"/>
                        <a:pt x="745" y="3141"/>
                        <a:pt x="911" y="3443"/>
                      </a:cubicBezTo>
                      <a:cubicBezTo>
                        <a:pt x="1097" y="3771"/>
                        <a:pt x="1309" y="4090"/>
                        <a:pt x="1543" y="4401"/>
                      </a:cubicBezTo>
                      <a:cubicBezTo>
                        <a:pt x="1679" y="4577"/>
                        <a:pt x="1823" y="4754"/>
                        <a:pt x="1974" y="4930"/>
                      </a:cubicBezTo>
                      <a:cubicBezTo>
                        <a:pt x="2172" y="5148"/>
                        <a:pt x="2383" y="5358"/>
                        <a:pt x="2606" y="5560"/>
                      </a:cubicBezTo>
                      <a:cubicBezTo>
                        <a:pt x="2745" y="5694"/>
                        <a:pt x="2891" y="5820"/>
                        <a:pt x="3039" y="5937"/>
                      </a:cubicBezTo>
                      <a:cubicBezTo>
                        <a:pt x="3242" y="6105"/>
                        <a:pt x="3452" y="6265"/>
                        <a:pt x="3671" y="6416"/>
                      </a:cubicBezTo>
                      <a:cubicBezTo>
                        <a:pt x="3811" y="6509"/>
                        <a:pt x="3955" y="6610"/>
                        <a:pt x="4102" y="6701"/>
                      </a:cubicBezTo>
                      <a:cubicBezTo>
                        <a:pt x="4306" y="6828"/>
                        <a:pt x="4517" y="6954"/>
                        <a:pt x="4734" y="7063"/>
                      </a:cubicBezTo>
                      <a:cubicBezTo>
                        <a:pt x="4876" y="7147"/>
                        <a:pt x="5020" y="7214"/>
                        <a:pt x="5167" y="7289"/>
                      </a:cubicBezTo>
                      <a:cubicBezTo>
                        <a:pt x="5372" y="7390"/>
                        <a:pt x="5582" y="7483"/>
                        <a:pt x="5797" y="7575"/>
                      </a:cubicBezTo>
                      <a:cubicBezTo>
                        <a:pt x="5939" y="7626"/>
                        <a:pt x="6083" y="7684"/>
                        <a:pt x="6230" y="7743"/>
                      </a:cubicBezTo>
                      <a:cubicBezTo>
                        <a:pt x="6437" y="7818"/>
                        <a:pt x="6648" y="7886"/>
                        <a:pt x="6862" y="7953"/>
                      </a:cubicBezTo>
                      <a:cubicBezTo>
                        <a:pt x="7004" y="7995"/>
                        <a:pt x="7147" y="8037"/>
                        <a:pt x="7293" y="8079"/>
                      </a:cubicBezTo>
                      <a:cubicBezTo>
                        <a:pt x="7500" y="8137"/>
                        <a:pt x="7711" y="8188"/>
                        <a:pt x="7925" y="8230"/>
                      </a:cubicBezTo>
                      <a:cubicBezTo>
                        <a:pt x="8068" y="8264"/>
                        <a:pt x="8212" y="8297"/>
                        <a:pt x="8357" y="8323"/>
                      </a:cubicBezTo>
                      <a:cubicBezTo>
                        <a:pt x="8566" y="8356"/>
                        <a:pt x="8777" y="8390"/>
                        <a:pt x="8989" y="8424"/>
                      </a:cubicBezTo>
                      <a:cubicBezTo>
                        <a:pt x="9133" y="8440"/>
                        <a:pt x="9277" y="8456"/>
                        <a:pt x="9420" y="8474"/>
                      </a:cubicBezTo>
                      <a:cubicBezTo>
                        <a:pt x="9629" y="8490"/>
                        <a:pt x="9840" y="8507"/>
                        <a:pt x="10052" y="8524"/>
                      </a:cubicBezTo>
                      <a:cubicBezTo>
                        <a:pt x="10196" y="8533"/>
                        <a:pt x="10339" y="8533"/>
                        <a:pt x="10485" y="8533"/>
                      </a:cubicBezTo>
                      <a:cubicBezTo>
                        <a:pt x="10588" y="8541"/>
                        <a:pt x="10694" y="8541"/>
                        <a:pt x="10799" y="8541"/>
                      </a:cubicBezTo>
                      <a:cubicBezTo>
                        <a:pt x="10905" y="8541"/>
                        <a:pt x="11010" y="8541"/>
                        <a:pt x="11115" y="8533"/>
                      </a:cubicBezTo>
                      <a:cubicBezTo>
                        <a:pt x="11260" y="8533"/>
                        <a:pt x="11404" y="8533"/>
                        <a:pt x="11548" y="8524"/>
                      </a:cubicBezTo>
                      <a:cubicBezTo>
                        <a:pt x="11760" y="8507"/>
                        <a:pt x="11971" y="8490"/>
                        <a:pt x="12180" y="8474"/>
                      </a:cubicBezTo>
                      <a:cubicBezTo>
                        <a:pt x="12323" y="8456"/>
                        <a:pt x="12467" y="8440"/>
                        <a:pt x="12611" y="8424"/>
                      </a:cubicBezTo>
                      <a:cubicBezTo>
                        <a:pt x="12823" y="8390"/>
                        <a:pt x="13034" y="8356"/>
                        <a:pt x="13243" y="8323"/>
                      </a:cubicBezTo>
                      <a:cubicBezTo>
                        <a:pt x="13388" y="8297"/>
                        <a:pt x="13533" y="8264"/>
                        <a:pt x="13675" y="8230"/>
                      </a:cubicBezTo>
                      <a:cubicBezTo>
                        <a:pt x="13889" y="8188"/>
                        <a:pt x="14100" y="8137"/>
                        <a:pt x="14307" y="8079"/>
                      </a:cubicBezTo>
                      <a:cubicBezTo>
                        <a:pt x="14453" y="8037"/>
                        <a:pt x="14596" y="7995"/>
                        <a:pt x="14738" y="7953"/>
                      </a:cubicBezTo>
                      <a:cubicBezTo>
                        <a:pt x="14952" y="7886"/>
                        <a:pt x="15163" y="7818"/>
                        <a:pt x="15370" y="7743"/>
                      </a:cubicBezTo>
                      <a:cubicBezTo>
                        <a:pt x="15516" y="7684"/>
                        <a:pt x="15661" y="7626"/>
                        <a:pt x="15803" y="7567"/>
                      </a:cubicBezTo>
                      <a:cubicBezTo>
                        <a:pt x="16017" y="7483"/>
                        <a:pt x="16228" y="7390"/>
                        <a:pt x="16433" y="7289"/>
                      </a:cubicBezTo>
                      <a:cubicBezTo>
                        <a:pt x="16580" y="7214"/>
                        <a:pt x="16724" y="7138"/>
                        <a:pt x="16866" y="7063"/>
                      </a:cubicBezTo>
                      <a:cubicBezTo>
                        <a:pt x="17083" y="6945"/>
                        <a:pt x="17294" y="6828"/>
                        <a:pt x="17498" y="6701"/>
                      </a:cubicBezTo>
                      <a:cubicBezTo>
                        <a:pt x="17645" y="6610"/>
                        <a:pt x="17788" y="6509"/>
                        <a:pt x="17929" y="6416"/>
                      </a:cubicBezTo>
                      <a:cubicBezTo>
                        <a:pt x="18148" y="6265"/>
                        <a:pt x="18358" y="6105"/>
                        <a:pt x="18561" y="5937"/>
                      </a:cubicBezTo>
                      <a:cubicBezTo>
                        <a:pt x="18709" y="5820"/>
                        <a:pt x="18855" y="5694"/>
                        <a:pt x="18994" y="5560"/>
                      </a:cubicBezTo>
                      <a:cubicBezTo>
                        <a:pt x="19217" y="5358"/>
                        <a:pt x="19428" y="5148"/>
                        <a:pt x="19626" y="4930"/>
                      </a:cubicBezTo>
                      <a:cubicBezTo>
                        <a:pt x="19777" y="4754"/>
                        <a:pt x="19921" y="4577"/>
                        <a:pt x="20057" y="4401"/>
                      </a:cubicBezTo>
                      <a:cubicBezTo>
                        <a:pt x="20291" y="4090"/>
                        <a:pt x="20503" y="3771"/>
                        <a:pt x="20689" y="3443"/>
                      </a:cubicBezTo>
                      <a:cubicBezTo>
                        <a:pt x="20855" y="3141"/>
                        <a:pt x="20998" y="2839"/>
                        <a:pt x="21121" y="2519"/>
                      </a:cubicBezTo>
                      <a:cubicBezTo>
                        <a:pt x="21432" y="1730"/>
                        <a:pt x="21600" y="882"/>
                        <a:pt x="21600" y="0"/>
                      </a:cubicBezTo>
                      <a:close/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endParaRPr sz="5063"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74" name="Shape 41508">
                  <a:extLst>
                    <a:ext uri="{FF2B5EF4-FFF2-40B4-BE49-F238E27FC236}">
                      <a16:creationId xmlns:a16="http://schemas.microsoft.com/office/drawing/2014/main" id="{66594D8D-95F8-438A-A157-CD92CAACF7C1}"/>
                    </a:ext>
                  </a:extLst>
                </p:cNvPr>
                <p:cNvSpPr/>
                <p:nvPr/>
              </p:nvSpPr>
              <p:spPr>
                <a:xfrm>
                  <a:off x="31380" y="1950357"/>
                  <a:ext cx="1150637" cy="188506"/>
                </a:xfrm>
                <a:prstGeom prst="ellipse">
                  <a:avLst/>
                </a:pr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endParaRPr sz="5063"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75" name="Shape 41509">
                  <a:extLst>
                    <a:ext uri="{FF2B5EF4-FFF2-40B4-BE49-F238E27FC236}">
                      <a16:creationId xmlns:a16="http://schemas.microsoft.com/office/drawing/2014/main" id="{338805E6-51E1-4314-B266-A6D8D906FDF5}"/>
                    </a:ext>
                  </a:extLst>
                </p:cNvPr>
                <p:cNvSpPr/>
                <p:nvPr/>
              </p:nvSpPr>
              <p:spPr>
                <a:xfrm>
                  <a:off x="31380" y="1836817"/>
                  <a:ext cx="1150646" cy="23827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0"/>
                      </a:moveTo>
                      <a:lnTo>
                        <a:pt x="21600" y="10682"/>
                      </a:lnTo>
                      <a:cubicBezTo>
                        <a:pt x="21600" y="10682"/>
                        <a:pt x="21600" y="11195"/>
                        <a:pt x="21600" y="11447"/>
                      </a:cubicBezTo>
                      <a:cubicBezTo>
                        <a:pt x="21600" y="12488"/>
                        <a:pt x="21432" y="13495"/>
                        <a:pt x="21121" y="14453"/>
                      </a:cubicBezTo>
                      <a:cubicBezTo>
                        <a:pt x="20998" y="14822"/>
                        <a:pt x="20855" y="15184"/>
                        <a:pt x="20689" y="15537"/>
                      </a:cubicBezTo>
                      <a:cubicBezTo>
                        <a:pt x="20503" y="15931"/>
                        <a:pt x="20291" y="16317"/>
                        <a:pt x="20057" y="16678"/>
                      </a:cubicBezTo>
                      <a:cubicBezTo>
                        <a:pt x="19921" y="16897"/>
                        <a:pt x="19777" y="17098"/>
                        <a:pt x="19626" y="17300"/>
                      </a:cubicBezTo>
                      <a:cubicBezTo>
                        <a:pt x="19428" y="17561"/>
                        <a:pt x="19217" y="17821"/>
                        <a:pt x="18994" y="18056"/>
                      </a:cubicBezTo>
                      <a:cubicBezTo>
                        <a:pt x="18855" y="18215"/>
                        <a:pt x="18709" y="18367"/>
                        <a:pt x="18561" y="18510"/>
                      </a:cubicBezTo>
                      <a:cubicBezTo>
                        <a:pt x="18358" y="18702"/>
                        <a:pt x="18148" y="18896"/>
                        <a:pt x="17929" y="19072"/>
                      </a:cubicBezTo>
                      <a:cubicBezTo>
                        <a:pt x="17788" y="19190"/>
                        <a:pt x="17645" y="19308"/>
                        <a:pt x="17498" y="19408"/>
                      </a:cubicBezTo>
                      <a:cubicBezTo>
                        <a:pt x="17294" y="19568"/>
                        <a:pt x="17083" y="19710"/>
                        <a:pt x="16866" y="19853"/>
                      </a:cubicBezTo>
                      <a:cubicBezTo>
                        <a:pt x="16724" y="19938"/>
                        <a:pt x="16580" y="20029"/>
                        <a:pt x="16433" y="20114"/>
                      </a:cubicBezTo>
                      <a:cubicBezTo>
                        <a:pt x="16228" y="20231"/>
                        <a:pt x="16017" y="20340"/>
                        <a:pt x="15803" y="20449"/>
                      </a:cubicBezTo>
                      <a:cubicBezTo>
                        <a:pt x="15661" y="20517"/>
                        <a:pt x="15516" y="20584"/>
                        <a:pt x="15370" y="20651"/>
                      </a:cubicBezTo>
                      <a:cubicBezTo>
                        <a:pt x="15163" y="20744"/>
                        <a:pt x="14952" y="20827"/>
                        <a:pt x="14738" y="20903"/>
                      </a:cubicBezTo>
                      <a:cubicBezTo>
                        <a:pt x="14596" y="20954"/>
                        <a:pt x="14453" y="21004"/>
                        <a:pt x="14307" y="21054"/>
                      </a:cubicBezTo>
                      <a:cubicBezTo>
                        <a:pt x="14100" y="21121"/>
                        <a:pt x="13889" y="21180"/>
                        <a:pt x="13675" y="21231"/>
                      </a:cubicBezTo>
                      <a:cubicBezTo>
                        <a:pt x="13533" y="21273"/>
                        <a:pt x="13388" y="21306"/>
                        <a:pt x="13243" y="21340"/>
                      </a:cubicBezTo>
                      <a:cubicBezTo>
                        <a:pt x="13034" y="21382"/>
                        <a:pt x="12823" y="21424"/>
                        <a:pt x="12611" y="21457"/>
                      </a:cubicBezTo>
                      <a:cubicBezTo>
                        <a:pt x="12467" y="21483"/>
                        <a:pt x="12323" y="21499"/>
                        <a:pt x="12180" y="21516"/>
                      </a:cubicBezTo>
                      <a:cubicBezTo>
                        <a:pt x="11971" y="21541"/>
                        <a:pt x="11760" y="21566"/>
                        <a:pt x="11548" y="21575"/>
                      </a:cubicBezTo>
                      <a:cubicBezTo>
                        <a:pt x="11404" y="21584"/>
                        <a:pt x="11260" y="21592"/>
                        <a:pt x="11115" y="21592"/>
                      </a:cubicBezTo>
                      <a:cubicBezTo>
                        <a:pt x="11010" y="21600"/>
                        <a:pt x="10905" y="21600"/>
                        <a:pt x="10799" y="21600"/>
                      </a:cubicBezTo>
                      <a:cubicBezTo>
                        <a:pt x="10694" y="21600"/>
                        <a:pt x="10590" y="21600"/>
                        <a:pt x="10485" y="21592"/>
                      </a:cubicBezTo>
                      <a:cubicBezTo>
                        <a:pt x="10339" y="21592"/>
                        <a:pt x="10196" y="21584"/>
                        <a:pt x="10052" y="21575"/>
                      </a:cubicBezTo>
                      <a:cubicBezTo>
                        <a:pt x="9840" y="21566"/>
                        <a:pt x="9629" y="21541"/>
                        <a:pt x="9420" y="21516"/>
                      </a:cubicBezTo>
                      <a:cubicBezTo>
                        <a:pt x="9277" y="21499"/>
                        <a:pt x="9133" y="21483"/>
                        <a:pt x="8989" y="21457"/>
                      </a:cubicBezTo>
                      <a:cubicBezTo>
                        <a:pt x="8777" y="21424"/>
                        <a:pt x="8566" y="21382"/>
                        <a:pt x="8357" y="21340"/>
                      </a:cubicBezTo>
                      <a:cubicBezTo>
                        <a:pt x="8212" y="21306"/>
                        <a:pt x="8068" y="21273"/>
                        <a:pt x="7925" y="21239"/>
                      </a:cubicBezTo>
                      <a:cubicBezTo>
                        <a:pt x="7711" y="21180"/>
                        <a:pt x="7500" y="21121"/>
                        <a:pt x="7293" y="21054"/>
                      </a:cubicBezTo>
                      <a:cubicBezTo>
                        <a:pt x="7147" y="21004"/>
                        <a:pt x="7004" y="20954"/>
                        <a:pt x="6862" y="20903"/>
                      </a:cubicBezTo>
                      <a:cubicBezTo>
                        <a:pt x="6648" y="20827"/>
                        <a:pt x="6437" y="20744"/>
                        <a:pt x="6230" y="20651"/>
                      </a:cubicBezTo>
                      <a:cubicBezTo>
                        <a:pt x="6083" y="20584"/>
                        <a:pt x="5939" y="20517"/>
                        <a:pt x="5797" y="20449"/>
                      </a:cubicBezTo>
                      <a:cubicBezTo>
                        <a:pt x="5582" y="20340"/>
                        <a:pt x="5372" y="20231"/>
                        <a:pt x="5167" y="20114"/>
                      </a:cubicBezTo>
                      <a:cubicBezTo>
                        <a:pt x="5020" y="20029"/>
                        <a:pt x="4876" y="19938"/>
                        <a:pt x="4734" y="19853"/>
                      </a:cubicBezTo>
                      <a:cubicBezTo>
                        <a:pt x="4517" y="19710"/>
                        <a:pt x="4306" y="19568"/>
                        <a:pt x="4102" y="19408"/>
                      </a:cubicBezTo>
                      <a:cubicBezTo>
                        <a:pt x="3955" y="19308"/>
                        <a:pt x="3811" y="19190"/>
                        <a:pt x="3671" y="19072"/>
                      </a:cubicBezTo>
                      <a:cubicBezTo>
                        <a:pt x="3452" y="18896"/>
                        <a:pt x="3242" y="18702"/>
                        <a:pt x="3039" y="18510"/>
                      </a:cubicBezTo>
                      <a:cubicBezTo>
                        <a:pt x="2891" y="18367"/>
                        <a:pt x="2745" y="18215"/>
                        <a:pt x="2606" y="18056"/>
                      </a:cubicBezTo>
                      <a:cubicBezTo>
                        <a:pt x="2383" y="17821"/>
                        <a:pt x="2172" y="17561"/>
                        <a:pt x="1974" y="17300"/>
                      </a:cubicBezTo>
                      <a:cubicBezTo>
                        <a:pt x="1823" y="17098"/>
                        <a:pt x="1679" y="16897"/>
                        <a:pt x="1543" y="16678"/>
                      </a:cubicBezTo>
                      <a:cubicBezTo>
                        <a:pt x="1309" y="16317"/>
                        <a:pt x="1097" y="15931"/>
                        <a:pt x="911" y="15537"/>
                      </a:cubicBezTo>
                      <a:cubicBezTo>
                        <a:pt x="745" y="15184"/>
                        <a:pt x="602" y="14822"/>
                        <a:pt x="479" y="14453"/>
                      </a:cubicBezTo>
                      <a:cubicBezTo>
                        <a:pt x="168" y="13495"/>
                        <a:pt x="0" y="12488"/>
                        <a:pt x="0" y="11447"/>
                      </a:cubicBezTo>
                      <a:cubicBezTo>
                        <a:pt x="0" y="11195"/>
                        <a:pt x="0" y="10682"/>
                        <a:pt x="0" y="10682"/>
                      </a:cubicBezTo>
                      <a:lnTo>
                        <a:pt x="0" y="0"/>
                      </a:lnTo>
                      <a:cubicBezTo>
                        <a:pt x="0" y="882"/>
                        <a:pt x="168" y="1730"/>
                        <a:pt x="479" y="2519"/>
                      </a:cubicBezTo>
                      <a:cubicBezTo>
                        <a:pt x="602" y="2839"/>
                        <a:pt x="745" y="3141"/>
                        <a:pt x="911" y="3443"/>
                      </a:cubicBezTo>
                      <a:cubicBezTo>
                        <a:pt x="1097" y="3771"/>
                        <a:pt x="1309" y="4090"/>
                        <a:pt x="1543" y="4401"/>
                      </a:cubicBezTo>
                      <a:cubicBezTo>
                        <a:pt x="1679" y="4577"/>
                        <a:pt x="1823" y="4754"/>
                        <a:pt x="1974" y="4930"/>
                      </a:cubicBezTo>
                      <a:cubicBezTo>
                        <a:pt x="2172" y="5148"/>
                        <a:pt x="2383" y="5358"/>
                        <a:pt x="2606" y="5560"/>
                      </a:cubicBezTo>
                      <a:cubicBezTo>
                        <a:pt x="2745" y="5694"/>
                        <a:pt x="2891" y="5820"/>
                        <a:pt x="3039" y="5937"/>
                      </a:cubicBezTo>
                      <a:cubicBezTo>
                        <a:pt x="3242" y="6105"/>
                        <a:pt x="3452" y="6265"/>
                        <a:pt x="3671" y="6416"/>
                      </a:cubicBezTo>
                      <a:cubicBezTo>
                        <a:pt x="3811" y="6509"/>
                        <a:pt x="3955" y="6610"/>
                        <a:pt x="4102" y="6701"/>
                      </a:cubicBezTo>
                      <a:cubicBezTo>
                        <a:pt x="4306" y="6828"/>
                        <a:pt x="4517" y="6954"/>
                        <a:pt x="4734" y="7063"/>
                      </a:cubicBezTo>
                      <a:cubicBezTo>
                        <a:pt x="4876" y="7147"/>
                        <a:pt x="5020" y="7214"/>
                        <a:pt x="5167" y="7289"/>
                      </a:cubicBezTo>
                      <a:cubicBezTo>
                        <a:pt x="5372" y="7390"/>
                        <a:pt x="5582" y="7483"/>
                        <a:pt x="5797" y="7575"/>
                      </a:cubicBezTo>
                      <a:cubicBezTo>
                        <a:pt x="5939" y="7626"/>
                        <a:pt x="6083" y="7684"/>
                        <a:pt x="6230" y="7743"/>
                      </a:cubicBezTo>
                      <a:cubicBezTo>
                        <a:pt x="6437" y="7818"/>
                        <a:pt x="6648" y="7886"/>
                        <a:pt x="6862" y="7953"/>
                      </a:cubicBezTo>
                      <a:cubicBezTo>
                        <a:pt x="7004" y="7995"/>
                        <a:pt x="7147" y="8037"/>
                        <a:pt x="7293" y="8079"/>
                      </a:cubicBezTo>
                      <a:cubicBezTo>
                        <a:pt x="7500" y="8137"/>
                        <a:pt x="7711" y="8188"/>
                        <a:pt x="7925" y="8230"/>
                      </a:cubicBezTo>
                      <a:cubicBezTo>
                        <a:pt x="8068" y="8264"/>
                        <a:pt x="8212" y="8297"/>
                        <a:pt x="8357" y="8323"/>
                      </a:cubicBezTo>
                      <a:cubicBezTo>
                        <a:pt x="8566" y="8356"/>
                        <a:pt x="8777" y="8390"/>
                        <a:pt x="8989" y="8424"/>
                      </a:cubicBezTo>
                      <a:cubicBezTo>
                        <a:pt x="9133" y="8440"/>
                        <a:pt x="9277" y="8456"/>
                        <a:pt x="9420" y="8474"/>
                      </a:cubicBezTo>
                      <a:cubicBezTo>
                        <a:pt x="9629" y="8490"/>
                        <a:pt x="9840" y="8507"/>
                        <a:pt x="10052" y="8524"/>
                      </a:cubicBezTo>
                      <a:cubicBezTo>
                        <a:pt x="10196" y="8533"/>
                        <a:pt x="10339" y="8533"/>
                        <a:pt x="10485" y="8533"/>
                      </a:cubicBezTo>
                      <a:cubicBezTo>
                        <a:pt x="10588" y="8541"/>
                        <a:pt x="10694" y="8541"/>
                        <a:pt x="10799" y="8541"/>
                      </a:cubicBezTo>
                      <a:cubicBezTo>
                        <a:pt x="10905" y="8541"/>
                        <a:pt x="11010" y="8541"/>
                        <a:pt x="11115" y="8533"/>
                      </a:cubicBezTo>
                      <a:cubicBezTo>
                        <a:pt x="11260" y="8533"/>
                        <a:pt x="11404" y="8533"/>
                        <a:pt x="11548" y="8524"/>
                      </a:cubicBezTo>
                      <a:cubicBezTo>
                        <a:pt x="11760" y="8507"/>
                        <a:pt x="11971" y="8490"/>
                        <a:pt x="12180" y="8474"/>
                      </a:cubicBezTo>
                      <a:cubicBezTo>
                        <a:pt x="12323" y="8456"/>
                        <a:pt x="12467" y="8440"/>
                        <a:pt x="12611" y="8424"/>
                      </a:cubicBezTo>
                      <a:cubicBezTo>
                        <a:pt x="12823" y="8390"/>
                        <a:pt x="13034" y="8356"/>
                        <a:pt x="13243" y="8323"/>
                      </a:cubicBezTo>
                      <a:cubicBezTo>
                        <a:pt x="13388" y="8297"/>
                        <a:pt x="13533" y="8264"/>
                        <a:pt x="13675" y="8230"/>
                      </a:cubicBezTo>
                      <a:cubicBezTo>
                        <a:pt x="13889" y="8188"/>
                        <a:pt x="14100" y="8137"/>
                        <a:pt x="14307" y="8079"/>
                      </a:cubicBezTo>
                      <a:cubicBezTo>
                        <a:pt x="14453" y="8037"/>
                        <a:pt x="14596" y="7995"/>
                        <a:pt x="14738" y="7953"/>
                      </a:cubicBezTo>
                      <a:cubicBezTo>
                        <a:pt x="14952" y="7886"/>
                        <a:pt x="15163" y="7818"/>
                        <a:pt x="15370" y="7743"/>
                      </a:cubicBezTo>
                      <a:cubicBezTo>
                        <a:pt x="15516" y="7684"/>
                        <a:pt x="15661" y="7626"/>
                        <a:pt x="15803" y="7567"/>
                      </a:cubicBezTo>
                      <a:cubicBezTo>
                        <a:pt x="16017" y="7483"/>
                        <a:pt x="16228" y="7390"/>
                        <a:pt x="16433" y="7289"/>
                      </a:cubicBezTo>
                      <a:cubicBezTo>
                        <a:pt x="16580" y="7214"/>
                        <a:pt x="16724" y="7138"/>
                        <a:pt x="16866" y="7063"/>
                      </a:cubicBezTo>
                      <a:cubicBezTo>
                        <a:pt x="17083" y="6945"/>
                        <a:pt x="17294" y="6828"/>
                        <a:pt x="17498" y="6701"/>
                      </a:cubicBezTo>
                      <a:cubicBezTo>
                        <a:pt x="17645" y="6610"/>
                        <a:pt x="17788" y="6509"/>
                        <a:pt x="17929" y="6416"/>
                      </a:cubicBezTo>
                      <a:cubicBezTo>
                        <a:pt x="18148" y="6265"/>
                        <a:pt x="18358" y="6105"/>
                        <a:pt x="18561" y="5937"/>
                      </a:cubicBezTo>
                      <a:cubicBezTo>
                        <a:pt x="18709" y="5820"/>
                        <a:pt x="18855" y="5694"/>
                        <a:pt x="18994" y="5560"/>
                      </a:cubicBezTo>
                      <a:cubicBezTo>
                        <a:pt x="19217" y="5358"/>
                        <a:pt x="19428" y="5148"/>
                        <a:pt x="19626" y="4930"/>
                      </a:cubicBezTo>
                      <a:cubicBezTo>
                        <a:pt x="19777" y="4754"/>
                        <a:pt x="19921" y="4577"/>
                        <a:pt x="20057" y="4401"/>
                      </a:cubicBezTo>
                      <a:cubicBezTo>
                        <a:pt x="20291" y="4090"/>
                        <a:pt x="20503" y="3771"/>
                        <a:pt x="20689" y="3443"/>
                      </a:cubicBezTo>
                      <a:cubicBezTo>
                        <a:pt x="20855" y="3141"/>
                        <a:pt x="20998" y="2839"/>
                        <a:pt x="21121" y="2519"/>
                      </a:cubicBezTo>
                      <a:cubicBezTo>
                        <a:pt x="21432" y="1730"/>
                        <a:pt x="21600" y="882"/>
                        <a:pt x="21600" y="0"/>
                      </a:cubicBezTo>
                      <a:close/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endParaRPr sz="5063"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76" name="Shape 41510">
                  <a:extLst>
                    <a:ext uri="{FF2B5EF4-FFF2-40B4-BE49-F238E27FC236}">
                      <a16:creationId xmlns:a16="http://schemas.microsoft.com/office/drawing/2014/main" id="{91B4AEA8-BD3F-4D10-836D-DB5D226D4BE2}"/>
                    </a:ext>
                  </a:extLst>
                </p:cNvPr>
                <p:cNvSpPr/>
                <p:nvPr/>
              </p:nvSpPr>
              <p:spPr>
                <a:xfrm>
                  <a:off x="31380" y="1723571"/>
                  <a:ext cx="1150637" cy="188506"/>
                </a:xfrm>
                <a:prstGeom prst="ellipse">
                  <a:avLst/>
                </a:pr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endParaRPr sz="5063"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77" name="Shape 41511">
                  <a:extLst>
                    <a:ext uri="{FF2B5EF4-FFF2-40B4-BE49-F238E27FC236}">
                      <a16:creationId xmlns:a16="http://schemas.microsoft.com/office/drawing/2014/main" id="{368BA3A7-2A01-4E8A-9B71-28053C8D8772}"/>
                    </a:ext>
                  </a:extLst>
                </p:cNvPr>
                <p:cNvSpPr/>
                <p:nvPr/>
              </p:nvSpPr>
              <p:spPr>
                <a:xfrm>
                  <a:off x="125525" y="1587352"/>
                  <a:ext cx="1150646" cy="23827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0"/>
                      </a:moveTo>
                      <a:lnTo>
                        <a:pt x="21600" y="10682"/>
                      </a:lnTo>
                      <a:cubicBezTo>
                        <a:pt x="21600" y="10682"/>
                        <a:pt x="21600" y="11195"/>
                        <a:pt x="21600" y="11447"/>
                      </a:cubicBezTo>
                      <a:cubicBezTo>
                        <a:pt x="21600" y="12488"/>
                        <a:pt x="21432" y="13495"/>
                        <a:pt x="21121" y="14453"/>
                      </a:cubicBezTo>
                      <a:cubicBezTo>
                        <a:pt x="20998" y="14822"/>
                        <a:pt x="20855" y="15184"/>
                        <a:pt x="20689" y="15537"/>
                      </a:cubicBezTo>
                      <a:cubicBezTo>
                        <a:pt x="20503" y="15931"/>
                        <a:pt x="20291" y="16317"/>
                        <a:pt x="20057" y="16678"/>
                      </a:cubicBezTo>
                      <a:cubicBezTo>
                        <a:pt x="19921" y="16897"/>
                        <a:pt x="19777" y="17098"/>
                        <a:pt x="19626" y="17300"/>
                      </a:cubicBezTo>
                      <a:cubicBezTo>
                        <a:pt x="19428" y="17561"/>
                        <a:pt x="19217" y="17821"/>
                        <a:pt x="18994" y="18056"/>
                      </a:cubicBezTo>
                      <a:cubicBezTo>
                        <a:pt x="18855" y="18215"/>
                        <a:pt x="18709" y="18367"/>
                        <a:pt x="18561" y="18510"/>
                      </a:cubicBezTo>
                      <a:cubicBezTo>
                        <a:pt x="18358" y="18702"/>
                        <a:pt x="18148" y="18896"/>
                        <a:pt x="17929" y="19072"/>
                      </a:cubicBezTo>
                      <a:cubicBezTo>
                        <a:pt x="17788" y="19190"/>
                        <a:pt x="17645" y="19308"/>
                        <a:pt x="17498" y="19408"/>
                      </a:cubicBezTo>
                      <a:cubicBezTo>
                        <a:pt x="17294" y="19568"/>
                        <a:pt x="17083" y="19710"/>
                        <a:pt x="16866" y="19853"/>
                      </a:cubicBezTo>
                      <a:cubicBezTo>
                        <a:pt x="16724" y="19938"/>
                        <a:pt x="16580" y="20029"/>
                        <a:pt x="16433" y="20114"/>
                      </a:cubicBezTo>
                      <a:cubicBezTo>
                        <a:pt x="16228" y="20231"/>
                        <a:pt x="16017" y="20340"/>
                        <a:pt x="15803" y="20449"/>
                      </a:cubicBezTo>
                      <a:cubicBezTo>
                        <a:pt x="15661" y="20517"/>
                        <a:pt x="15516" y="20584"/>
                        <a:pt x="15370" y="20651"/>
                      </a:cubicBezTo>
                      <a:cubicBezTo>
                        <a:pt x="15163" y="20744"/>
                        <a:pt x="14952" y="20827"/>
                        <a:pt x="14738" y="20903"/>
                      </a:cubicBezTo>
                      <a:cubicBezTo>
                        <a:pt x="14596" y="20954"/>
                        <a:pt x="14453" y="21004"/>
                        <a:pt x="14307" y="21054"/>
                      </a:cubicBezTo>
                      <a:cubicBezTo>
                        <a:pt x="14100" y="21121"/>
                        <a:pt x="13889" y="21180"/>
                        <a:pt x="13675" y="21231"/>
                      </a:cubicBezTo>
                      <a:cubicBezTo>
                        <a:pt x="13533" y="21273"/>
                        <a:pt x="13388" y="21306"/>
                        <a:pt x="13243" y="21340"/>
                      </a:cubicBezTo>
                      <a:cubicBezTo>
                        <a:pt x="13034" y="21382"/>
                        <a:pt x="12823" y="21424"/>
                        <a:pt x="12611" y="21457"/>
                      </a:cubicBezTo>
                      <a:cubicBezTo>
                        <a:pt x="12467" y="21483"/>
                        <a:pt x="12323" y="21499"/>
                        <a:pt x="12180" y="21516"/>
                      </a:cubicBezTo>
                      <a:cubicBezTo>
                        <a:pt x="11971" y="21541"/>
                        <a:pt x="11760" y="21566"/>
                        <a:pt x="11548" y="21575"/>
                      </a:cubicBezTo>
                      <a:cubicBezTo>
                        <a:pt x="11404" y="21584"/>
                        <a:pt x="11260" y="21592"/>
                        <a:pt x="11115" y="21592"/>
                      </a:cubicBezTo>
                      <a:cubicBezTo>
                        <a:pt x="11010" y="21600"/>
                        <a:pt x="10905" y="21600"/>
                        <a:pt x="10799" y="21600"/>
                      </a:cubicBezTo>
                      <a:cubicBezTo>
                        <a:pt x="10694" y="21600"/>
                        <a:pt x="10590" y="21600"/>
                        <a:pt x="10485" y="21592"/>
                      </a:cubicBezTo>
                      <a:cubicBezTo>
                        <a:pt x="10339" y="21592"/>
                        <a:pt x="10196" y="21584"/>
                        <a:pt x="10052" y="21575"/>
                      </a:cubicBezTo>
                      <a:cubicBezTo>
                        <a:pt x="9840" y="21566"/>
                        <a:pt x="9629" y="21541"/>
                        <a:pt x="9420" y="21516"/>
                      </a:cubicBezTo>
                      <a:cubicBezTo>
                        <a:pt x="9277" y="21499"/>
                        <a:pt x="9133" y="21483"/>
                        <a:pt x="8989" y="21457"/>
                      </a:cubicBezTo>
                      <a:cubicBezTo>
                        <a:pt x="8777" y="21424"/>
                        <a:pt x="8566" y="21382"/>
                        <a:pt x="8357" y="21340"/>
                      </a:cubicBezTo>
                      <a:cubicBezTo>
                        <a:pt x="8212" y="21306"/>
                        <a:pt x="8068" y="21273"/>
                        <a:pt x="7925" y="21239"/>
                      </a:cubicBezTo>
                      <a:cubicBezTo>
                        <a:pt x="7711" y="21180"/>
                        <a:pt x="7500" y="21121"/>
                        <a:pt x="7293" y="21054"/>
                      </a:cubicBezTo>
                      <a:cubicBezTo>
                        <a:pt x="7147" y="21004"/>
                        <a:pt x="7004" y="20954"/>
                        <a:pt x="6862" y="20903"/>
                      </a:cubicBezTo>
                      <a:cubicBezTo>
                        <a:pt x="6648" y="20827"/>
                        <a:pt x="6437" y="20744"/>
                        <a:pt x="6230" y="20651"/>
                      </a:cubicBezTo>
                      <a:cubicBezTo>
                        <a:pt x="6083" y="20584"/>
                        <a:pt x="5939" y="20517"/>
                        <a:pt x="5797" y="20449"/>
                      </a:cubicBezTo>
                      <a:cubicBezTo>
                        <a:pt x="5582" y="20340"/>
                        <a:pt x="5372" y="20231"/>
                        <a:pt x="5167" y="20114"/>
                      </a:cubicBezTo>
                      <a:cubicBezTo>
                        <a:pt x="5020" y="20029"/>
                        <a:pt x="4876" y="19938"/>
                        <a:pt x="4734" y="19853"/>
                      </a:cubicBezTo>
                      <a:cubicBezTo>
                        <a:pt x="4517" y="19710"/>
                        <a:pt x="4306" y="19568"/>
                        <a:pt x="4102" y="19408"/>
                      </a:cubicBezTo>
                      <a:cubicBezTo>
                        <a:pt x="3955" y="19308"/>
                        <a:pt x="3811" y="19190"/>
                        <a:pt x="3671" y="19072"/>
                      </a:cubicBezTo>
                      <a:cubicBezTo>
                        <a:pt x="3452" y="18896"/>
                        <a:pt x="3242" y="18702"/>
                        <a:pt x="3039" y="18510"/>
                      </a:cubicBezTo>
                      <a:cubicBezTo>
                        <a:pt x="2891" y="18367"/>
                        <a:pt x="2745" y="18215"/>
                        <a:pt x="2606" y="18056"/>
                      </a:cubicBezTo>
                      <a:cubicBezTo>
                        <a:pt x="2383" y="17821"/>
                        <a:pt x="2172" y="17561"/>
                        <a:pt x="1974" y="17300"/>
                      </a:cubicBezTo>
                      <a:cubicBezTo>
                        <a:pt x="1823" y="17098"/>
                        <a:pt x="1679" y="16897"/>
                        <a:pt x="1543" y="16678"/>
                      </a:cubicBezTo>
                      <a:cubicBezTo>
                        <a:pt x="1309" y="16317"/>
                        <a:pt x="1097" y="15931"/>
                        <a:pt x="911" y="15537"/>
                      </a:cubicBezTo>
                      <a:cubicBezTo>
                        <a:pt x="745" y="15184"/>
                        <a:pt x="602" y="14822"/>
                        <a:pt x="479" y="14453"/>
                      </a:cubicBezTo>
                      <a:cubicBezTo>
                        <a:pt x="168" y="13495"/>
                        <a:pt x="0" y="12488"/>
                        <a:pt x="0" y="11447"/>
                      </a:cubicBezTo>
                      <a:cubicBezTo>
                        <a:pt x="0" y="11195"/>
                        <a:pt x="0" y="10682"/>
                        <a:pt x="0" y="10682"/>
                      </a:cubicBezTo>
                      <a:lnTo>
                        <a:pt x="0" y="0"/>
                      </a:lnTo>
                      <a:cubicBezTo>
                        <a:pt x="0" y="882"/>
                        <a:pt x="168" y="1730"/>
                        <a:pt x="479" y="2519"/>
                      </a:cubicBezTo>
                      <a:cubicBezTo>
                        <a:pt x="602" y="2839"/>
                        <a:pt x="745" y="3141"/>
                        <a:pt x="911" y="3443"/>
                      </a:cubicBezTo>
                      <a:cubicBezTo>
                        <a:pt x="1097" y="3771"/>
                        <a:pt x="1309" y="4090"/>
                        <a:pt x="1543" y="4401"/>
                      </a:cubicBezTo>
                      <a:cubicBezTo>
                        <a:pt x="1679" y="4577"/>
                        <a:pt x="1823" y="4754"/>
                        <a:pt x="1974" y="4930"/>
                      </a:cubicBezTo>
                      <a:cubicBezTo>
                        <a:pt x="2172" y="5148"/>
                        <a:pt x="2383" y="5358"/>
                        <a:pt x="2606" y="5560"/>
                      </a:cubicBezTo>
                      <a:cubicBezTo>
                        <a:pt x="2745" y="5694"/>
                        <a:pt x="2891" y="5820"/>
                        <a:pt x="3039" y="5937"/>
                      </a:cubicBezTo>
                      <a:cubicBezTo>
                        <a:pt x="3242" y="6105"/>
                        <a:pt x="3452" y="6265"/>
                        <a:pt x="3671" y="6416"/>
                      </a:cubicBezTo>
                      <a:cubicBezTo>
                        <a:pt x="3811" y="6509"/>
                        <a:pt x="3955" y="6610"/>
                        <a:pt x="4102" y="6701"/>
                      </a:cubicBezTo>
                      <a:cubicBezTo>
                        <a:pt x="4306" y="6828"/>
                        <a:pt x="4517" y="6954"/>
                        <a:pt x="4734" y="7063"/>
                      </a:cubicBezTo>
                      <a:cubicBezTo>
                        <a:pt x="4876" y="7147"/>
                        <a:pt x="5020" y="7214"/>
                        <a:pt x="5167" y="7289"/>
                      </a:cubicBezTo>
                      <a:cubicBezTo>
                        <a:pt x="5372" y="7390"/>
                        <a:pt x="5582" y="7483"/>
                        <a:pt x="5797" y="7575"/>
                      </a:cubicBezTo>
                      <a:cubicBezTo>
                        <a:pt x="5939" y="7626"/>
                        <a:pt x="6083" y="7684"/>
                        <a:pt x="6230" y="7743"/>
                      </a:cubicBezTo>
                      <a:cubicBezTo>
                        <a:pt x="6437" y="7818"/>
                        <a:pt x="6648" y="7886"/>
                        <a:pt x="6862" y="7953"/>
                      </a:cubicBezTo>
                      <a:cubicBezTo>
                        <a:pt x="7004" y="7995"/>
                        <a:pt x="7147" y="8037"/>
                        <a:pt x="7293" y="8079"/>
                      </a:cubicBezTo>
                      <a:cubicBezTo>
                        <a:pt x="7500" y="8137"/>
                        <a:pt x="7711" y="8188"/>
                        <a:pt x="7925" y="8230"/>
                      </a:cubicBezTo>
                      <a:cubicBezTo>
                        <a:pt x="8068" y="8264"/>
                        <a:pt x="8212" y="8297"/>
                        <a:pt x="8357" y="8323"/>
                      </a:cubicBezTo>
                      <a:cubicBezTo>
                        <a:pt x="8566" y="8356"/>
                        <a:pt x="8777" y="8390"/>
                        <a:pt x="8989" y="8424"/>
                      </a:cubicBezTo>
                      <a:cubicBezTo>
                        <a:pt x="9133" y="8440"/>
                        <a:pt x="9277" y="8456"/>
                        <a:pt x="9420" y="8474"/>
                      </a:cubicBezTo>
                      <a:cubicBezTo>
                        <a:pt x="9629" y="8490"/>
                        <a:pt x="9840" y="8507"/>
                        <a:pt x="10052" y="8524"/>
                      </a:cubicBezTo>
                      <a:cubicBezTo>
                        <a:pt x="10196" y="8533"/>
                        <a:pt x="10339" y="8533"/>
                        <a:pt x="10485" y="8533"/>
                      </a:cubicBezTo>
                      <a:cubicBezTo>
                        <a:pt x="10588" y="8541"/>
                        <a:pt x="10694" y="8541"/>
                        <a:pt x="10799" y="8541"/>
                      </a:cubicBezTo>
                      <a:cubicBezTo>
                        <a:pt x="10905" y="8541"/>
                        <a:pt x="11010" y="8541"/>
                        <a:pt x="11115" y="8533"/>
                      </a:cubicBezTo>
                      <a:cubicBezTo>
                        <a:pt x="11260" y="8533"/>
                        <a:pt x="11404" y="8533"/>
                        <a:pt x="11548" y="8524"/>
                      </a:cubicBezTo>
                      <a:cubicBezTo>
                        <a:pt x="11760" y="8507"/>
                        <a:pt x="11971" y="8490"/>
                        <a:pt x="12180" y="8474"/>
                      </a:cubicBezTo>
                      <a:cubicBezTo>
                        <a:pt x="12323" y="8456"/>
                        <a:pt x="12467" y="8440"/>
                        <a:pt x="12611" y="8424"/>
                      </a:cubicBezTo>
                      <a:cubicBezTo>
                        <a:pt x="12823" y="8390"/>
                        <a:pt x="13034" y="8356"/>
                        <a:pt x="13243" y="8323"/>
                      </a:cubicBezTo>
                      <a:cubicBezTo>
                        <a:pt x="13388" y="8297"/>
                        <a:pt x="13533" y="8264"/>
                        <a:pt x="13675" y="8230"/>
                      </a:cubicBezTo>
                      <a:cubicBezTo>
                        <a:pt x="13889" y="8188"/>
                        <a:pt x="14100" y="8137"/>
                        <a:pt x="14307" y="8079"/>
                      </a:cubicBezTo>
                      <a:cubicBezTo>
                        <a:pt x="14453" y="8037"/>
                        <a:pt x="14596" y="7995"/>
                        <a:pt x="14738" y="7953"/>
                      </a:cubicBezTo>
                      <a:cubicBezTo>
                        <a:pt x="14952" y="7886"/>
                        <a:pt x="15163" y="7818"/>
                        <a:pt x="15370" y="7743"/>
                      </a:cubicBezTo>
                      <a:cubicBezTo>
                        <a:pt x="15516" y="7684"/>
                        <a:pt x="15661" y="7626"/>
                        <a:pt x="15803" y="7567"/>
                      </a:cubicBezTo>
                      <a:cubicBezTo>
                        <a:pt x="16017" y="7483"/>
                        <a:pt x="16228" y="7390"/>
                        <a:pt x="16433" y="7289"/>
                      </a:cubicBezTo>
                      <a:cubicBezTo>
                        <a:pt x="16580" y="7214"/>
                        <a:pt x="16724" y="7138"/>
                        <a:pt x="16866" y="7063"/>
                      </a:cubicBezTo>
                      <a:cubicBezTo>
                        <a:pt x="17083" y="6945"/>
                        <a:pt x="17294" y="6828"/>
                        <a:pt x="17498" y="6701"/>
                      </a:cubicBezTo>
                      <a:cubicBezTo>
                        <a:pt x="17645" y="6610"/>
                        <a:pt x="17788" y="6509"/>
                        <a:pt x="17929" y="6416"/>
                      </a:cubicBezTo>
                      <a:cubicBezTo>
                        <a:pt x="18148" y="6265"/>
                        <a:pt x="18358" y="6105"/>
                        <a:pt x="18561" y="5937"/>
                      </a:cubicBezTo>
                      <a:cubicBezTo>
                        <a:pt x="18709" y="5820"/>
                        <a:pt x="18855" y="5694"/>
                        <a:pt x="18994" y="5560"/>
                      </a:cubicBezTo>
                      <a:cubicBezTo>
                        <a:pt x="19217" y="5358"/>
                        <a:pt x="19428" y="5148"/>
                        <a:pt x="19626" y="4930"/>
                      </a:cubicBezTo>
                      <a:cubicBezTo>
                        <a:pt x="19777" y="4754"/>
                        <a:pt x="19921" y="4577"/>
                        <a:pt x="20057" y="4401"/>
                      </a:cubicBezTo>
                      <a:cubicBezTo>
                        <a:pt x="20291" y="4090"/>
                        <a:pt x="20503" y="3771"/>
                        <a:pt x="20689" y="3443"/>
                      </a:cubicBezTo>
                      <a:cubicBezTo>
                        <a:pt x="20855" y="3141"/>
                        <a:pt x="20998" y="2839"/>
                        <a:pt x="21121" y="2519"/>
                      </a:cubicBezTo>
                      <a:cubicBezTo>
                        <a:pt x="21432" y="1730"/>
                        <a:pt x="21600" y="882"/>
                        <a:pt x="21600" y="0"/>
                      </a:cubicBezTo>
                      <a:close/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endParaRPr sz="5063"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78" name="Shape 41512">
                  <a:extLst>
                    <a:ext uri="{FF2B5EF4-FFF2-40B4-BE49-F238E27FC236}">
                      <a16:creationId xmlns:a16="http://schemas.microsoft.com/office/drawing/2014/main" id="{887FD108-5B5C-4A01-9AE7-C9EB2C730A20}"/>
                    </a:ext>
                  </a:extLst>
                </p:cNvPr>
                <p:cNvSpPr/>
                <p:nvPr/>
              </p:nvSpPr>
              <p:spPr>
                <a:xfrm>
                  <a:off x="125525" y="1474107"/>
                  <a:ext cx="1150637" cy="188506"/>
                </a:xfrm>
                <a:prstGeom prst="ellipse">
                  <a:avLst/>
                </a:pr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endParaRPr sz="5063"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79" name="Shape 41513">
                  <a:extLst>
                    <a:ext uri="{FF2B5EF4-FFF2-40B4-BE49-F238E27FC236}">
                      <a16:creationId xmlns:a16="http://schemas.microsoft.com/office/drawing/2014/main" id="{3990D7DF-0A59-49CC-9B4C-9F7AB0CEC45B}"/>
                    </a:ext>
                  </a:extLst>
                </p:cNvPr>
                <p:cNvSpPr/>
                <p:nvPr/>
              </p:nvSpPr>
              <p:spPr>
                <a:xfrm>
                  <a:off x="73223" y="1326548"/>
                  <a:ext cx="1150646" cy="23827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0"/>
                      </a:moveTo>
                      <a:lnTo>
                        <a:pt x="21600" y="10682"/>
                      </a:lnTo>
                      <a:cubicBezTo>
                        <a:pt x="21600" y="10682"/>
                        <a:pt x="21600" y="11195"/>
                        <a:pt x="21600" y="11447"/>
                      </a:cubicBezTo>
                      <a:cubicBezTo>
                        <a:pt x="21600" y="12488"/>
                        <a:pt x="21432" y="13495"/>
                        <a:pt x="21121" y="14453"/>
                      </a:cubicBezTo>
                      <a:cubicBezTo>
                        <a:pt x="20998" y="14822"/>
                        <a:pt x="20855" y="15184"/>
                        <a:pt x="20689" y="15537"/>
                      </a:cubicBezTo>
                      <a:cubicBezTo>
                        <a:pt x="20503" y="15931"/>
                        <a:pt x="20291" y="16317"/>
                        <a:pt x="20057" y="16678"/>
                      </a:cubicBezTo>
                      <a:cubicBezTo>
                        <a:pt x="19921" y="16897"/>
                        <a:pt x="19777" y="17098"/>
                        <a:pt x="19626" y="17300"/>
                      </a:cubicBezTo>
                      <a:cubicBezTo>
                        <a:pt x="19428" y="17561"/>
                        <a:pt x="19217" y="17821"/>
                        <a:pt x="18994" y="18056"/>
                      </a:cubicBezTo>
                      <a:cubicBezTo>
                        <a:pt x="18855" y="18215"/>
                        <a:pt x="18709" y="18367"/>
                        <a:pt x="18561" y="18510"/>
                      </a:cubicBezTo>
                      <a:cubicBezTo>
                        <a:pt x="18358" y="18702"/>
                        <a:pt x="18148" y="18896"/>
                        <a:pt x="17929" y="19072"/>
                      </a:cubicBezTo>
                      <a:cubicBezTo>
                        <a:pt x="17788" y="19190"/>
                        <a:pt x="17645" y="19308"/>
                        <a:pt x="17498" y="19408"/>
                      </a:cubicBezTo>
                      <a:cubicBezTo>
                        <a:pt x="17294" y="19568"/>
                        <a:pt x="17083" y="19710"/>
                        <a:pt x="16866" y="19853"/>
                      </a:cubicBezTo>
                      <a:cubicBezTo>
                        <a:pt x="16724" y="19938"/>
                        <a:pt x="16580" y="20029"/>
                        <a:pt x="16433" y="20114"/>
                      </a:cubicBezTo>
                      <a:cubicBezTo>
                        <a:pt x="16228" y="20231"/>
                        <a:pt x="16017" y="20340"/>
                        <a:pt x="15803" y="20449"/>
                      </a:cubicBezTo>
                      <a:cubicBezTo>
                        <a:pt x="15661" y="20517"/>
                        <a:pt x="15516" y="20584"/>
                        <a:pt x="15370" y="20651"/>
                      </a:cubicBezTo>
                      <a:cubicBezTo>
                        <a:pt x="15163" y="20744"/>
                        <a:pt x="14952" y="20827"/>
                        <a:pt x="14738" y="20903"/>
                      </a:cubicBezTo>
                      <a:cubicBezTo>
                        <a:pt x="14596" y="20954"/>
                        <a:pt x="14453" y="21004"/>
                        <a:pt x="14307" y="21054"/>
                      </a:cubicBezTo>
                      <a:cubicBezTo>
                        <a:pt x="14100" y="21121"/>
                        <a:pt x="13889" y="21180"/>
                        <a:pt x="13675" y="21231"/>
                      </a:cubicBezTo>
                      <a:cubicBezTo>
                        <a:pt x="13533" y="21273"/>
                        <a:pt x="13388" y="21306"/>
                        <a:pt x="13243" y="21340"/>
                      </a:cubicBezTo>
                      <a:cubicBezTo>
                        <a:pt x="13034" y="21382"/>
                        <a:pt x="12823" y="21424"/>
                        <a:pt x="12611" y="21457"/>
                      </a:cubicBezTo>
                      <a:cubicBezTo>
                        <a:pt x="12467" y="21483"/>
                        <a:pt x="12323" y="21499"/>
                        <a:pt x="12180" y="21516"/>
                      </a:cubicBezTo>
                      <a:cubicBezTo>
                        <a:pt x="11971" y="21541"/>
                        <a:pt x="11760" y="21566"/>
                        <a:pt x="11548" y="21575"/>
                      </a:cubicBezTo>
                      <a:cubicBezTo>
                        <a:pt x="11404" y="21584"/>
                        <a:pt x="11260" y="21592"/>
                        <a:pt x="11115" y="21592"/>
                      </a:cubicBezTo>
                      <a:cubicBezTo>
                        <a:pt x="11010" y="21600"/>
                        <a:pt x="10905" y="21600"/>
                        <a:pt x="10799" y="21600"/>
                      </a:cubicBezTo>
                      <a:cubicBezTo>
                        <a:pt x="10694" y="21600"/>
                        <a:pt x="10590" y="21600"/>
                        <a:pt x="10485" y="21592"/>
                      </a:cubicBezTo>
                      <a:cubicBezTo>
                        <a:pt x="10339" y="21592"/>
                        <a:pt x="10196" y="21584"/>
                        <a:pt x="10052" y="21575"/>
                      </a:cubicBezTo>
                      <a:cubicBezTo>
                        <a:pt x="9840" y="21566"/>
                        <a:pt x="9629" y="21541"/>
                        <a:pt x="9420" y="21516"/>
                      </a:cubicBezTo>
                      <a:cubicBezTo>
                        <a:pt x="9277" y="21499"/>
                        <a:pt x="9133" y="21483"/>
                        <a:pt x="8989" y="21457"/>
                      </a:cubicBezTo>
                      <a:cubicBezTo>
                        <a:pt x="8777" y="21424"/>
                        <a:pt x="8566" y="21382"/>
                        <a:pt x="8357" y="21340"/>
                      </a:cubicBezTo>
                      <a:cubicBezTo>
                        <a:pt x="8212" y="21306"/>
                        <a:pt x="8068" y="21273"/>
                        <a:pt x="7925" y="21239"/>
                      </a:cubicBezTo>
                      <a:cubicBezTo>
                        <a:pt x="7711" y="21180"/>
                        <a:pt x="7500" y="21121"/>
                        <a:pt x="7293" y="21054"/>
                      </a:cubicBezTo>
                      <a:cubicBezTo>
                        <a:pt x="7147" y="21004"/>
                        <a:pt x="7004" y="20954"/>
                        <a:pt x="6862" y="20903"/>
                      </a:cubicBezTo>
                      <a:cubicBezTo>
                        <a:pt x="6648" y="20827"/>
                        <a:pt x="6437" y="20744"/>
                        <a:pt x="6230" y="20651"/>
                      </a:cubicBezTo>
                      <a:cubicBezTo>
                        <a:pt x="6083" y="20584"/>
                        <a:pt x="5939" y="20517"/>
                        <a:pt x="5797" y="20449"/>
                      </a:cubicBezTo>
                      <a:cubicBezTo>
                        <a:pt x="5582" y="20340"/>
                        <a:pt x="5372" y="20231"/>
                        <a:pt x="5167" y="20114"/>
                      </a:cubicBezTo>
                      <a:cubicBezTo>
                        <a:pt x="5020" y="20029"/>
                        <a:pt x="4876" y="19938"/>
                        <a:pt x="4734" y="19853"/>
                      </a:cubicBezTo>
                      <a:cubicBezTo>
                        <a:pt x="4517" y="19710"/>
                        <a:pt x="4306" y="19568"/>
                        <a:pt x="4102" y="19408"/>
                      </a:cubicBezTo>
                      <a:cubicBezTo>
                        <a:pt x="3955" y="19308"/>
                        <a:pt x="3811" y="19190"/>
                        <a:pt x="3671" y="19072"/>
                      </a:cubicBezTo>
                      <a:cubicBezTo>
                        <a:pt x="3452" y="18896"/>
                        <a:pt x="3242" y="18702"/>
                        <a:pt x="3039" y="18510"/>
                      </a:cubicBezTo>
                      <a:cubicBezTo>
                        <a:pt x="2891" y="18367"/>
                        <a:pt x="2745" y="18215"/>
                        <a:pt x="2606" y="18056"/>
                      </a:cubicBezTo>
                      <a:cubicBezTo>
                        <a:pt x="2383" y="17821"/>
                        <a:pt x="2172" y="17561"/>
                        <a:pt x="1974" y="17300"/>
                      </a:cubicBezTo>
                      <a:cubicBezTo>
                        <a:pt x="1823" y="17098"/>
                        <a:pt x="1679" y="16897"/>
                        <a:pt x="1543" y="16678"/>
                      </a:cubicBezTo>
                      <a:cubicBezTo>
                        <a:pt x="1309" y="16317"/>
                        <a:pt x="1097" y="15931"/>
                        <a:pt x="911" y="15537"/>
                      </a:cubicBezTo>
                      <a:cubicBezTo>
                        <a:pt x="745" y="15184"/>
                        <a:pt x="602" y="14822"/>
                        <a:pt x="479" y="14453"/>
                      </a:cubicBezTo>
                      <a:cubicBezTo>
                        <a:pt x="168" y="13495"/>
                        <a:pt x="0" y="12488"/>
                        <a:pt x="0" y="11447"/>
                      </a:cubicBezTo>
                      <a:cubicBezTo>
                        <a:pt x="0" y="11195"/>
                        <a:pt x="0" y="10682"/>
                        <a:pt x="0" y="10682"/>
                      </a:cubicBezTo>
                      <a:lnTo>
                        <a:pt x="0" y="0"/>
                      </a:lnTo>
                      <a:cubicBezTo>
                        <a:pt x="0" y="882"/>
                        <a:pt x="168" y="1730"/>
                        <a:pt x="479" y="2519"/>
                      </a:cubicBezTo>
                      <a:cubicBezTo>
                        <a:pt x="602" y="2839"/>
                        <a:pt x="745" y="3141"/>
                        <a:pt x="911" y="3443"/>
                      </a:cubicBezTo>
                      <a:cubicBezTo>
                        <a:pt x="1097" y="3771"/>
                        <a:pt x="1309" y="4090"/>
                        <a:pt x="1543" y="4401"/>
                      </a:cubicBezTo>
                      <a:cubicBezTo>
                        <a:pt x="1679" y="4577"/>
                        <a:pt x="1823" y="4754"/>
                        <a:pt x="1974" y="4930"/>
                      </a:cubicBezTo>
                      <a:cubicBezTo>
                        <a:pt x="2172" y="5148"/>
                        <a:pt x="2383" y="5358"/>
                        <a:pt x="2606" y="5560"/>
                      </a:cubicBezTo>
                      <a:cubicBezTo>
                        <a:pt x="2745" y="5694"/>
                        <a:pt x="2891" y="5820"/>
                        <a:pt x="3039" y="5937"/>
                      </a:cubicBezTo>
                      <a:cubicBezTo>
                        <a:pt x="3242" y="6105"/>
                        <a:pt x="3452" y="6265"/>
                        <a:pt x="3671" y="6416"/>
                      </a:cubicBezTo>
                      <a:cubicBezTo>
                        <a:pt x="3811" y="6509"/>
                        <a:pt x="3955" y="6610"/>
                        <a:pt x="4102" y="6701"/>
                      </a:cubicBezTo>
                      <a:cubicBezTo>
                        <a:pt x="4306" y="6828"/>
                        <a:pt x="4517" y="6954"/>
                        <a:pt x="4734" y="7063"/>
                      </a:cubicBezTo>
                      <a:cubicBezTo>
                        <a:pt x="4876" y="7147"/>
                        <a:pt x="5020" y="7214"/>
                        <a:pt x="5167" y="7289"/>
                      </a:cubicBezTo>
                      <a:cubicBezTo>
                        <a:pt x="5372" y="7390"/>
                        <a:pt x="5582" y="7483"/>
                        <a:pt x="5797" y="7575"/>
                      </a:cubicBezTo>
                      <a:cubicBezTo>
                        <a:pt x="5939" y="7626"/>
                        <a:pt x="6083" y="7684"/>
                        <a:pt x="6230" y="7743"/>
                      </a:cubicBezTo>
                      <a:cubicBezTo>
                        <a:pt x="6437" y="7818"/>
                        <a:pt x="6648" y="7886"/>
                        <a:pt x="6862" y="7953"/>
                      </a:cubicBezTo>
                      <a:cubicBezTo>
                        <a:pt x="7004" y="7995"/>
                        <a:pt x="7147" y="8037"/>
                        <a:pt x="7293" y="8079"/>
                      </a:cubicBezTo>
                      <a:cubicBezTo>
                        <a:pt x="7500" y="8137"/>
                        <a:pt x="7711" y="8188"/>
                        <a:pt x="7925" y="8230"/>
                      </a:cubicBezTo>
                      <a:cubicBezTo>
                        <a:pt x="8068" y="8264"/>
                        <a:pt x="8212" y="8297"/>
                        <a:pt x="8357" y="8323"/>
                      </a:cubicBezTo>
                      <a:cubicBezTo>
                        <a:pt x="8566" y="8356"/>
                        <a:pt x="8777" y="8390"/>
                        <a:pt x="8989" y="8424"/>
                      </a:cubicBezTo>
                      <a:cubicBezTo>
                        <a:pt x="9133" y="8440"/>
                        <a:pt x="9277" y="8456"/>
                        <a:pt x="9420" y="8474"/>
                      </a:cubicBezTo>
                      <a:cubicBezTo>
                        <a:pt x="9629" y="8490"/>
                        <a:pt x="9840" y="8507"/>
                        <a:pt x="10052" y="8524"/>
                      </a:cubicBezTo>
                      <a:cubicBezTo>
                        <a:pt x="10196" y="8533"/>
                        <a:pt x="10339" y="8533"/>
                        <a:pt x="10485" y="8533"/>
                      </a:cubicBezTo>
                      <a:cubicBezTo>
                        <a:pt x="10588" y="8541"/>
                        <a:pt x="10694" y="8541"/>
                        <a:pt x="10799" y="8541"/>
                      </a:cubicBezTo>
                      <a:cubicBezTo>
                        <a:pt x="10905" y="8541"/>
                        <a:pt x="11010" y="8541"/>
                        <a:pt x="11115" y="8533"/>
                      </a:cubicBezTo>
                      <a:cubicBezTo>
                        <a:pt x="11260" y="8533"/>
                        <a:pt x="11404" y="8533"/>
                        <a:pt x="11548" y="8524"/>
                      </a:cubicBezTo>
                      <a:cubicBezTo>
                        <a:pt x="11760" y="8507"/>
                        <a:pt x="11971" y="8490"/>
                        <a:pt x="12180" y="8474"/>
                      </a:cubicBezTo>
                      <a:cubicBezTo>
                        <a:pt x="12323" y="8456"/>
                        <a:pt x="12467" y="8440"/>
                        <a:pt x="12611" y="8424"/>
                      </a:cubicBezTo>
                      <a:cubicBezTo>
                        <a:pt x="12823" y="8390"/>
                        <a:pt x="13034" y="8356"/>
                        <a:pt x="13243" y="8323"/>
                      </a:cubicBezTo>
                      <a:cubicBezTo>
                        <a:pt x="13388" y="8297"/>
                        <a:pt x="13533" y="8264"/>
                        <a:pt x="13675" y="8230"/>
                      </a:cubicBezTo>
                      <a:cubicBezTo>
                        <a:pt x="13889" y="8188"/>
                        <a:pt x="14100" y="8137"/>
                        <a:pt x="14307" y="8079"/>
                      </a:cubicBezTo>
                      <a:cubicBezTo>
                        <a:pt x="14453" y="8037"/>
                        <a:pt x="14596" y="7995"/>
                        <a:pt x="14738" y="7953"/>
                      </a:cubicBezTo>
                      <a:cubicBezTo>
                        <a:pt x="14952" y="7886"/>
                        <a:pt x="15163" y="7818"/>
                        <a:pt x="15370" y="7743"/>
                      </a:cubicBezTo>
                      <a:cubicBezTo>
                        <a:pt x="15516" y="7684"/>
                        <a:pt x="15661" y="7626"/>
                        <a:pt x="15803" y="7567"/>
                      </a:cubicBezTo>
                      <a:cubicBezTo>
                        <a:pt x="16017" y="7483"/>
                        <a:pt x="16228" y="7390"/>
                        <a:pt x="16433" y="7289"/>
                      </a:cubicBezTo>
                      <a:cubicBezTo>
                        <a:pt x="16580" y="7214"/>
                        <a:pt x="16724" y="7138"/>
                        <a:pt x="16866" y="7063"/>
                      </a:cubicBezTo>
                      <a:cubicBezTo>
                        <a:pt x="17083" y="6945"/>
                        <a:pt x="17294" y="6828"/>
                        <a:pt x="17498" y="6701"/>
                      </a:cubicBezTo>
                      <a:cubicBezTo>
                        <a:pt x="17645" y="6610"/>
                        <a:pt x="17788" y="6509"/>
                        <a:pt x="17929" y="6416"/>
                      </a:cubicBezTo>
                      <a:cubicBezTo>
                        <a:pt x="18148" y="6265"/>
                        <a:pt x="18358" y="6105"/>
                        <a:pt x="18561" y="5937"/>
                      </a:cubicBezTo>
                      <a:cubicBezTo>
                        <a:pt x="18709" y="5820"/>
                        <a:pt x="18855" y="5694"/>
                        <a:pt x="18994" y="5560"/>
                      </a:cubicBezTo>
                      <a:cubicBezTo>
                        <a:pt x="19217" y="5358"/>
                        <a:pt x="19428" y="5148"/>
                        <a:pt x="19626" y="4930"/>
                      </a:cubicBezTo>
                      <a:cubicBezTo>
                        <a:pt x="19777" y="4754"/>
                        <a:pt x="19921" y="4577"/>
                        <a:pt x="20057" y="4401"/>
                      </a:cubicBezTo>
                      <a:cubicBezTo>
                        <a:pt x="20291" y="4090"/>
                        <a:pt x="20503" y="3771"/>
                        <a:pt x="20689" y="3443"/>
                      </a:cubicBezTo>
                      <a:cubicBezTo>
                        <a:pt x="20855" y="3141"/>
                        <a:pt x="20998" y="2839"/>
                        <a:pt x="21121" y="2519"/>
                      </a:cubicBezTo>
                      <a:cubicBezTo>
                        <a:pt x="21432" y="1730"/>
                        <a:pt x="21600" y="882"/>
                        <a:pt x="21600" y="0"/>
                      </a:cubicBezTo>
                      <a:close/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endParaRPr sz="5063"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80" name="Shape 41514">
                  <a:extLst>
                    <a:ext uri="{FF2B5EF4-FFF2-40B4-BE49-F238E27FC236}">
                      <a16:creationId xmlns:a16="http://schemas.microsoft.com/office/drawing/2014/main" id="{D2D6D96B-9733-425D-A556-B9B9224C4AA2}"/>
                    </a:ext>
                  </a:extLst>
                </p:cNvPr>
                <p:cNvSpPr/>
                <p:nvPr/>
              </p:nvSpPr>
              <p:spPr>
                <a:xfrm>
                  <a:off x="73223" y="1213303"/>
                  <a:ext cx="1150637" cy="188506"/>
                </a:xfrm>
                <a:prstGeom prst="ellipse">
                  <a:avLst/>
                </a:pr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endParaRPr sz="5063"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81" name="Shape 41515">
                  <a:extLst>
                    <a:ext uri="{FF2B5EF4-FFF2-40B4-BE49-F238E27FC236}">
                      <a16:creationId xmlns:a16="http://schemas.microsoft.com/office/drawing/2014/main" id="{18A5F028-E2B8-47DF-B268-7F1052114FD9}"/>
                    </a:ext>
                  </a:extLst>
                </p:cNvPr>
                <p:cNvSpPr/>
                <p:nvPr/>
              </p:nvSpPr>
              <p:spPr>
                <a:xfrm>
                  <a:off x="0" y="1088424"/>
                  <a:ext cx="1150645" cy="23827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0"/>
                      </a:moveTo>
                      <a:lnTo>
                        <a:pt x="21600" y="10682"/>
                      </a:lnTo>
                      <a:cubicBezTo>
                        <a:pt x="21600" y="10682"/>
                        <a:pt x="21600" y="11195"/>
                        <a:pt x="21600" y="11447"/>
                      </a:cubicBezTo>
                      <a:cubicBezTo>
                        <a:pt x="21600" y="12488"/>
                        <a:pt x="21432" y="13495"/>
                        <a:pt x="21121" y="14453"/>
                      </a:cubicBezTo>
                      <a:cubicBezTo>
                        <a:pt x="20998" y="14822"/>
                        <a:pt x="20855" y="15184"/>
                        <a:pt x="20689" y="15537"/>
                      </a:cubicBezTo>
                      <a:cubicBezTo>
                        <a:pt x="20503" y="15931"/>
                        <a:pt x="20291" y="16317"/>
                        <a:pt x="20057" y="16678"/>
                      </a:cubicBezTo>
                      <a:cubicBezTo>
                        <a:pt x="19921" y="16897"/>
                        <a:pt x="19777" y="17098"/>
                        <a:pt x="19626" y="17300"/>
                      </a:cubicBezTo>
                      <a:cubicBezTo>
                        <a:pt x="19428" y="17561"/>
                        <a:pt x="19217" y="17821"/>
                        <a:pt x="18994" y="18056"/>
                      </a:cubicBezTo>
                      <a:cubicBezTo>
                        <a:pt x="18855" y="18215"/>
                        <a:pt x="18709" y="18367"/>
                        <a:pt x="18561" y="18510"/>
                      </a:cubicBezTo>
                      <a:cubicBezTo>
                        <a:pt x="18358" y="18702"/>
                        <a:pt x="18148" y="18896"/>
                        <a:pt x="17929" y="19072"/>
                      </a:cubicBezTo>
                      <a:cubicBezTo>
                        <a:pt x="17788" y="19190"/>
                        <a:pt x="17645" y="19308"/>
                        <a:pt x="17498" y="19408"/>
                      </a:cubicBezTo>
                      <a:cubicBezTo>
                        <a:pt x="17294" y="19568"/>
                        <a:pt x="17083" y="19710"/>
                        <a:pt x="16866" y="19853"/>
                      </a:cubicBezTo>
                      <a:cubicBezTo>
                        <a:pt x="16724" y="19938"/>
                        <a:pt x="16580" y="20029"/>
                        <a:pt x="16433" y="20114"/>
                      </a:cubicBezTo>
                      <a:cubicBezTo>
                        <a:pt x="16228" y="20231"/>
                        <a:pt x="16017" y="20340"/>
                        <a:pt x="15803" y="20449"/>
                      </a:cubicBezTo>
                      <a:cubicBezTo>
                        <a:pt x="15661" y="20517"/>
                        <a:pt x="15516" y="20584"/>
                        <a:pt x="15370" y="20651"/>
                      </a:cubicBezTo>
                      <a:cubicBezTo>
                        <a:pt x="15163" y="20744"/>
                        <a:pt x="14952" y="20827"/>
                        <a:pt x="14738" y="20903"/>
                      </a:cubicBezTo>
                      <a:cubicBezTo>
                        <a:pt x="14596" y="20954"/>
                        <a:pt x="14453" y="21004"/>
                        <a:pt x="14307" y="21054"/>
                      </a:cubicBezTo>
                      <a:cubicBezTo>
                        <a:pt x="14100" y="21121"/>
                        <a:pt x="13889" y="21180"/>
                        <a:pt x="13675" y="21231"/>
                      </a:cubicBezTo>
                      <a:cubicBezTo>
                        <a:pt x="13533" y="21273"/>
                        <a:pt x="13388" y="21306"/>
                        <a:pt x="13243" y="21340"/>
                      </a:cubicBezTo>
                      <a:cubicBezTo>
                        <a:pt x="13034" y="21382"/>
                        <a:pt x="12823" y="21424"/>
                        <a:pt x="12611" y="21457"/>
                      </a:cubicBezTo>
                      <a:cubicBezTo>
                        <a:pt x="12467" y="21483"/>
                        <a:pt x="12323" y="21499"/>
                        <a:pt x="12180" y="21516"/>
                      </a:cubicBezTo>
                      <a:cubicBezTo>
                        <a:pt x="11971" y="21541"/>
                        <a:pt x="11760" y="21566"/>
                        <a:pt x="11548" y="21575"/>
                      </a:cubicBezTo>
                      <a:cubicBezTo>
                        <a:pt x="11404" y="21584"/>
                        <a:pt x="11260" y="21592"/>
                        <a:pt x="11115" y="21592"/>
                      </a:cubicBezTo>
                      <a:cubicBezTo>
                        <a:pt x="11010" y="21600"/>
                        <a:pt x="10905" y="21600"/>
                        <a:pt x="10799" y="21600"/>
                      </a:cubicBezTo>
                      <a:cubicBezTo>
                        <a:pt x="10694" y="21600"/>
                        <a:pt x="10590" y="21600"/>
                        <a:pt x="10485" y="21592"/>
                      </a:cubicBezTo>
                      <a:cubicBezTo>
                        <a:pt x="10339" y="21592"/>
                        <a:pt x="10196" y="21584"/>
                        <a:pt x="10052" y="21575"/>
                      </a:cubicBezTo>
                      <a:cubicBezTo>
                        <a:pt x="9840" y="21566"/>
                        <a:pt x="9629" y="21541"/>
                        <a:pt x="9420" y="21516"/>
                      </a:cubicBezTo>
                      <a:cubicBezTo>
                        <a:pt x="9277" y="21499"/>
                        <a:pt x="9133" y="21483"/>
                        <a:pt x="8989" y="21457"/>
                      </a:cubicBezTo>
                      <a:cubicBezTo>
                        <a:pt x="8777" y="21424"/>
                        <a:pt x="8566" y="21382"/>
                        <a:pt x="8357" y="21340"/>
                      </a:cubicBezTo>
                      <a:cubicBezTo>
                        <a:pt x="8212" y="21306"/>
                        <a:pt x="8068" y="21273"/>
                        <a:pt x="7925" y="21239"/>
                      </a:cubicBezTo>
                      <a:cubicBezTo>
                        <a:pt x="7711" y="21180"/>
                        <a:pt x="7500" y="21121"/>
                        <a:pt x="7293" y="21054"/>
                      </a:cubicBezTo>
                      <a:cubicBezTo>
                        <a:pt x="7147" y="21004"/>
                        <a:pt x="7004" y="20954"/>
                        <a:pt x="6862" y="20903"/>
                      </a:cubicBezTo>
                      <a:cubicBezTo>
                        <a:pt x="6648" y="20827"/>
                        <a:pt x="6437" y="20744"/>
                        <a:pt x="6230" y="20651"/>
                      </a:cubicBezTo>
                      <a:cubicBezTo>
                        <a:pt x="6083" y="20584"/>
                        <a:pt x="5939" y="20517"/>
                        <a:pt x="5797" y="20449"/>
                      </a:cubicBezTo>
                      <a:cubicBezTo>
                        <a:pt x="5582" y="20340"/>
                        <a:pt x="5372" y="20231"/>
                        <a:pt x="5167" y="20114"/>
                      </a:cubicBezTo>
                      <a:cubicBezTo>
                        <a:pt x="5020" y="20029"/>
                        <a:pt x="4876" y="19938"/>
                        <a:pt x="4734" y="19853"/>
                      </a:cubicBezTo>
                      <a:cubicBezTo>
                        <a:pt x="4517" y="19710"/>
                        <a:pt x="4306" y="19568"/>
                        <a:pt x="4102" y="19408"/>
                      </a:cubicBezTo>
                      <a:cubicBezTo>
                        <a:pt x="3955" y="19308"/>
                        <a:pt x="3811" y="19190"/>
                        <a:pt x="3671" y="19072"/>
                      </a:cubicBezTo>
                      <a:cubicBezTo>
                        <a:pt x="3452" y="18896"/>
                        <a:pt x="3242" y="18702"/>
                        <a:pt x="3039" y="18510"/>
                      </a:cubicBezTo>
                      <a:cubicBezTo>
                        <a:pt x="2891" y="18367"/>
                        <a:pt x="2745" y="18215"/>
                        <a:pt x="2606" y="18056"/>
                      </a:cubicBezTo>
                      <a:cubicBezTo>
                        <a:pt x="2383" y="17821"/>
                        <a:pt x="2172" y="17561"/>
                        <a:pt x="1974" y="17300"/>
                      </a:cubicBezTo>
                      <a:cubicBezTo>
                        <a:pt x="1823" y="17098"/>
                        <a:pt x="1679" y="16897"/>
                        <a:pt x="1543" y="16678"/>
                      </a:cubicBezTo>
                      <a:cubicBezTo>
                        <a:pt x="1309" y="16317"/>
                        <a:pt x="1097" y="15931"/>
                        <a:pt x="911" y="15537"/>
                      </a:cubicBezTo>
                      <a:cubicBezTo>
                        <a:pt x="745" y="15184"/>
                        <a:pt x="602" y="14822"/>
                        <a:pt x="479" y="14453"/>
                      </a:cubicBezTo>
                      <a:cubicBezTo>
                        <a:pt x="168" y="13495"/>
                        <a:pt x="0" y="12488"/>
                        <a:pt x="0" y="11447"/>
                      </a:cubicBezTo>
                      <a:cubicBezTo>
                        <a:pt x="0" y="11195"/>
                        <a:pt x="0" y="10682"/>
                        <a:pt x="0" y="10682"/>
                      </a:cubicBezTo>
                      <a:lnTo>
                        <a:pt x="0" y="0"/>
                      </a:lnTo>
                      <a:cubicBezTo>
                        <a:pt x="0" y="882"/>
                        <a:pt x="168" y="1730"/>
                        <a:pt x="479" y="2519"/>
                      </a:cubicBezTo>
                      <a:cubicBezTo>
                        <a:pt x="602" y="2839"/>
                        <a:pt x="745" y="3141"/>
                        <a:pt x="911" y="3443"/>
                      </a:cubicBezTo>
                      <a:cubicBezTo>
                        <a:pt x="1097" y="3771"/>
                        <a:pt x="1309" y="4090"/>
                        <a:pt x="1543" y="4401"/>
                      </a:cubicBezTo>
                      <a:cubicBezTo>
                        <a:pt x="1679" y="4577"/>
                        <a:pt x="1823" y="4754"/>
                        <a:pt x="1974" y="4930"/>
                      </a:cubicBezTo>
                      <a:cubicBezTo>
                        <a:pt x="2172" y="5148"/>
                        <a:pt x="2383" y="5358"/>
                        <a:pt x="2606" y="5560"/>
                      </a:cubicBezTo>
                      <a:cubicBezTo>
                        <a:pt x="2745" y="5694"/>
                        <a:pt x="2891" y="5820"/>
                        <a:pt x="3039" y="5937"/>
                      </a:cubicBezTo>
                      <a:cubicBezTo>
                        <a:pt x="3242" y="6105"/>
                        <a:pt x="3452" y="6265"/>
                        <a:pt x="3671" y="6416"/>
                      </a:cubicBezTo>
                      <a:cubicBezTo>
                        <a:pt x="3811" y="6509"/>
                        <a:pt x="3955" y="6610"/>
                        <a:pt x="4102" y="6701"/>
                      </a:cubicBezTo>
                      <a:cubicBezTo>
                        <a:pt x="4306" y="6828"/>
                        <a:pt x="4517" y="6954"/>
                        <a:pt x="4734" y="7063"/>
                      </a:cubicBezTo>
                      <a:cubicBezTo>
                        <a:pt x="4876" y="7147"/>
                        <a:pt x="5020" y="7214"/>
                        <a:pt x="5167" y="7289"/>
                      </a:cubicBezTo>
                      <a:cubicBezTo>
                        <a:pt x="5372" y="7390"/>
                        <a:pt x="5582" y="7483"/>
                        <a:pt x="5797" y="7575"/>
                      </a:cubicBezTo>
                      <a:cubicBezTo>
                        <a:pt x="5939" y="7626"/>
                        <a:pt x="6083" y="7684"/>
                        <a:pt x="6230" y="7743"/>
                      </a:cubicBezTo>
                      <a:cubicBezTo>
                        <a:pt x="6437" y="7818"/>
                        <a:pt x="6648" y="7886"/>
                        <a:pt x="6862" y="7953"/>
                      </a:cubicBezTo>
                      <a:cubicBezTo>
                        <a:pt x="7004" y="7995"/>
                        <a:pt x="7147" y="8037"/>
                        <a:pt x="7293" y="8079"/>
                      </a:cubicBezTo>
                      <a:cubicBezTo>
                        <a:pt x="7500" y="8137"/>
                        <a:pt x="7711" y="8188"/>
                        <a:pt x="7925" y="8230"/>
                      </a:cubicBezTo>
                      <a:cubicBezTo>
                        <a:pt x="8068" y="8264"/>
                        <a:pt x="8212" y="8297"/>
                        <a:pt x="8357" y="8323"/>
                      </a:cubicBezTo>
                      <a:cubicBezTo>
                        <a:pt x="8566" y="8356"/>
                        <a:pt x="8777" y="8390"/>
                        <a:pt x="8989" y="8424"/>
                      </a:cubicBezTo>
                      <a:cubicBezTo>
                        <a:pt x="9133" y="8440"/>
                        <a:pt x="9277" y="8456"/>
                        <a:pt x="9420" y="8474"/>
                      </a:cubicBezTo>
                      <a:cubicBezTo>
                        <a:pt x="9629" y="8490"/>
                        <a:pt x="9840" y="8507"/>
                        <a:pt x="10052" y="8524"/>
                      </a:cubicBezTo>
                      <a:cubicBezTo>
                        <a:pt x="10196" y="8533"/>
                        <a:pt x="10339" y="8533"/>
                        <a:pt x="10485" y="8533"/>
                      </a:cubicBezTo>
                      <a:cubicBezTo>
                        <a:pt x="10588" y="8541"/>
                        <a:pt x="10694" y="8541"/>
                        <a:pt x="10799" y="8541"/>
                      </a:cubicBezTo>
                      <a:cubicBezTo>
                        <a:pt x="10905" y="8541"/>
                        <a:pt x="11010" y="8541"/>
                        <a:pt x="11115" y="8533"/>
                      </a:cubicBezTo>
                      <a:cubicBezTo>
                        <a:pt x="11260" y="8533"/>
                        <a:pt x="11404" y="8533"/>
                        <a:pt x="11548" y="8524"/>
                      </a:cubicBezTo>
                      <a:cubicBezTo>
                        <a:pt x="11760" y="8507"/>
                        <a:pt x="11971" y="8490"/>
                        <a:pt x="12180" y="8474"/>
                      </a:cubicBezTo>
                      <a:cubicBezTo>
                        <a:pt x="12323" y="8456"/>
                        <a:pt x="12467" y="8440"/>
                        <a:pt x="12611" y="8424"/>
                      </a:cubicBezTo>
                      <a:cubicBezTo>
                        <a:pt x="12823" y="8390"/>
                        <a:pt x="13034" y="8356"/>
                        <a:pt x="13243" y="8323"/>
                      </a:cubicBezTo>
                      <a:cubicBezTo>
                        <a:pt x="13388" y="8297"/>
                        <a:pt x="13533" y="8264"/>
                        <a:pt x="13675" y="8230"/>
                      </a:cubicBezTo>
                      <a:cubicBezTo>
                        <a:pt x="13889" y="8188"/>
                        <a:pt x="14100" y="8137"/>
                        <a:pt x="14307" y="8079"/>
                      </a:cubicBezTo>
                      <a:cubicBezTo>
                        <a:pt x="14453" y="8037"/>
                        <a:pt x="14596" y="7995"/>
                        <a:pt x="14738" y="7953"/>
                      </a:cubicBezTo>
                      <a:cubicBezTo>
                        <a:pt x="14952" y="7886"/>
                        <a:pt x="15163" y="7818"/>
                        <a:pt x="15370" y="7743"/>
                      </a:cubicBezTo>
                      <a:cubicBezTo>
                        <a:pt x="15516" y="7684"/>
                        <a:pt x="15661" y="7626"/>
                        <a:pt x="15803" y="7567"/>
                      </a:cubicBezTo>
                      <a:cubicBezTo>
                        <a:pt x="16017" y="7483"/>
                        <a:pt x="16228" y="7390"/>
                        <a:pt x="16433" y="7289"/>
                      </a:cubicBezTo>
                      <a:cubicBezTo>
                        <a:pt x="16580" y="7214"/>
                        <a:pt x="16724" y="7138"/>
                        <a:pt x="16866" y="7063"/>
                      </a:cubicBezTo>
                      <a:cubicBezTo>
                        <a:pt x="17083" y="6945"/>
                        <a:pt x="17294" y="6828"/>
                        <a:pt x="17498" y="6701"/>
                      </a:cubicBezTo>
                      <a:cubicBezTo>
                        <a:pt x="17645" y="6610"/>
                        <a:pt x="17788" y="6509"/>
                        <a:pt x="17929" y="6416"/>
                      </a:cubicBezTo>
                      <a:cubicBezTo>
                        <a:pt x="18148" y="6265"/>
                        <a:pt x="18358" y="6105"/>
                        <a:pt x="18561" y="5937"/>
                      </a:cubicBezTo>
                      <a:cubicBezTo>
                        <a:pt x="18709" y="5820"/>
                        <a:pt x="18855" y="5694"/>
                        <a:pt x="18994" y="5560"/>
                      </a:cubicBezTo>
                      <a:cubicBezTo>
                        <a:pt x="19217" y="5358"/>
                        <a:pt x="19428" y="5148"/>
                        <a:pt x="19626" y="4930"/>
                      </a:cubicBezTo>
                      <a:cubicBezTo>
                        <a:pt x="19777" y="4754"/>
                        <a:pt x="19921" y="4577"/>
                        <a:pt x="20057" y="4401"/>
                      </a:cubicBezTo>
                      <a:cubicBezTo>
                        <a:pt x="20291" y="4090"/>
                        <a:pt x="20503" y="3771"/>
                        <a:pt x="20689" y="3443"/>
                      </a:cubicBezTo>
                      <a:cubicBezTo>
                        <a:pt x="20855" y="3141"/>
                        <a:pt x="20998" y="2839"/>
                        <a:pt x="21121" y="2519"/>
                      </a:cubicBezTo>
                      <a:cubicBezTo>
                        <a:pt x="21432" y="1730"/>
                        <a:pt x="21600" y="882"/>
                        <a:pt x="21600" y="0"/>
                      </a:cubicBezTo>
                      <a:close/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endParaRPr sz="5063"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82" name="Shape 41516">
                  <a:extLst>
                    <a:ext uri="{FF2B5EF4-FFF2-40B4-BE49-F238E27FC236}">
                      <a16:creationId xmlns:a16="http://schemas.microsoft.com/office/drawing/2014/main" id="{9889682A-93B8-4CF3-ABB3-1CAE0DFE0FBE}"/>
                    </a:ext>
                  </a:extLst>
                </p:cNvPr>
                <p:cNvSpPr/>
                <p:nvPr/>
              </p:nvSpPr>
              <p:spPr>
                <a:xfrm>
                  <a:off x="0" y="975178"/>
                  <a:ext cx="1150637" cy="188506"/>
                </a:xfrm>
                <a:prstGeom prst="ellipse">
                  <a:avLst/>
                </a:pr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endParaRPr sz="5063"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83" name="Shape 41517">
                  <a:extLst>
                    <a:ext uri="{FF2B5EF4-FFF2-40B4-BE49-F238E27FC236}">
                      <a16:creationId xmlns:a16="http://schemas.microsoft.com/office/drawing/2014/main" id="{130D161A-5EFC-420D-836C-7F2316687D21}"/>
                    </a:ext>
                  </a:extLst>
                </p:cNvPr>
                <p:cNvSpPr/>
                <p:nvPr/>
              </p:nvSpPr>
              <p:spPr>
                <a:xfrm>
                  <a:off x="83682" y="827620"/>
                  <a:ext cx="1150646" cy="23827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0"/>
                      </a:moveTo>
                      <a:lnTo>
                        <a:pt x="21600" y="10682"/>
                      </a:lnTo>
                      <a:cubicBezTo>
                        <a:pt x="21600" y="10682"/>
                        <a:pt x="21600" y="11195"/>
                        <a:pt x="21600" y="11447"/>
                      </a:cubicBezTo>
                      <a:cubicBezTo>
                        <a:pt x="21600" y="12488"/>
                        <a:pt x="21432" y="13495"/>
                        <a:pt x="21121" y="14453"/>
                      </a:cubicBezTo>
                      <a:cubicBezTo>
                        <a:pt x="20998" y="14822"/>
                        <a:pt x="20855" y="15184"/>
                        <a:pt x="20689" y="15537"/>
                      </a:cubicBezTo>
                      <a:cubicBezTo>
                        <a:pt x="20503" y="15931"/>
                        <a:pt x="20291" y="16317"/>
                        <a:pt x="20057" y="16678"/>
                      </a:cubicBezTo>
                      <a:cubicBezTo>
                        <a:pt x="19921" y="16897"/>
                        <a:pt x="19777" y="17098"/>
                        <a:pt x="19626" y="17300"/>
                      </a:cubicBezTo>
                      <a:cubicBezTo>
                        <a:pt x="19428" y="17561"/>
                        <a:pt x="19217" y="17821"/>
                        <a:pt x="18994" y="18056"/>
                      </a:cubicBezTo>
                      <a:cubicBezTo>
                        <a:pt x="18855" y="18215"/>
                        <a:pt x="18709" y="18367"/>
                        <a:pt x="18561" y="18510"/>
                      </a:cubicBezTo>
                      <a:cubicBezTo>
                        <a:pt x="18358" y="18702"/>
                        <a:pt x="18148" y="18896"/>
                        <a:pt x="17929" y="19072"/>
                      </a:cubicBezTo>
                      <a:cubicBezTo>
                        <a:pt x="17788" y="19190"/>
                        <a:pt x="17645" y="19308"/>
                        <a:pt x="17498" y="19408"/>
                      </a:cubicBezTo>
                      <a:cubicBezTo>
                        <a:pt x="17294" y="19568"/>
                        <a:pt x="17083" y="19710"/>
                        <a:pt x="16866" y="19853"/>
                      </a:cubicBezTo>
                      <a:cubicBezTo>
                        <a:pt x="16724" y="19938"/>
                        <a:pt x="16580" y="20029"/>
                        <a:pt x="16433" y="20114"/>
                      </a:cubicBezTo>
                      <a:cubicBezTo>
                        <a:pt x="16228" y="20231"/>
                        <a:pt x="16017" y="20340"/>
                        <a:pt x="15803" y="20449"/>
                      </a:cubicBezTo>
                      <a:cubicBezTo>
                        <a:pt x="15661" y="20517"/>
                        <a:pt x="15516" y="20584"/>
                        <a:pt x="15370" y="20651"/>
                      </a:cubicBezTo>
                      <a:cubicBezTo>
                        <a:pt x="15163" y="20744"/>
                        <a:pt x="14952" y="20827"/>
                        <a:pt x="14738" y="20903"/>
                      </a:cubicBezTo>
                      <a:cubicBezTo>
                        <a:pt x="14596" y="20954"/>
                        <a:pt x="14453" y="21004"/>
                        <a:pt x="14307" y="21054"/>
                      </a:cubicBezTo>
                      <a:cubicBezTo>
                        <a:pt x="14100" y="21121"/>
                        <a:pt x="13889" y="21180"/>
                        <a:pt x="13675" y="21231"/>
                      </a:cubicBezTo>
                      <a:cubicBezTo>
                        <a:pt x="13533" y="21273"/>
                        <a:pt x="13388" y="21306"/>
                        <a:pt x="13243" y="21340"/>
                      </a:cubicBezTo>
                      <a:cubicBezTo>
                        <a:pt x="13034" y="21382"/>
                        <a:pt x="12823" y="21424"/>
                        <a:pt x="12611" y="21457"/>
                      </a:cubicBezTo>
                      <a:cubicBezTo>
                        <a:pt x="12467" y="21483"/>
                        <a:pt x="12323" y="21499"/>
                        <a:pt x="12180" y="21516"/>
                      </a:cubicBezTo>
                      <a:cubicBezTo>
                        <a:pt x="11971" y="21541"/>
                        <a:pt x="11760" y="21566"/>
                        <a:pt x="11548" y="21575"/>
                      </a:cubicBezTo>
                      <a:cubicBezTo>
                        <a:pt x="11404" y="21584"/>
                        <a:pt x="11260" y="21592"/>
                        <a:pt x="11115" y="21592"/>
                      </a:cubicBezTo>
                      <a:cubicBezTo>
                        <a:pt x="11010" y="21600"/>
                        <a:pt x="10905" y="21600"/>
                        <a:pt x="10799" y="21600"/>
                      </a:cubicBezTo>
                      <a:cubicBezTo>
                        <a:pt x="10694" y="21600"/>
                        <a:pt x="10590" y="21600"/>
                        <a:pt x="10485" y="21592"/>
                      </a:cubicBezTo>
                      <a:cubicBezTo>
                        <a:pt x="10339" y="21592"/>
                        <a:pt x="10196" y="21584"/>
                        <a:pt x="10052" y="21575"/>
                      </a:cubicBezTo>
                      <a:cubicBezTo>
                        <a:pt x="9840" y="21566"/>
                        <a:pt x="9629" y="21541"/>
                        <a:pt x="9420" y="21516"/>
                      </a:cubicBezTo>
                      <a:cubicBezTo>
                        <a:pt x="9277" y="21499"/>
                        <a:pt x="9133" y="21483"/>
                        <a:pt x="8989" y="21457"/>
                      </a:cubicBezTo>
                      <a:cubicBezTo>
                        <a:pt x="8777" y="21424"/>
                        <a:pt x="8566" y="21382"/>
                        <a:pt x="8357" y="21340"/>
                      </a:cubicBezTo>
                      <a:cubicBezTo>
                        <a:pt x="8212" y="21306"/>
                        <a:pt x="8068" y="21273"/>
                        <a:pt x="7925" y="21239"/>
                      </a:cubicBezTo>
                      <a:cubicBezTo>
                        <a:pt x="7711" y="21180"/>
                        <a:pt x="7500" y="21121"/>
                        <a:pt x="7293" y="21054"/>
                      </a:cubicBezTo>
                      <a:cubicBezTo>
                        <a:pt x="7147" y="21004"/>
                        <a:pt x="7004" y="20954"/>
                        <a:pt x="6862" y="20903"/>
                      </a:cubicBezTo>
                      <a:cubicBezTo>
                        <a:pt x="6648" y="20827"/>
                        <a:pt x="6437" y="20744"/>
                        <a:pt x="6230" y="20651"/>
                      </a:cubicBezTo>
                      <a:cubicBezTo>
                        <a:pt x="6083" y="20584"/>
                        <a:pt x="5939" y="20517"/>
                        <a:pt x="5797" y="20449"/>
                      </a:cubicBezTo>
                      <a:cubicBezTo>
                        <a:pt x="5582" y="20340"/>
                        <a:pt x="5372" y="20231"/>
                        <a:pt x="5167" y="20114"/>
                      </a:cubicBezTo>
                      <a:cubicBezTo>
                        <a:pt x="5020" y="20029"/>
                        <a:pt x="4876" y="19938"/>
                        <a:pt x="4734" y="19853"/>
                      </a:cubicBezTo>
                      <a:cubicBezTo>
                        <a:pt x="4517" y="19710"/>
                        <a:pt x="4306" y="19568"/>
                        <a:pt x="4102" y="19408"/>
                      </a:cubicBezTo>
                      <a:cubicBezTo>
                        <a:pt x="3955" y="19308"/>
                        <a:pt x="3811" y="19190"/>
                        <a:pt x="3671" y="19072"/>
                      </a:cubicBezTo>
                      <a:cubicBezTo>
                        <a:pt x="3452" y="18896"/>
                        <a:pt x="3242" y="18702"/>
                        <a:pt x="3039" y="18510"/>
                      </a:cubicBezTo>
                      <a:cubicBezTo>
                        <a:pt x="2891" y="18367"/>
                        <a:pt x="2745" y="18215"/>
                        <a:pt x="2606" y="18056"/>
                      </a:cubicBezTo>
                      <a:cubicBezTo>
                        <a:pt x="2383" y="17821"/>
                        <a:pt x="2172" y="17561"/>
                        <a:pt x="1974" y="17300"/>
                      </a:cubicBezTo>
                      <a:cubicBezTo>
                        <a:pt x="1823" y="17098"/>
                        <a:pt x="1679" y="16897"/>
                        <a:pt x="1543" y="16678"/>
                      </a:cubicBezTo>
                      <a:cubicBezTo>
                        <a:pt x="1309" y="16317"/>
                        <a:pt x="1097" y="15931"/>
                        <a:pt x="911" y="15537"/>
                      </a:cubicBezTo>
                      <a:cubicBezTo>
                        <a:pt x="745" y="15184"/>
                        <a:pt x="602" y="14822"/>
                        <a:pt x="479" y="14453"/>
                      </a:cubicBezTo>
                      <a:cubicBezTo>
                        <a:pt x="168" y="13495"/>
                        <a:pt x="0" y="12488"/>
                        <a:pt x="0" y="11447"/>
                      </a:cubicBezTo>
                      <a:cubicBezTo>
                        <a:pt x="0" y="11195"/>
                        <a:pt x="0" y="10682"/>
                        <a:pt x="0" y="10682"/>
                      </a:cubicBezTo>
                      <a:lnTo>
                        <a:pt x="0" y="0"/>
                      </a:lnTo>
                      <a:cubicBezTo>
                        <a:pt x="0" y="882"/>
                        <a:pt x="168" y="1730"/>
                        <a:pt x="479" y="2519"/>
                      </a:cubicBezTo>
                      <a:cubicBezTo>
                        <a:pt x="602" y="2839"/>
                        <a:pt x="745" y="3141"/>
                        <a:pt x="911" y="3443"/>
                      </a:cubicBezTo>
                      <a:cubicBezTo>
                        <a:pt x="1097" y="3771"/>
                        <a:pt x="1309" y="4090"/>
                        <a:pt x="1543" y="4401"/>
                      </a:cubicBezTo>
                      <a:cubicBezTo>
                        <a:pt x="1679" y="4577"/>
                        <a:pt x="1823" y="4754"/>
                        <a:pt x="1974" y="4930"/>
                      </a:cubicBezTo>
                      <a:cubicBezTo>
                        <a:pt x="2172" y="5148"/>
                        <a:pt x="2383" y="5358"/>
                        <a:pt x="2606" y="5560"/>
                      </a:cubicBezTo>
                      <a:cubicBezTo>
                        <a:pt x="2745" y="5694"/>
                        <a:pt x="2891" y="5820"/>
                        <a:pt x="3039" y="5937"/>
                      </a:cubicBezTo>
                      <a:cubicBezTo>
                        <a:pt x="3242" y="6105"/>
                        <a:pt x="3452" y="6265"/>
                        <a:pt x="3671" y="6416"/>
                      </a:cubicBezTo>
                      <a:cubicBezTo>
                        <a:pt x="3811" y="6509"/>
                        <a:pt x="3955" y="6610"/>
                        <a:pt x="4102" y="6701"/>
                      </a:cubicBezTo>
                      <a:cubicBezTo>
                        <a:pt x="4306" y="6828"/>
                        <a:pt x="4517" y="6954"/>
                        <a:pt x="4734" y="7063"/>
                      </a:cubicBezTo>
                      <a:cubicBezTo>
                        <a:pt x="4876" y="7147"/>
                        <a:pt x="5020" y="7214"/>
                        <a:pt x="5167" y="7289"/>
                      </a:cubicBezTo>
                      <a:cubicBezTo>
                        <a:pt x="5372" y="7390"/>
                        <a:pt x="5582" y="7483"/>
                        <a:pt x="5797" y="7575"/>
                      </a:cubicBezTo>
                      <a:cubicBezTo>
                        <a:pt x="5939" y="7626"/>
                        <a:pt x="6083" y="7684"/>
                        <a:pt x="6230" y="7743"/>
                      </a:cubicBezTo>
                      <a:cubicBezTo>
                        <a:pt x="6437" y="7818"/>
                        <a:pt x="6648" y="7886"/>
                        <a:pt x="6862" y="7953"/>
                      </a:cubicBezTo>
                      <a:cubicBezTo>
                        <a:pt x="7004" y="7995"/>
                        <a:pt x="7147" y="8037"/>
                        <a:pt x="7293" y="8079"/>
                      </a:cubicBezTo>
                      <a:cubicBezTo>
                        <a:pt x="7500" y="8137"/>
                        <a:pt x="7711" y="8188"/>
                        <a:pt x="7925" y="8230"/>
                      </a:cubicBezTo>
                      <a:cubicBezTo>
                        <a:pt x="8068" y="8264"/>
                        <a:pt x="8212" y="8297"/>
                        <a:pt x="8357" y="8323"/>
                      </a:cubicBezTo>
                      <a:cubicBezTo>
                        <a:pt x="8566" y="8356"/>
                        <a:pt x="8777" y="8390"/>
                        <a:pt x="8989" y="8424"/>
                      </a:cubicBezTo>
                      <a:cubicBezTo>
                        <a:pt x="9133" y="8440"/>
                        <a:pt x="9277" y="8456"/>
                        <a:pt x="9420" y="8474"/>
                      </a:cubicBezTo>
                      <a:cubicBezTo>
                        <a:pt x="9629" y="8490"/>
                        <a:pt x="9840" y="8507"/>
                        <a:pt x="10052" y="8524"/>
                      </a:cubicBezTo>
                      <a:cubicBezTo>
                        <a:pt x="10196" y="8533"/>
                        <a:pt x="10339" y="8533"/>
                        <a:pt x="10485" y="8533"/>
                      </a:cubicBezTo>
                      <a:cubicBezTo>
                        <a:pt x="10588" y="8541"/>
                        <a:pt x="10694" y="8541"/>
                        <a:pt x="10799" y="8541"/>
                      </a:cubicBezTo>
                      <a:cubicBezTo>
                        <a:pt x="10905" y="8541"/>
                        <a:pt x="11010" y="8541"/>
                        <a:pt x="11115" y="8533"/>
                      </a:cubicBezTo>
                      <a:cubicBezTo>
                        <a:pt x="11260" y="8533"/>
                        <a:pt x="11404" y="8533"/>
                        <a:pt x="11548" y="8524"/>
                      </a:cubicBezTo>
                      <a:cubicBezTo>
                        <a:pt x="11760" y="8507"/>
                        <a:pt x="11971" y="8490"/>
                        <a:pt x="12180" y="8474"/>
                      </a:cubicBezTo>
                      <a:cubicBezTo>
                        <a:pt x="12323" y="8456"/>
                        <a:pt x="12467" y="8440"/>
                        <a:pt x="12611" y="8424"/>
                      </a:cubicBezTo>
                      <a:cubicBezTo>
                        <a:pt x="12823" y="8390"/>
                        <a:pt x="13034" y="8356"/>
                        <a:pt x="13243" y="8323"/>
                      </a:cubicBezTo>
                      <a:cubicBezTo>
                        <a:pt x="13388" y="8297"/>
                        <a:pt x="13533" y="8264"/>
                        <a:pt x="13675" y="8230"/>
                      </a:cubicBezTo>
                      <a:cubicBezTo>
                        <a:pt x="13889" y="8188"/>
                        <a:pt x="14100" y="8137"/>
                        <a:pt x="14307" y="8079"/>
                      </a:cubicBezTo>
                      <a:cubicBezTo>
                        <a:pt x="14453" y="8037"/>
                        <a:pt x="14596" y="7995"/>
                        <a:pt x="14738" y="7953"/>
                      </a:cubicBezTo>
                      <a:cubicBezTo>
                        <a:pt x="14952" y="7886"/>
                        <a:pt x="15163" y="7818"/>
                        <a:pt x="15370" y="7743"/>
                      </a:cubicBezTo>
                      <a:cubicBezTo>
                        <a:pt x="15516" y="7684"/>
                        <a:pt x="15661" y="7626"/>
                        <a:pt x="15803" y="7567"/>
                      </a:cubicBezTo>
                      <a:cubicBezTo>
                        <a:pt x="16017" y="7483"/>
                        <a:pt x="16228" y="7390"/>
                        <a:pt x="16433" y="7289"/>
                      </a:cubicBezTo>
                      <a:cubicBezTo>
                        <a:pt x="16580" y="7214"/>
                        <a:pt x="16724" y="7138"/>
                        <a:pt x="16866" y="7063"/>
                      </a:cubicBezTo>
                      <a:cubicBezTo>
                        <a:pt x="17083" y="6945"/>
                        <a:pt x="17294" y="6828"/>
                        <a:pt x="17498" y="6701"/>
                      </a:cubicBezTo>
                      <a:cubicBezTo>
                        <a:pt x="17645" y="6610"/>
                        <a:pt x="17788" y="6509"/>
                        <a:pt x="17929" y="6416"/>
                      </a:cubicBezTo>
                      <a:cubicBezTo>
                        <a:pt x="18148" y="6265"/>
                        <a:pt x="18358" y="6105"/>
                        <a:pt x="18561" y="5937"/>
                      </a:cubicBezTo>
                      <a:cubicBezTo>
                        <a:pt x="18709" y="5820"/>
                        <a:pt x="18855" y="5694"/>
                        <a:pt x="18994" y="5560"/>
                      </a:cubicBezTo>
                      <a:cubicBezTo>
                        <a:pt x="19217" y="5358"/>
                        <a:pt x="19428" y="5148"/>
                        <a:pt x="19626" y="4930"/>
                      </a:cubicBezTo>
                      <a:cubicBezTo>
                        <a:pt x="19777" y="4754"/>
                        <a:pt x="19921" y="4577"/>
                        <a:pt x="20057" y="4401"/>
                      </a:cubicBezTo>
                      <a:cubicBezTo>
                        <a:pt x="20291" y="4090"/>
                        <a:pt x="20503" y="3771"/>
                        <a:pt x="20689" y="3443"/>
                      </a:cubicBezTo>
                      <a:cubicBezTo>
                        <a:pt x="20855" y="3141"/>
                        <a:pt x="20998" y="2839"/>
                        <a:pt x="21121" y="2519"/>
                      </a:cubicBezTo>
                      <a:cubicBezTo>
                        <a:pt x="21432" y="1730"/>
                        <a:pt x="21600" y="882"/>
                        <a:pt x="21600" y="0"/>
                      </a:cubicBezTo>
                      <a:close/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endParaRPr sz="5063"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84" name="Shape 41518">
                  <a:extLst>
                    <a:ext uri="{FF2B5EF4-FFF2-40B4-BE49-F238E27FC236}">
                      <a16:creationId xmlns:a16="http://schemas.microsoft.com/office/drawing/2014/main" id="{AF0F2F54-C540-4AE3-AA1C-9E5841EF103B}"/>
                    </a:ext>
                  </a:extLst>
                </p:cNvPr>
                <p:cNvSpPr/>
                <p:nvPr/>
              </p:nvSpPr>
              <p:spPr>
                <a:xfrm>
                  <a:off x="83682" y="714374"/>
                  <a:ext cx="1150637" cy="188506"/>
                </a:xfrm>
                <a:prstGeom prst="ellipse">
                  <a:avLst/>
                </a:pr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endParaRPr sz="5063"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85" name="Shape 41519">
                  <a:extLst>
                    <a:ext uri="{FF2B5EF4-FFF2-40B4-BE49-F238E27FC236}">
                      <a16:creationId xmlns:a16="http://schemas.microsoft.com/office/drawing/2014/main" id="{B5F12145-5D03-45F2-A663-C69F80AD164B}"/>
                    </a:ext>
                  </a:extLst>
                </p:cNvPr>
                <p:cNvSpPr/>
                <p:nvPr/>
              </p:nvSpPr>
              <p:spPr>
                <a:xfrm>
                  <a:off x="10460" y="589495"/>
                  <a:ext cx="1150646" cy="23827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0"/>
                      </a:moveTo>
                      <a:lnTo>
                        <a:pt x="21600" y="10682"/>
                      </a:lnTo>
                      <a:cubicBezTo>
                        <a:pt x="21600" y="10682"/>
                        <a:pt x="21600" y="11195"/>
                        <a:pt x="21600" y="11447"/>
                      </a:cubicBezTo>
                      <a:cubicBezTo>
                        <a:pt x="21600" y="12488"/>
                        <a:pt x="21432" y="13495"/>
                        <a:pt x="21121" y="14453"/>
                      </a:cubicBezTo>
                      <a:cubicBezTo>
                        <a:pt x="20998" y="14822"/>
                        <a:pt x="20855" y="15184"/>
                        <a:pt x="20689" y="15537"/>
                      </a:cubicBezTo>
                      <a:cubicBezTo>
                        <a:pt x="20503" y="15931"/>
                        <a:pt x="20291" y="16317"/>
                        <a:pt x="20057" y="16678"/>
                      </a:cubicBezTo>
                      <a:cubicBezTo>
                        <a:pt x="19921" y="16897"/>
                        <a:pt x="19777" y="17098"/>
                        <a:pt x="19626" y="17300"/>
                      </a:cubicBezTo>
                      <a:cubicBezTo>
                        <a:pt x="19428" y="17561"/>
                        <a:pt x="19217" y="17821"/>
                        <a:pt x="18994" y="18056"/>
                      </a:cubicBezTo>
                      <a:cubicBezTo>
                        <a:pt x="18855" y="18215"/>
                        <a:pt x="18709" y="18367"/>
                        <a:pt x="18561" y="18510"/>
                      </a:cubicBezTo>
                      <a:cubicBezTo>
                        <a:pt x="18358" y="18702"/>
                        <a:pt x="18148" y="18896"/>
                        <a:pt x="17929" y="19072"/>
                      </a:cubicBezTo>
                      <a:cubicBezTo>
                        <a:pt x="17788" y="19190"/>
                        <a:pt x="17645" y="19308"/>
                        <a:pt x="17498" y="19408"/>
                      </a:cubicBezTo>
                      <a:cubicBezTo>
                        <a:pt x="17294" y="19568"/>
                        <a:pt x="17083" y="19710"/>
                        <a:pt x="16866" y="19853"/>
                      </a:cubicBezTo>
                      <a:cubicBezTo>
                        <a:pt x="16724" y="19938"/>
                        <a:pt x="16580" y="20029"/>
                        <a:pt x="16433" y="20114"/>
                      </a:cubicBezTo>
                      <a:cubicBezTo>
                        <a:pt x="16228" y="20231"/>
                        <a:pt x="16017" y="20340"/>
                        <a:pt x="15803" y="20449"/>
                      </a:cubicBezTo>
                      <a:cubicBezTo>
                        <a:pt x="15661" y="20517"/>
                        <a:pt x="15516" y="20584"/>
                        <a:pt x="15370" y="20651"/>
                      </a:cubicBezTo>
                      <a:cubicBezTo>
                        <a:pt x="15163" y="20744"/>
                        <a:pt x="14952" y="20827"/>
                        <a:pt x="14738" y="20903"/>
                      </a:cubicBezTo>
                      <a:cubicBezTo>
                        <a:pt x="14596" y="20954"/>
                        <a:pt x="14453" y="21004"/>
                        <a:pt x="14307" y="21054"/>
                      </a:cubicBezTo>
                      <a:cubicBezTo>
                        <a:pt x="14100" y="21121"/>
                        <a:pt x="13889" y="21180"/>
                        <a:pt x="13675" y="21231"/>
                      </a:cubicBezTo>
                      <a:cubicBezTo>
                        <a:pt x="13533" y="21273"/>
                        <a:pt x="13388" y="21306"/>
                        <a:pt x="13243" y="21340"/>
                      </a:cubicBezTo>
                      <a:cubicBezTo>
                        <a:pt x="13034" y="21382"/>
                        <a:pt x="12823" y="21424"/>
                        <a:pt x="12611" y="21457"/>
                      </a:cubicBezTo>
                      <a:cubicBezTo>
                        <a:pt x="12467" y="21483"/>
                        <a:pt x="12323" y="21499"/>
                        <a:pt x="12180" y="21516"/>
                      </a:cubicBezTo>
                      <a:cubicBezTo>
                        <a:pt x="11971" y="21541"/>
                        <a:pt x="11760" y="21566"/>
                        <a:pt x="11548" y="21575"/>
                      </a:cubicBezTo>
                      <a:cubicBezTo>
                        <a:pt x="11404" y="21584"/>
                        <a:pt x="11260" y="21592"/>
                        <a:pt x="11115" y="21592"/>
                      </a:cubicBezTo>
                      <a:cubicBezTo>
                        <a:pt x="11010" y="21600"/>
                        <a:pt x="10905" y="21600"/>
                        <a:pt x="10799" y="21600"/>
                      </a:cubicBezTo>
                      <a:cubicBezTo>
                        <a:pt x="10694" y="21600"/>
                        <a:pt x="10590" y="21600"/>
                        <a:pt x="10485" y="21592"/>
                      </a:cubicBezTo>
                      <a:cubicBezTo>
                        <a:pt x="10339" y="21592"/>
                        <a:pt x="10196" y="21584"/>
                        <a:pt x="10052" y="21575"/>
                      </a:cubicBezTo>
                      <a:cubicBezTo>
                        <a:pt x="9840" y="21566"/>
                        <a:pt x="9629" y="21541"/>
                        <a:pt x="9420" y="21516"/>
                      </a:cubicBezTo>
                      <a:cubicBezTo>
                        <a:pt x="9277" y="21499"/>
                        <a:pt x="9133" y="21483"/>
                        <a:pt x="8989" y="21457"/>
                      </a:cubicBezTo>
                      <a:cubicBezTo>
                        <a:pt x="8777" y="21424"/>
                        <a:pt x="8566" y="21382"/>
                        <a:pt x="8357" y="21340"/>
                      </a:cubicBezTo>
                      <a:cubicBezTo>
                        <a:pt x="8212" y="21306"/>
                        <a:pt x="8068" y="21273"/>
                        <a:pt x="7925" y="21239"/>
                      </a:cubicBezTo>
                      <a:cubicBezTo>
                        <a:pt x="7711" y="21180"/>
                        <a:pt x="7500" y="21121"/>
                        <a:pt x="7293" y="21054"/>
                      </a:cubicBezTo>
                      <a:cubicBezTo>
                        <a:pt x="7147" y="21004"/>
                        <a:pt x="7004" y="20954"/>
                        <a:pt x="6862" y="20903"/>
                      </a:cubicBezTo>
                      <a:cubicBezTo>
                        <a:pt x="6648" y="20827"/>
                        <a:pt x="6437" y="20744"/>
                        <a:pt x="6230" y="20651"/>
                      </a:cubicBezTo>
                      <a:cubicBezTo>
                        <a:pt x="6083" y="20584"/>
                        <a:pt x="5939" y="20517"/>
                        <a:pt x="5797" y="20449"/>
                      </a:cubicBezTo>
                      <a:cubicBezTo>
                        <a:pt x="5582" y="20340"/>
                        <a:pt x="5372" y="20231"/>
                        <a:pt x="5167" y="20114"/>
                      </a:cubicBezTo>
                      <a:cubicBezTo>
                        <a:pt x="5020" y="20029"/>
                        <a:pt x="4876" y="19938"/>
                        <a:pt x="4734" y="19853"/>
                      </a:cubicBezTo>
                      <a:cubicBezTo>
                        <a:pt x="4517" y="19710"/>
                        <a:pt x="4306" y="19568"/>
                        <a:pt x="4102" y="19408"/>
                      </a:cubicBezTo>
                      <a:cubicBezTo>
                        <a:pt x="3955" y="19308"/>
                        <a:pt x="3811" y="19190"/>
                        <a:pt x="3671" y="19072"/>
                      </a:cubicBezTo>
                      <a:cubicBezTo>
                        <a:pt x="3452" y="18896"/>
                        <a:pt x="3242" y="18702"/>
                        <a:pt x="3039" y="18510"/>
                      </a:cubicBezTo>
                      <a:cubicBezTo>
                        <a:pt x="2891" y="18367"/>
                        <a:pt x="2745" y="18215"/>
                        <a:pt x="2606" y="18056"/>
                      </a:cubicBezTo>
                      <a:cubicBezTo>
                        <a:pt x="2383" y="17821"/>
                        <a:pt x="2172" y="17561"/>
                        <a:pt x="1974" y="17300"/>
                      </a:cubicBezTo>
                      <a:cubicBezTo>
                        <a:pt x="1823" y="17098"/>
                        <a:pt x="1679" y="16897"/>
                        <a:pt x="1543" y="16678"/>
                      </a:cubicBezTo>
                      <a:cubicBezTo>
                        <a:pt x="1309" y="16317"/>
                        <a:pt x="1097" y="15931"/>
                        <a:pt x="911" y="15537"/>
                      </a:cubicBezTo>
                      <a:cubicBezTo>
                        <a:pt x="745" y="15184"/>
                        <a:pt x="602" y="14822"/>
                        <a:pt x="479" y="14453"/>
                      </a:cubicBezTo>
                      <a:cubicBezTo>
                        <a:pt x="168" y="13495"/>
                        <a:pt x="0" y="12488"/>
                        <a:pt x="0" y="11447"/>
                      </a:cubicBezTo>
                      <a:cubicBezTo>
                        <a:pt x="0" y="11195"/>
                        <a:pt x="0" y="10682"/>
                        <a:pt x="0" y="10682"/>
                      </a:cubicBezTo>
                      <a:lnTo>
                        <a:pt x="0" y="0"/>
                      </a:lnTo>
                      <a:cubicBezTo>
                        <a:pt x="0" y="882"/>
                        <a:pt x="168" y="1730"/>
                        <a:pt x="479" y="2519"/>
                      </a:cubicBezTo>
                      <a:cubicBezTo>
                        <a:pt x="602" y="2839"/>
                        <a:pt x="745" y="3141"/>
                        <a:pt x="911" y="3443"/>
                      </a:cubicBezTo>
                      <a:cubicBezTo>
                        <a:pt x="1097" y="3771"/>
                        <a:pt x="1309" y="4090"/>
                        <a:pt x="1543" y="4401"/>
                      </a:cubicBezTo>
                      <a:cubicBezTo>
                        <a:pt x="1679" y="4577"/>
                        <a:pt x="1823" y="4754"/>
                        <a:pt x="1974" y="4930"/>
                      </a:cubicBezTo>
                      <a:cubicBezTo>
                        <a:pt x="2172" y="5148"/>
                        <a:pt x="2383" y="5358"/>
                        <a:pt x="2606" y="5560"/>
                      </a:cubicBezTo>
                      <a:cubicBezTo>
                        <a:pt x="2745" y="5694"/>
                        <a:pt x="2891" y="5820"/>
                        <a:pt x="3039" y="5937"/>
                      </a:cubicBezTo>
                      <a:cubicBezTo>
                        <a:pt x="3242" y="6105"/>
                        <a:pt x="3452" y="6265"/>
                        <a:pt x="3671" y="6416"/>
                      </a:cubicBezTo>
                      <a:cubicBezTo>
                        <a:pt x="3811" y="6509"/>
                        <a:pt x="3955" y="6610"/>
                        <a:pt x="4102" y="6701"/>
                      </a:cubicBezTo>
                      <a:cubicBezTo>
                        <a:pt x="4306" y="6828"/>
                        <a:pt x="4517" y="6954"/>
                        <a:pt x="4734" y="7063"/>
                      </a:cubicBezTo>
                      <a:cubicBezTo>
                        <a:pt x="4876" y="7147"/>
                        <a:pt x="5020" y="7214"/>
                        <a:pt x="5167" y="7289"/>
                      </a:cubicBezTo>
                      <a:cubicBezTo>
                        <a:pt x="5372" y="7390"/>
                        <a:pt x="5582" y="7483"/>
                        <a:pt x="5797" y="7575"/>
                      </a:cubicBezTo>
                      <a:cubicBezTo>
                        <a:pt x="5939" y="7626"/>
                        <a:pt x="6083" y="7684"/>
                        <a:pt x="6230" y="7743"/>
                      </a:cubicBezTo>
                      <a:cubicBezTo>
                        <a:pt x="6437" y="7818"/>
                        <a:pt x="6648" y="7886"/>
                        <a:pt x="6862" y="7953"/>
                      </a:cubicBezTo>
                      <a:cubicBezTo>
                        <a:pt x="7004" y="7995"/>
                        <a:pt x="7147" y="8037"/>
                        <a:pt x="7293" y="8079"/>
                      </a:cubicBezTo>
                      <a:cubicBezTo>
                        <a:pt x="7500" y="8137"/>
                        <a:pt x="7711" y="8188"/>
                        <a:pt x="7925" y="8230"/>
                      </a:cubicBezTo>
                      <a:cubicBezTo>
                        <a:pt x="8068" y="8264"/>
                        <a:pt x="8212" y="8297"/>
                        <a:pt x="8357" y="8323"/>
                      </a:cubicBezTo>
                      <a:cubicBezTo>
                        <a:pt x="8566" y="8356"/>
                        <a:pt x="8777" y="8390"/>
                        <a:pt x="8989" y="8424"/>
                      </a:cubicBezTo>
                      <a:cubicBezTo>
                        <a:pt x="9133" y="8440"/>
                        <a:pt x="9277" y="8456"/>
                        <a:pt x="9420" y="8474"/>
                      </a:cubicBezTo>
                      <a:cubicBezTo>
                        <a:pt x="9629" y="8490"/>
                        <a:pt x="9840" y="8507"/>
                        <a:pt x="10052" y="8524"/>
                      </a:cubicBezTo>
                      <a:cubicBezTo>
                        <a:pt x="10196" y="8533"/>
                        <a:pt x="10339" y="8533"/>
                        <a:pt x="10485" y="8533"/>
                      </a:cubicBezTo>
                      <a:cubicBezTo>
                        <a:pt x="10588" y="8541"/>
                        <a:pt x="10694" y="8541"/>
                        <a:pt x="10799" y="8541"/>
                      </a:cubicBezTo>
                      <a:cubicBezTo>
                        <a:pt x="10905" y="8541"/>
                        <a:pt x="11010" y="8541"/>
                        <a:pt x="11115" y="8533"/>
                      </a:cubicBezTo>
                      <a:cubicBezTo>
                        <a:pt x="11260" y="8533"/>
                        <a:pt x="11404" y="8533"/>
                        <a:pt x="11548" y="8524"/>
                      </a:cubicBezTo>
                      <a:cubicBezTo>
                        <a:pt x="11760" y="8507"/>
                        <a:pt x="11971" y="8490"/>
                        <a:pt x="12180" y="8474"/>
                      </a:cubicBezTo>
                      <a:cubicBezTo>
                        <a:pt x="12323" y="8456"/>
                        <a:pt x="12467" y="8440"/>
                        <a:pt x="12611" y="8424"/>
                      </a:cubicBezTo>
                      <a:cubicBezTo>
                        <a:pt x="12823" y="8390"/>
                        <a:pt x="13034" y="8356"/>
                        <a:pt x="13243" y="8323"/>
                      </a:cubicBezTo>
                      <a:cubicBezTo>
                        <a:pt x="13388" y="8297"/>
                        <a:pt x="13533" y="8264"/>
                        <a:pt x="13675" y="8230"/>
                      </a:cubicBezTo>
                      <a:cubicBezTo>
                        <a:pt x="13889" y="8188"/>
                        <a:pt x="14100" y="8137"/>
                        <a:pt x="14307" y="8079"/>
                      </a:cubicBezTo>
                      <a:cubicBezTo>
                        <a:pt x="14453" y="8037"/>
                        <a:pt x="14596" y="7995"/>
                        <a:pt x="14738" y="7953"/>
                      </a:cubicBezTo>
                      <a:cubicBezTo>
                        <a:pt x="14952" y="7886"/>
                        <a:pt x="15163" y="7818"/>
                        <a:pt x="15370" y="7743"/>
                      </a:cubicBezTo>
                      <a:cubicBezTo>
                        <a:pt x="15516" y="7684"/>
                        <a:pt x="15661" y="7626"/>
                        <a:pt x="15803" y="7567"/>
                      </a:cubicBezTo>
                      <a:cubicBezTo>
                        <a:pt x="16017" y="7483"/>
                        <a:pt x="16228" y="7390"/>
                        <a:pt x="16433" y="7289"/>
                      </a:cubicBezTo>
                      <a:cubicBezTo>
                        <a:pt x="16580" y="7214"/>
                        <a:pt x="16724" y="7138"/>
                        <a:pt x="16866" y="7063"/>
                      </a:cubicBezTo>
                      <a:cubicBezTo>
                        <a:pt x="17083" y="6945"/>
                        <a:pt x="17294" y="6828"/>
                        <a:pt x="17498" y="6701"/>
                      </a:cubicBezTo>
                      <a:cubicBezTo>
                        <a:pt x="17645" y="6610"/>
                        <a:pt x="17788" y="6509"/>
                        <a:pt x="17929" y="6416"/>
                      </a:cubicBezTo>
                      <a:cubicBezTo>
                        <a:pt x="18148" y="6265"/>
                        <a:pt x="18358" y="6105"/>
                        <a:pt x="18561" y="5937"/>
                      </a:cubicBezTo>
                      <a:cubicBezTo>
                        <a:pt x="18709" y="5820"/>
                        <a:pt x="18855" y="5694"/>
                        <a:pt x="18994" y="5560"/>
                      </a:cubicBezTo>
                      <a:cubicBezTo>
                        <a:pt x="19217" y="5358"/>
                        <a:pt x="19428" y="5148"/>
                        <a:pt x="19626" y="4930"/>
                      </a:cubicBezTo>
                      <a:cubicBezTo>
                        <a:pt x="19777" y="4754"/>
                        <a:pt x="19921" y="4577"/>
                        <a:pt x="20057" y="4401"/>
                      </a:cubicBezTo>
                      <a:cubicBezTo>
                        <a:pt x="20291" y="4090"/>
                        <a:pt x="20503" y="3771"/>
                        <a:pt x="20689" y="3443"/>
                      </a:cubicBezTo>
                      <a:cubicBezTo>
                        <a:pt x="20855" y="3141"/>
                        <a:pt x="20998" y="2839"/>
                        <a:pt x="21121" y="2519"/>
                      </a:cubicBezTo>
                      <a:cubicBezTo>
                        <a:pt x="21432" y="1730"/>
                        <a:pt x="21600" y="882"/>
                        <a:pt x="21600" y="0"/>
                      </a:cubicBezTo>
                      <a:close/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endParaRPr sz="5063"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86" name="Shape 41520">
                  <a:extLst>
                    <a:ext uri="{FF2B5EF4-FFF2-40B4-BE49-F238E27FC236}">
                      <a16:creationId xmlns:a16="http://schemas.microsoft.com/office/drawing/2014/main" id="{3D0E49C7-FBBB-45AE-B6F9-AD205C6ACEAF}"/>
                    </a:ext>
                  </a:extLst>
                </p:cNvPr>
                <p:cNvSpPr/>
                <p:nvPr/>
              </p:nvSpPr>
              <p:spPr>
                <a:xfrm>
                  <a:off x="10460" y="476250"/>
                  <a:ext cx="1150637" cy="188506"/>
                </a:xfrm>
                <a:prstGeom prst="ellipse">
                  <a:avLst/>
                </a:pr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endParaRPr sz="5063"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87" name="Shape 41521">
                  <a:extLst>
                    <a:ext uri="{FF2B5EF4-FFF2-40B4-BE49-F238E27FC236}">
                      <a16:creationId xmlns:a16="http://schemas.microsoft.com/office/drawing/2014/main" id="{699EF502-41FC-473E-AA00-093FABD63A50}"/>
                    </a:ext>
                  </a:extLst>
                </p:cNvPr>
                <p:cNvSpPr/>
                <p:nvPr/>
              </p:nvSpPr>
              <p:spPr>
                <a:xfrm>
                  <a:off x="177826" y="351370"/>
                  <a:ext cx="1150646" cy="23827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0"/>
                      </a:moveTo>
                      <a:lnTo>
                        <a:pt x="21600" y="10682"/>
                      </a:lnTo>
                      <a:cubicBezTo>
                        <a:pt x="21600" y="10682"/>
                        <a:pt x="21600" y="11195"/>
                        <a:pt x="21600" y="11447"/>
                      </a:cubicBezTo>
                      <a:cubicBezTo>
                        <a:pt x="21600" y="12488"/>
                        <a:pt x="21432" y="13495"/>
                        <a:pt x="21121" y="14453"/>
                      </a:cubicBezTo>
                      <a:cubicBezTo>
                        <a:pt x="20998" y="14822"/>
                        <a:pt x="20855" y="15184"/>
                        <a:pt x="20689" y="15537"/>
                      </a:cubicBezTo>
                      <a:cubicBezTo>
                        <a:pt x="20503" y="15931"/>
                        <a:pt x="20291" y="16317"/>
                        <a:pt x="20057" y="16678"/>
                      </a:cubicBezTo>
                      <a:cubicBezTo>
                        <a:pt x="19921" y="16897"/>
                        <a:pt x="19777" y="17098"/>
                        <a:pt x="19626" y="17300"/>
                      </a:cubicBezTo>
                      <a:cubicBezTo>
                        <a:pt x="19428" y="17561"/>
                        <a:pt x="19217" y="17821"/>
                        <a:pt x="18994" y="18056"/>
                      </a:cubicBezTo>
                      <a:cubicBezTo>
                        <a:pt x="18855" y="18215"/>
                        <a:pt x="18709" y="18367"/>
                        <a:pt x="18561" y="18510"/>
                      </a:cubicBezTo>
                      <a:cubicBezTo>
                        <a:pt x="18358" y="18702"/>
                        <a:pt x="18148" y="18896"/>
                        <a:pt x="17929" y="19072"/>
                      </a:cubicBezTo>
                      <a:cubicBezTo>
                        <a:pt x="17788" y="19190"/>
                        <a:pt x="17645" y="19308"/>
                        <a:pt x="17498" y="19408"/>
                      </a:cubicBezTo>
                      <a:cubicBezTo>
                        <a:pt x="17294" y="19568"/>
                        <a:pt x="17083" y="19710"/>
                        <a:pt x="16866" y="19853"/>
                      </a:cubicBezTo>
                      <a:cubicBezTo>
                        <a:pt x="16724" y="19938"/>
                        <a:pt x="16580" y="20029"/>
                        <a:pt x="16433" y="20114"/>
                      </a:cubicBezTo>
                      <a:cubicBezTo>
                        <a:pt x="16228" y="20231"/>
                        <a:pt x="16017" y="20340"/>
                        <a:pt x="15803" y="20449"/>
                      </a:cubicBezTo>
                      <a:cubicBezTo>
                        <a:pt x="15661" y="20517"/>
                        <a:pt x="15516" y="20584"/>
                        <a:pt x="15370" y="20651"/>
                      </a:cubicBezTo>
                      <a:cubicBezTo>
                        <a:pt x="15163" y="20744"/>
                        <a:pt x="14952" y="20827"/>
                        <a:pt x="14738" y="20903"/>
                      </a:cubicBezTo>
                      <a:cubicBezTo>
                        <a:pt x="14596" y="20954"/>
                        <a:pt x="14453" y="21004"/>
                        <a:pt x="14307" y="21054"/>
                      </a:cubicBezTo>
                      <a:cubicBezTo>
                        <a:pt x="14100" y="21121"/>
                        <a:pt x="13889" y="21180"/>
                        <a:pt x="13675" y="21231"/>
                      </a:cubicBezTo>
                      <a:cubicBezTo>
                        <a:pt x="13533" y="21273"/>
                        <a:pt x="13388" y="21306"/>
                        <a:pt x="13243" y="21340"/>
                      </a:cubicBezTo>
                      <a:cubicBezTo>
                        <a:pt x="13034" y="21382"/>
                        <a:pt x="12823" y="21424"/>
                        <a:pt x="12611" y="21457"/>
                      </a:cubicBezTo>
                      <a:cubicBezTo>
                        <a:pt x="12467" y="21483"/>
                        <a:pt x="12323" y="21499"/>
                        <a:pt x="12180" y="21516"/>
                      </a:cubicBezTo>
                      <a:cubicBezTo>
                        <a:pt x="11971" y="21541"/>
                        <a:pt x="11760" y="21566"/>
                        <a:pt x="11548" y="21575"/>
                      </a:cubicBezTo>
                      <a:cubicBezTo>
                        <a:pt x="11404" y="21584"/>
                        <a:pt x="11260" y="21592"/>
                        <a:pt x="11115" y="21592"/>
                      </a:cubicBezTo>
                      <a:cubicBezTo>
                        <a:pt x="11010" y="21600"/>
                        <a:pt x="10905" y="21600"/>
                        <a:pt x="10799" y="21600"/>
                      </a:cubicBezTo>
                      <a:cubicBezTo>
                        <a:pt x="10694" y="21600"/>
                        <a:pt x="10590" y="21600"/>
                        <a:pt x="10485" y="21592"/>
                      </a:cubicBezTo>
                      <a:cubicBezTo>
                        <a:pt x="10339" y="21592"/>
                        <a:pt x="10196" y="21584"/>
                        <a:pt x="10052" y="21575"/>
                      </a:cubicBezTo>
                      <a:cubicBezTo>
                        <a:pt x="9840" y="21566"/>
                        <a:pt x="9629" y="21541"/>
                        <a:pt x="9420" y="21516"/>
                      </a:cubicBezTo>
                      <a:cubicBezTo>
                        <a:pt x="9277" y="21499"/>
                        <a:pt x="9133" y="21483"/>
                        <a:pt x="8989" y="21457"/>
                      </a:cubicBezTo>
                      <a:cubicBezTo>
                        <a:pt x="8777" y="21424"/>
                        <a:pt x="8566" y="21382"/>
                        <a:pt x="8357" y="21340"/>
                      </a:cubicBezTo>
                      <a:cubicBezTo>
                        <a:pt x="8212" y="21306"/>
                        <a:pt x="8068" y="21273"/>
                        <a:pt x="7925" y="21239"/>
                      </a:cubicBezTo>
                      <a:cubicBezTo>
                        <a:pt x="7711" y="21180"/>
                        <a:pt x="7500" y="21121"/>
                        <a:pt x="7293" y="21054"/>
                      </a:cubicBezTo>
                      <a:cubicBezTo>
                        <a:pt x="7147" y="21004"/>
                        <a:pt x="7004" y="20954"/>
                        <a:pt x="6862" y="20903"/>
                      </a:cubicBezTo>
                      <a:cubicBezTo>
                        <a:pt x="6648" y="20827"/>
                        <a:pt x="6437" y="20744"/>
                        <a:pt x="6230" y="20651"/>
                      </a:cubicBezTo>
                      <a:cubicBezTo>
                        <a:pt x="6083" y="20584"/>
                        <a:pt x="5939" y="20517"/>
                        <a:pt x="5797" y="20449"/>
                      </a:cubicBezTo>
                      <a:cubicBezTo>
                        <a:pt x="5582" y="20340"/>
                        <a:pt x="5372" y="20231"/>
                        <a:pt x="5167" y="20114"/>
                      </a:cubicBezTo>
                      <a:cubicBezTo>
                        <a:pt x="5020" y="20029"/>
                        <a:pt x="4876" y="19938"/>
                        <a:pt x="4734" y="19853"/>
                      </a:cubicBezTo>
                      <a:cubicBezTo>
                        <a:pt x="4517" y="19710"/>
                        <a:pt x="4306" y="19568"/>
                        <a:pt x="4102" y="19408"/>
                      </a:cubicBezTo>
                      <a:cubicBezTo>
                        <a:pt x="3955" y="19308"/>
                        <a:pt x="3811" y="19190"/>
                        <a:pt x="3671" y="19072"/>
                      </a:cubicBezTo>
                      <a:cubicBezTo>
                        <a:pt x="3452" y="18896"/>
                        <a:pt x="3242" y="18702"/>
                        <a:pt x="3039" y="18510"/>
                      </a:cubicBezTo>
                      <a:cubicBezTo>
                        <a:pt x="2891" y="18367"/>
                        <a:pt x="2745" y="18215"/>
                        <a:pt x="2606" y="18056"/>
                      </a:cubicBezTo>
                      <a:cubicBezTo>
                        <a:pt x="2383" y="17821"/>
                        <a:pt x="2172" y="17561"/>
                        <a:pt x="1974" y="17300"/>
                      </a:cubicBezTo>
                      <a:cubicBezTo>
                        <a:pt x="1823" y="17098"/>
                        <a:pt x="1679" y="16897"/>
                        <a:pt x="1543" y="16678"/>
                      </a:cubicBezTo>
                      <a:cubicBezTo>
                        <a:pt x="1309" y="16317"/>
                        <a:pt x="1097" y="15931"/>
                        <a:pt x="911" y="15537"/>
                      </a:cubicBezTo>
                      <a:cubicBezTo>
                        <a:pt x="745" y="15184"/>
                        <a:pt x="602" y="14822"/>
                        <a:pt x="479" y="14453"/>
                      </a:cubicBezTo>
                      <a:cubicBezTo>
                        <a:pt x="168" y="13495"/>
                        <a:pt x="0" y="12488"/>
                        <a:pt x="0" y="11447"/>
                      </a:cubicBezTo>
                      <a:cubicBezTo>
                        <a:pt x="0" y="11195"/>
                        <a:pt x="0" y="10682"/>
                        <a:pt x="0" y="10682"/>
                      </a:cubicBezTo>
                      <a:lnTo>
                        <a:pt x="0" y="0"/>
                      </a:lnTo>
                      <a:cubicBezTo>
                        <a:pt x="0" y="882"/>
                        <a:pt x="168" y="1730"/>
                        <a:pt x="479" y="2519"/>
                      </a:cubicBezTo>
                      <a:cubicBezTo>
                        <a:pt x="602" y="2839"/>
                        <a:pt x="745" y="3141"/>
                        <a:pt x="911" y="3443"/>
                      </a:cubicBezTo>
                      <a:cubicBezTo>
                        <a:pt x="1097" y="3771"/>
                        <a:pt x="1309" y="4090"/>
                        <a:pt x="1543" y="4401"/>
                      </a:cubicBezTo>
                      <a:cubicBezTo>
                        <a:pt x="1679" y="4577"/>
                        <a:pt x="1823" y="4754"/>
                        <a:pt x="1974" y="4930"/>
                      </a:cubicBezTo>
                      <a:cubicBezTo>
                        <a:pt x="2172" y="5148"/>
                        <a:pt x="2383" y="5358"/>
                        <a:pt x="2606" y="5560"/>
                      </a:cubicBezTo>
                      <a:cubicBezTo>
                        <a:pt x="2745" y="5694"/>
                        <a:pt x="2891" y="5820"/>
                        <a:pt x="3039" y="5937"/>
                      </a:cubicBezTo>
                      <a:cubicBezTo>
                        <a:pt x="3242" y="6105"/>
                        <a:pt x="3452" y="6265"/>
                        <a:pt x="3671" y="6416"/>
                      </a:cubicBezTo>
                      <a:cubicBezTo>
                        <a:pt x="3811" y="6509"/>
                        <a:pt x="3955" y="6610"/>
                        <a:pt x="4102" y="6701"/>
                      </a:cubicBezTo>
                      <a:cubicBezTo>
                        <a:pt x="4306" y="6828"/>
                        <a:pt x="4517" y="6954"/>
                        <a:pt x="4734" y="7063"/>
                      </a:cubicBezTo>
                      <a:cubicBezTo>
                        <a:pt x="4876" y="7147"/>
                        <a:pt x="5020" y="7214"/>
                        <a:pt x="5167" y="7289"/>
                      </a:cubicBezTo>
                      <a:cubicBezTo>
                        <a:pt x="5372" y="7390"/>
                        <a:pt x="5582" y="7483"/>
                        <a:pt x="5797" y="7575"/>
                      </a:cubicBezTo>
                      <a:cubicBezTo>
                        <a:pt x="5939" y="7626"/>
                        <a:pt x="6083" y="7684"/>
                        <a:pt x="6230" y="7743"/>
                      </a:cubicBezTo>
                      <a:cubicBezTo>
                        <a:pt x="6437" y="7818"/>
                        <a:pt x="6648" y="7886"/>
                        <a:pt x="6862" y="7953"/>
                      </a:cubicBezTo>
                      <a:cubicBezTo>
                        <a:pt x="7004" y="7995"/>
                        <a:pt x="7147" y="8037"/>
                        <a:pt x="7293" y="8079"/>
                      </a:cubicBezTo>
                      <a:cubicBezTo>
                        <a:pt x="7500" y="8137"/>
                        <a:pt x="7711" y="8188"/>
                        <a:pt x="7925" y="8230"/>
                      </a:cubicBezTo>
                      <a:cubicBezTo>
                        <a:pt x="8068" y="8264"/>
                        <a:pt x="8212" y="8297"/>
                        <a:pt x="8357" y="8323"/>
                      </a:cubicBezTo>
                      <a:cubicBezTo>
                        <a:pt x="8566" y="8356"/>
                        <a:pt x="8777" y="8390"/>
                        <a:pt x="8989" y="8424"/>
                      </a:cubicBezTo>
                      <a:cubicBezTo>
                        <a:pt x="9133" y="8440"/>
                        <a:pt x="9277" y="8456"/>
                        <a:pt x="9420" y="8474"/>
                      </a:cubicBezTo>
                      <a:cubicBezTo>
                        <a:pt x="9629" y="8490"/>
                        <a:pt x="9840" y="8507"/>
                        <a:pt x="10052" y="8524"/>
                      </a:cubicBezTo>
                      <a:cubicBezTo>
                        <a:pt x="10196" y="8533"/>
                        <a:pt x="10339" y="8533"/>
                        <a:pt x="10485" y="8533"/>
                      </a:cubicBezTo>
                      <a:cubicBezTo>
                        <a:pt x="10588" y="8541"/>
                        <a:pt x="10694" y="8541"/>
                        <a:pt x="10799" y="8541"/>
                      </a:cubicBezTo>
                      <a:cubicBezTo>
                        <a:pt x="10905" y="8541"/>
                        <a:pt x="11010" y="8541"/>
                        <a:pt x="11115" y="8533"/>
                      </a:cubicBezTo>
                      <a:cubicBezTo>
                        <a:pt x="11260" y="8533"/>
                        <a:pt x="11404" y="8533"/>
                        <a:pt x="11548" y="8524"/>
                      </a:cubicBezTo>
                      <a:cubicBezTo>
                        <a:pt x="11760" y="8507"/>
                        <a:pt x="11971" y="8490"/>
                        <a:pt x="12180" y="8474"/>
                      </a:cubicBezTo>
                      <a:cubicBezTo>
                        <a:pt x="12323" y="8456"/>
                        <a:pt x="12467" y="8440"/>
                        <a:pt x="12611" y="8424"/>
                      </a:cubicBezTo>
                      <a:cubicBezTo>
                        <a:pt x="12823" y="8390"/>
                        <a:pt x="13034" y="8356"/>
                        <a:pt x="13243" y="8323"/>
                      </a:cubicBezTo>
                      <a:cubicBezTo>
                        <a:pt x="13388" y="8297"/>
                        <a:pt x="13533" y="8264"/>
                        <a:pt x="13675" y="8230"/>
                      </a:cubicBezTo>
                      <a:cubicBezTo>
                        <a:pt x="13889" y="8188"/>
                        <a:pt x="14100" y="8137"/>
                        <a:pt x="14307" y="8079"/>
                      </a:cubicBezTo>
                      <a:cubicBezTo>
                        <a:pt x="14453" y="8037"/>
                        <a:pt x="14596" y="7995"/>
                        <a:pt x="14738" y="7953"/>
                      </a:cubicBezTo>
                      <a:cubicBezTo>
                        <a:pt x="14952" y="7886"/>
                        <a:pt x="15163" y="7818"/>
                        <a:pt x="15370" y="7743"/>
                      </a:cubicBezTo>
                      <a:cubicBezTo>
                        <a:pt x="15516" y="7684"/>
                        <a:pt x="15661" y="7626"/>
                        <a:pt x="15803" y="7567"/>
                      </a:cubicBezTo>
                      <a:cubicBezTo>
                        <a:pt x="16017" y="7483"/>
                        <a:pt x="16228" y="7390"/>
                        <a:pt x="16433" y="7289"/>
                      </a:cubicBezTo>
                      <a:cubicBezTo>
                        <a:pt x="16580" y="7214"/>
                        <a:pt x="16724" y="7138"/>
                        <a:pt x="16866" y="7063"/>
                      </a:cubicBezTo>
                      <a:cubicBezTo>
                        <a:pt x="17083" y="6945"/>
                        <a:pt x="17294" y="6828"/>
                        <a:pt x="17498" y="6701"/>
                      </a:cubicBezTo>
                      <a:cubicBezTo>
                        <a:pt x="17645" y="6610"/>
                        <a:pt x="17788" y="6509"/>
                        <a:pt x="17929" y="6416"/>
                      </a:cubicBezTo>
                      <a:cubicBezTo>
                        <a:pt x="18148" y="6265"/>
                        <a:pt x="18358" y="6105"/>
                        <a:pt x="18561" y="5937"/>
                      </a:cubicBezTo>
                      <a:cubicBezTo>
                        <a:pt x="18709" y="5820"/>
                        <a:pt x="18855" y="5694"/>
                        <a:pt x="18994" y="5560"/>
                      </a:cubicBezTo>
                      <a:cubicBezTo>
                        <a:pt x="19217" y="5358"/>
                        <a:pt x="19428" y="5148"/>
                        <a:pt x="19626" y="4930"/>
                      </a:cubicBezTo>
                      <a:cubicBezTo>
                        <a:pt x="19777" y="4754"/>
                        <a:pt x="19921" y="4577"/>
                        <a:pt x="20057" y="4401"/>
                      </a:cubicBezTo>
                      <a:cubicBezTo>
                        <a:pt x="20291" y="4090"/>
                        <a:pt x="20503" y="3771"/>
                        <a:pt x="20689" y="3443"/>
                      </a:cubicBezTo>
                      <a:cubicBezTo>
                        <a:pt x="20855" y="3141"/>
                        <a:pt x="20998" y="2839"/>
                        <a:pt x="21121" y="2519"/>
                      </a:cubicBezTo>
                      <a:cubicBezTo>
                        <a:pt x="21432" y="1730"/>
                        <a:pt x="21600" y="882"/>
                        <a:pt x="21600" y="0"/>
                      </a:cubicBezTo>
                      <a:close/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endParaRPr sz="5063"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88" name="Shape 41522">
                  <a:extLst>
                    <a:ext uri="{FF2B5EF4-FFF2-40B4-BE49-F238E27FC236}">
                      <a16:creationId xmlns:a16="http://schemas.microsoft.com/office/drawing/2014/main" id="{69C9B966-A79B-4014-B764-C0134354D44F}"/>
                    </a:ext>
                  </a:extLst>
                </p:cNvPr>
                <p:cNvSpPr/>
                <p:nvPr/>
              </p:nvSpPr>
              <p:spPr>
                <a:xfrm>
                  <a:off x="177826" y="238124"/>
                  <a:ext cx="1150638" cy="188506"/>
                </a:xfrm>
                <a:prstGeom prst="ellipse">
                  <a:avLst/>
                </a:pr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endParaRPr sz="5063"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89" name="Shape 41523">
                  <a:extLst>
                    <a:ext uri="{FF2B5EF4-FFF2-40B4-BE49-F238E27FC236}">
                      <a16:creationId xmlns:a16="http://schemas.microsoft.com/office/drawing/2014/main" id="{C41D9296-491C-478A-B8EC-E125CABA8FDA}"/>
                    </a:ext>
                  </a:extLst>
                </p:cNvPr>
                <p:cNvSpPr/>
                <p:nvPr/>
              </p:nvSpPr>
              <p:spPr>
                <a:xfrm>
                  <a:off x="125525" y="113245"/>
                  <a:ext cx="1150646" cy="23827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0"/>
                      </a:moveTo>
                      <a:lnTo>
                        <a:pt x="21600" y="10682"/>
                      </a:lnTo>
                      <a:cubicBezTo>
                        <a:pt x="21600" y="10682"/>
                        <a:pt x="21600" y="11195"/>
                        <a:pt x="21600" y="11447"/>
                      </a:cubicBezTo>
                      <a:cubicBezTo>
                        <a:pt x="21600" y="12488"/>
                        <a:pt x="21432" y="13495"/>
                        <a:pt x="21121" y="14453"/>
                      </a:cubicBezTo>
                      <a:cubicBezTo>
                        <a:pt x="20998" y="14822"/>
                        <a:pt x="20855" y="15184"/>
                        <a:pt x="20689" y="15537"/>
                      </a:cubicBezTo>
                      <a:cubicBezTo>
                        <a:pt x="20503" y="15931"/>
                        <a:pt x="20291" y="16317"/>
                        <a:pt x="20057" y="16678"/>
                      </a:cubicBezTo>
                      <a:cubicBezTo>
                        <a:pt x="19921" y="16897"/>
                        <a:pt x="19777" y="17098"/>
                        <a:pt x="19626" y="17300"/>
                      </a:cubicBezTo>
                      <a:cubicBezTo>
                        <a:pt x="19428" y="17561"/>
                        <a:pt x="19217" y="17821"/>
                        <a:pt x="18994" y="18056"/>
                      </a:cubicBezTo>
                      <a:cubicBezTo>
                        <a:pt x="18855" y="18215"/>
                        <a:pt x="18709" y="18367"/>
                        <a:pt x="18561" y="18510"/>
                      </a:cubicBezTo>
                      <a:cubicBezTo>
                        <a:pt x="18358" y="18702"/>
                        <a:pt x="18148" y="18896"/>
                        <a:pt x="17929" y="19072"/>
                      </a:cubicBezTo>
                      <a:cubicBezTo>
                        <a:pt x="17788" y="19190"/>
                        <a:pt x="17645" y="19308"/>
                        <a:pt x="17498" y="19408"/>
                      </a:cubicBezTo>
                      <a:cubicBezTo>
                        <a:pt x="17294" y="19568"/>
                        <a:pt x="17083" y="19710"/>
                        <a:pt x="16866" y="19853"/>
                      </a:cubicBezTo>
                      <a:cubicBezTo>
                        <a:pt x="16724" y="19938"/>
                        <a:pt x="16580" y="20029"/>
                        <a:pt x="16433" y="20114"/>
                      </a:cubicBezTo>
                      <a:cubicBezTo>
                        <a:pt x="16228" y="20231"/>
                        <a:pt x="16017" y="20340"/>
                        <a:pt x="15803" y="20449"/>
                      </a:cubicBezTo>
                      <a:cubicBezTo>
                        <a:pt x="15661" y="20517"/>
                        <a:pt x="15516" y="20584"/>
                        <a:pt x="15370" y="20651"/>
                      </a:cubicBezTo>
                      <a:cubicBezTo>
                        <a:pt x="15163" y="20744"/>
                        <a:pt x="14952" y="20827"/>
                        <a:pt x="14738" y="20903"/>
                      </a:cubicBezTo>
                      <a:cubicBezTo>
                        <a:pt x="14596" y="20954"/>
                        <a:pt x="14453" y="21004"/>
                        <a:pt x="14307" y="21054"/>
                      </a:cubicBezTo>
                      <a:cubicBezTo>
                        <a:pt x="14100" y="21121"/>
                        <a:pt x="13889" y="21180"/>
                        <a:pt x="13675" y="21231"/>
                      </a:cubicBezTo>
                      <a:cubicBezTo>
                        <a:pt x="13533" y="21273"/>
                        <a:pt x="13388" y="21306"/>
                        <a:pt x="13243" y="21340"/>
                      </a:cubicBezTo>
                      <a:cubicBezTo>
                        <a:pt x="13034" y="21382"/>
                        <a:pt x="12823" y="21424"/>
                        <a:pt x="12611" y="21457"/>
                      </a:cubicBezTo>
                      <a:cubicBezTo>
                        <a:pt x="12467" y="21483"/>
                        <a:pt x="12323" y="21499"/>
                        <a:pt x="12180" y="21516"/>
                      </a:cubicBezTo>
                      <a:cubicBezTo>
                        <a:pt x="11971" y="21541"/>
                        <a:pt x="11760" y="21566"/>
                        <a:pt x="11548" y="21575"/>
                      </a:cubicBezTo>
                      <a:cubicBezTo>
                        <a:pt x="11404" y="21584"/>
                        <a:pt x="11260" y="21592"/>
                        <a:pt x="11115" y="21592"/>
                      </a:cubicBezTo>
                      <a:cubicBezTo>
                        <a:pt x="11010" y="21600"/>
                        <a:pt x="10905" y="21600"/>
                        <a:pt x="10799" y="21600"/>
                      </a:cubicBezTo>
                      <a:cubicBezTo>
                        <a:pt x="10694" y="21600"/>
                        <a:pt x="10590" y="21600"/>
                        <a:pt x="10485" y="21592"/>
                      </a:cubicBezTo>
                      <a:cubicBezTo>
                        <a:pt x="10339" y="21592"/>
                        <a:pt x="10196" y="21584"/>
                        <a:pt x="10052" y="21575"/>
                      </a:cubicBezTo>
                      <a:cubicBezTo>
                        <a:pt x="9840" y="21566"/>
                        <a:pt x="9629" y="21541"/>
                        <a:pt x="9420" y="21516"/>
                      </a:cubicBezTo>
                      <a:cubicBezTo>
                        <a:pt x="9277" y="21499"/>
                        <a:pt x="9133" y="21483"/>
                        <a:pt x="8989" y="21457"/>
                      </a:cubicBezTo>
                      <a:cubicBezTo>
                        <a:pt x="8777" y="21424"/>
                        <a:pt x="8566" y="21382"/>
                        <a:pt x="8357" y="21340"/>
                      </a:cubicBezTo>
                      <a:cubicBezTo>
                        <a:pt x="8212" y="21306"/>
                        <a:pt x="8068" y="21273"/>
                        <a:pt x="7925" y="21239"/>
                      </a:cubicBezTo>
                      <a:cubicBezTo>
                        <a:pt x="7711" y="21180"/>
                        <a:pt x="7500" y="21121"/>
                        <a:pt x="7293" y="21054"/>
                      </a:cubicBezTo>
                      <a:cubicBezTo>
                        <a:pt x="7147" y="21004"/>
                        <a:pt x="7004" y="20954"/>
                        <a:pt x="6862" y="20903"/>
                      </a:cubicBezTo>
                      <a:cubicBezTo>
                        <a:pt x="6648" y="20827"/>
                        <a:pt x="6437" y="20744"/>
                        <a:pt x="6230" y="20651"/>
                      </a:cubicBezTo>
                      <a:cubicBezTo>
                        <a:pt x="6083" y="20584"/>
                        <a:pt x="5939" y="20517"/>
                        <a:pt x="5797" y="20449"/>
                      </a:cubicBezTo>
                      <a:cubicBezTo>
                        <a:pt x="5582" y="20340"/>
                        <a:pt x="5372" y="20231"/>
                        <a:pt x="5167" y="20114"/>
                      </a:cubicBezTo>
                      <a:cubicBezTo>
                        <a:pt x="5020" y="20029"/>
                        <a:pt x="4876" y="19938"/>
                        <a:pt x="4734" y="19853"/>
                      </a:cubicBezTo>
                      <a:cubicBezTo>
                        <a:pt x="4517" y="19710"/>
                        <a:pt x="4306" y="19568"/>
                        <a:pt x="4102" y="19408"/>
                      </a:cubicBezTo>
                      <a:cubicBezTo>
                        <a:pt x="3955" y="19308"/>
                        <a:pt x="3811" y="19190"/>
                        <a:pt x="3671" y="19072"/>
                      </a:cubicBezTo>
                      <a:cubicBezTo>
                        <a:pt x="3452" y="18896"/>
                        <a:pt x="3242" y="18702"/>
                        <a:pt x="3039" y="18510"/>
                      </a:cubicBezTo>
                      <a:cubicBezTo>
                        <a:pt x="2891" y="18367"/>
                        <a:pt x="2745" y="18215"/>
                        <a:pt x="2606" y="18056"/>
                      </a:cubicBezTo>
                      <a:cubicBezTo>
                        <a:pt x="2383" y="17821"/>
                        <a:pt x="2172" y="17561"/>
                        <a:pt x="1974" y="17300"/>
                      </a:cubicBezTo>
                      <a:cubicBezTo>
                        <a:pt x="1823" y="17098"/>
                        <a:pt x="1679" y="16897"/>
                        <a:pt x="1543" y="16678"/>
                      </a:cubicBezTo>
                      <a:cubicBezTo>
                        <a:pt x="1309" y="16317"/>
                        <a:pt x="1097" y="15931"/>
                        <a:pt x="911" y="15537"/>
                      </a:cubicBezTo>
                      <a:cubicBezTo>
                        <a:pt x="745" y="15184"/>
                        <a:pt x="602" y="14822"/>
                        <a:pt x="479" y="14453"/>
                      </a:cubicBezTo>
                      <a:cubicBezTo>
                        <a:pt x="168" y="13495"/>
                        <a:pt x="0" y="12488"/>
                        <a:pt x="0" y="11447"/>
                      </a:cubicBezTo>
                      <a:cubicBezTo>
                        <a:pt x="0" y="11195"/>
                        <a:pt x="0" y="10682"/>
                        <a:pt x="0" y="10682"/>
                      </a:cubicBezTo>
                      <a:lnTo>
                        <a:pt x="0" y="0"/>
                      </a:lnTo>
                      <a:cubicBezTo>
                        <a:pt x="0" y="882"/>
                        <a:pt x="168" y="1730"/>
                        <a:pt x="479" y="2519"/>
                      </a:cubicBezTo>
                      <a:cubicBezTo>
                        <a:pt x="602" y="2839"/>
                        <a:pt x="745" y="3141"/>
                        <a:pt x="911" y="3443"/>
                      </a:cubicBezTo>
                      <a:cubicBezTo>
                        <a:pt x="1097" y="3771"/>
                        <a:pt x="1309" y="4090"/>
                        <a:pt x="1543" y="4401"/>
                      </a:cubicBezTo>
                      <a:cubicBezTo>
                        <a:pt x="1679" y="4577"/>
                        <a:pt x="1823" y="4754"/>
                        <a:pt x="1974" y="4930"/>
                      </a:cubicBezTo>
                      <a:cubicBezTo>
                        <a:pt x="2172" y="5148"/>
                        <a:pt x="2383" y="5358"/>
                        <a:pt x="2606" y="5560"/>
                      </a:cubicBezTo>
                      <a:cubicBezTo>
                        <a:pt x="2745" y="5694"/>
                        <a:pt x="2891" y="5820"/>
                        <a:pt x="3039" y="5937"/>
                      </a:cubicBezTo>
                      <a:cubicBezTo>
                        <a:pt x="3242" y="6105"/>
                        <a:pt x="3452" y="6265"/>
                        <a:pt x="3671" y="6416"/>
                      </a:cubicBezTo>
                      <a:cubicBezTo>
                        <a:pt x="3811" y="6509"/>
                        <a:pt x="3955" y="6610"/>
                        <a:pt x="4102" y="6701"/>
                      </a:cubicBezTo>
                      <a:cubicBezTo>
                        <a:pt x="4306" y="6828"/>
                        <a:pt x="4517" y="6954"/>
                        <a:pt x="4734" y="7063"/>
                      </a:cubicBezTo>
                      <a:cubicBezTo>
                        <a:pt x="4876" y="7147"/>
                        <a:pt x="5020" y="7214"/>
                        <a:pt x="5167" y="7289"/>
                      </a:cubicBezTo>
                      <a:cubicBezTo>
                        <a:pt x="5372" y="7390"/>
                        <a:pt x="5582" y="7483"/>
                        <a:pt x="5797" y="7575"/>
                      </a:cubicBezTo>
                      <a:cubicBezTo>
                        <a:pt x="5939" y="7626"/>
                        <a:pt x="6083" y="7684"/>
                        <a:pt x="6230" y="7743"/>
                      </a:cubicBezTo>
                      <a:cubicBezTo>
                        <a:pt x="6437" y="7818"/>
                        <a:pt x="6648" y="7886"/>
                        <a:pt x="6862" y="7953"/>
                      </a:cubicBezTo>
                      <a:cubicBezTo>
                        <a:pt x="7004" y="7995"/>
                        <a:pt x="7147" y="8037"/>
                        <a:pt x="7293" y="8079"/>
                      </a:cubicBezTo>
                      <a:cubicBezTo>
                        <a:pt x="7500" y="8137"/>
                        <a:pt x="7711" y="8188"/>
                        <a:pt x="7925" y="8230"/>
                      </a:cubicBezTo>
                      <a:cubicBezTo>
                        <a:pt x="8068" y="8264"/>
                        <a:pt x="8212" y="8297"/>
                        <a:pt x="8357" y="8323"/>
                      </a:cubicBezTo>
                      <a:cubicBezTo>
                        <a:pt x="8566" y="8356"/>
                        <a:pt x="8777" y="8390"/>
                        <a:pt x="8989" y="8424"/>
                      </a:cubicBezTo>
                      <a:cubicBezTo>
                        <a:pt x="9133" y="8440"/>
                        <a:pt x="9277" y="8456"/>
                        <a:pt x="9420" y="8474"/>
                      </a:cubicBezTo>
                      <a:cubicBezTo>
                        <a:pt x="9629" y="8490"/>
                        <a:pt x="9840" y="8507"/>
                        <a:pt x="10052" y="8524"/>
                      </a:cubicBezTo>
                      <a:cubicBezTo>
                        <a:pt x="10196" y="8533"/>
                        <a:pt x="10339" y="8533"/>
                        <a:pt x="10485" y="8533"/>
                      </a:cubicBezTo>
                      <a:cubicBezTo>
                        <a:pt x="10588" y="8541"/>
                        <a:pt x="10694" y="8541"/>
                        <a:pt x="10799" y="8541"/>
                      </a:cubicBezTo>
                      <a:cubicBezTo>
                        <a:pt x="10905" y="8541"/>
                        <a:pt x="11010" y="8541"/>
                        <a:pt x="11115" y="8533"/>
                      </a:cubicBezTo>
                      <a:cubicBezTo>
                        <a:pt x="11260" y="8533"/>
                        <a:pt x="11404" y="8533"/>
                        <a:pt x="11548" y="8524"/>
                      </a:cubicBezTo>
                      <a:cubicBezTo>
                        <a:pt x="11760" y="8507"/>
                        <a:pt x="11971" y="8490"/>
                        <a:pt x="12180" y="8474"/>
                      </a:cubicBezTo>
                      <a:cubicBezTo>
                        <a:pt x="12323" y="8456"/>
                        <a:pt x="12467" y="8440"/>
                        <a:pt x="12611" y="8424"/>
                      </a:cubicBezTo>
                      <a:cubicBezTo>
                        <a:pt x="12823" y="8390"/>
                        <a:pt x="13034" y="8356"/>
                        <a:pt x="13243" y="8323"/>
                      </a:cubicBezTo>
                      <a:cubicBezTo>
                        <a:pt x="13388" y="8297"/>
                        <a:pt x="13533" y="8264"/>
                        <a:pt x="13675" y="8230"/>
                      </a:cubicBezTo>
                      <a:cubicBezTo>
                        <a:pt x="13889" y="8188"/>
                        <a:pt x="14100" y="8137"/>
                        <a:pt x="14307" y="8079"/>
                      </a:cubicBezTo>
                      <a:cubicBezTo>
                        <a:pt x="14453" y="8037"/>
                        <a:pt x="14596" y="7995"/>
                        <a:pt x="14738" y="7953"/>
                      </a:cubicBezTo>
                      <a:cubicBezTo>
                        <a:pt x="14952" y="7886"/>
                        <a:pt x="15163" y="7818"/>
                        <a:pt x="15370" y="7743"/>
                      </a:cubicBezTo>
                      <a:cubicBezTo>
                        <a:pt x="15516" y="7684"/>
                        <a:pt x="15661" y="7626"/>
                        <a:pt x="15803" y="7567"/>
                      </a:cubicBezTo>
                      <a:cubicBezTo>
                        <a:pt x="16017" y="7483"/>
                        <a:pt x="16228" y="7390"/>
                        <a:pt x="16433" y="7289"/>
                      </a:cubicBezTo>
                      <a:cubicBezTo>
                        <a:pt x="16580" y="7214"/>
                        <a:pt x="16724" y="7138"/>
                        <a:pt x="16866" y="7063"/>
                      </a:cubicBezTo>
                      <a:cubicBezTo>
                        <a:pt x="17083" y="6945"/>
                        <a:pt x="17294" y="6828"/>
                        <a:pt x="17498" y="6701"/>
                      </a:cubicBezTo>
                      <a:cubicBezTo>
                        <a:pt x="17645" y="6610"/>
                        <a:pt x="17788" y="6509"/>
                        <a:pt x="17929" y="6416"/>
                      </a:cubicBezTo>
                      <a:cubicBezTo>
                        <a:pt x="18148" y="6265"/>
                        <a:pt x="18358" y="6105"/>
                        <a:pt x="18561" y="5937"/>
                      </a:cubicBezTo>
                      <a:cubicBezTo>
                        <a:pt x="18709" y="5820"/>
                        <a:pt x="18855" y="5694"/>
                        <a:pt x="18994" y="5560"/>
                      </a:cubicBezTo>
                      <a:cubicBezTo>
                        <a:pt x="19217" y="5358"/>
                        <a:pt x="19428" y="5148"/>
                        <a:pt x="19626" y="4930"/>
                      </a:cubicBezTo>
                      <a:cubicBezTo>
                        <a:pt x="19777" y="4754"/>
                        <a:pt x="19921" y="4577"/>
                        <a:pt x="20057" y="4401"/>
                      </a:cubicBezTo>
                      <a:cubicBezTo>
                        <a:pt x="20291" y="4090"/>
                        <a:pt x="20503" y="3771"/>
                        <a:pt x="20689" y="3443"/>
                      </a:cubicBezTo>
                      <a:cubicBezTo>
                        <a:pt x="20855" y="3141"/>
                        <a:pt x="20998" y="2839"/>
                        <a:pt x="21121" y="2519"/>
                      </a:cubicBezTo>
                      <a:cubicBezTo>
                        <a:pt x="21432" y="1730"/>
                        <a:pt x="21600" y="882"/>
                        <a:pt x="21600" y="0"/>
                      </a:cubicBezTo>
                      <a:close/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endParaRPr sz="5063"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90" name="Shape 41524">
                  <a:extLst>
                    <a:ext uri="{FF2B5EF4-FFF2-40B4-BE49-F238E27FC236}">
                      <a16:creationId xmlns:a16="http://schemas.microsoft.com/office/drawing/2014/main" id="{0B246F37-9EFE-4F1A-BE29-99A5DFB29B01}"/>
                    </a:ext>
                  </a:extLst>
                </p:cNvPr>
                <p:cNvSpPr/>
                <p:nvPr/>
              </p:nvSpPr>
              <p:spPr>
                <a:xfrm>
                  <a:off x="125525" y="0"/>
                  <a:ext cx="1150637" cy="188506"/>
                </a:xfrm>
                <a:prstGeom prst="ellipse">
                  <a:avLst/>
                </a:pr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endParaRPr sz="5063">
                    <a:latin typeface="Calibri" panose="020F0502020204030204" pitchFamily="34" charset="0"/>
                  </a:endParaRPr>
                </a:p>
              </p:txBody>
            </p:sp>
          </p:grpSp>
          <p:grpSp>
            <p:nvGrpSpPr>
              <p:cNvPr id="33" name="Group 41542">
                <a:extLst>
                  <a:ext uri="{FF2B5EF4-FFF2-40B4-BE49-F238E27FC236}">
                    <a16:creationId xmlns:a16="http://schemas.microsoft.com/office/drawing/2014/main" id="{A2179872-944F-4349-9A1B-BE4106F20B0C}"/>
                  </a:ext>
                </a:extLst>
              </p:cNvPr>
              <p:cNvGrpSpPr/>
              <p:nvPr/>
            </p:nvGrpSpPr>
            <p:grpSpPr>
              <a:xfrm>
                <a:off x="1255248" y="476250"/>
                <a:ext cx="1244791" cy="2063751"/>
                <a:chOff x="0" y="0"/>
                <a:chExt cx="1244789" cy="2063749"/>
              </a:xfrm>
              <a:grpFill/>
            </p:grpSpPr>
            <p:sp>
              <p:nvSpPr>
                <p:cNvPr id="51" name="Shape 41526">
                  <a:extLst>
                    <a:ext uri="{FF2B5EF4-FFF2-40B4-BE49-F238E27FC236}">
                      <a16:creationId xmlns:a16="http://schemas.microsoft.com/office/drawing/2014/main" id="{1926F5BD-29B1-4F75-9243-65B73F80EA9C}"/>
                    </a:ext>
                  </a:extLst>
                </p:cNvPr>
                <p:cNvSpPr/>
                <p:nvPr/>
              </p:nvSpPr>
              <p:spPr>
                <a:xfrm>
                  <a:off x="31381" y="1825477"/>
                  <a:ext cx="1150646" cy="23827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0"/>
                      </a:moveTo>
                      <a:lnTo>
                        <a:pt x="21600" y="10682"/>
                      </a:lnTo>
                      <a:cubicBezTo>
                        <a:pt x="21600" y="10682"/>
                        <a:pt x="21600" y="11195"/>
                        <a:pt x="21600" y="11447"/>
                      </a:cubicBezTo>
                      <a:cubicBezTo>
                        <a:pt x="21600" y="12488"/>
                        <a:pt x="21432" y="13495"/>
                        <a:pt x="21121" y="14453"/>
                      </a:cubicBezTo>
                      <a:cubicBezTo>
                        <a:pt x="20998" y="14822"/>
                        <a:pt x="20855" y="15184"/>
                        <a:pt x="20689" y="15537"/>
                      </a:cubicBezTo>
                      <a:cubicBezTo>
                        <a:pt x="20503" y="15931"/>
                        <a:pt x="20291" y="16317"/>
                        <a:pt x="20057" y="16678"/>
                      </a:cubicBezTo>
                      <a:cubicBezTo>
                        <a:pt x="19921" y="16897"/>
                        <a:pt x="19777" y="17098"/>
                        <a:pt x="19626" y="17300"/>
                      </a:cubicBezTo>
                      <a:cubicBezTo>
                        <a:pt x="19428" y="17561"/>
                        <a:pt x="19217" y="17821"/>
                        <a:pt x="18994" y="18056"/>
                      </a:cubicBezTo>
                      <a:cubicBezTo>
                        <a:pt x="18855" y="18215"/>
                        <a:pt x="18709" y="18367"/>
                        <a:pt x="18561" y="18510"/>
                      </a:cubicBezTo>
                      <a:cubicBezTo>
                        <a:pt x="18358" y="18702"/>
                        <a:pt x="18148" y="18896"/>
                        <a:pt x="17929" y="19072"/>
                      </a:cubicBezTo>
                      <a:cubicBezTo>
                        <a:pt x="17788" y="19190"/>
                        <a:pt x="17645" y="19308"/>
                        <a:pt x="17498" y="19408"/>
                      </a:cubicBezTo>
                      <a:cubicBezTo>
                        <a:pt x="17294" y="19568"/>
                        <a:pt x="17083" y="19710"/>
                        <a:pt x="16866" y="19853"/>
                      </a:cubicBezTo>
                      <a:cubicBezTo>
                        <a:pt x="16724" y="19938"/>
                        <a:pt x="16580" y="20029"/>
                        <a:pt x="16433" y="20114"/>
                      </a:cubicBezTo>
                      <a:cubicBezTo>
                        <a:pt x="16228" y="20231"/>
                        <a:pt x="16017" y="20340"/>
                        <a:pt x="15803" y="20449"/>
                      </a:cubicBezTo>
                      <a:cubicBezTo>
                        <a:pt x="15661" y="20517"/>
                        <a:pt x="15516" y="20584"/>
                        <a:pt x="15370" y="20651"/>
                      </a:cubicBezTo>
                      <a:cubicBezTo>
                        <a:pt x="15163" y="20744"/>
                        <a:pt x="14952" y="20827"/>
                        <a:pt x="14738" y="20903"/>
                      </a:cubicBezTo>
                      <a:cubicBezTo>
                        <a:pt x="14596" y="20954"/>
                        <a:pt x="14453" y="21004"/>
                        <a:pt x="14307" y="21054"/>
                      </a:cubicBezTo>
                      <a:cubicBezTo>
                        <a:pt x="14100" y="21121"/>
                        <a:pt x="13889" y="21180"/>
                        <a:pt x="13675" y="21231"/>
                      </a:cubicBezTo>
                      <a:cubicBezTo>
                        <a:pt x="13533" y="21273"/>
                        <a:pt x="13388" y="21306"/>
                        <a:pt x="13243" y="21340"/>
                      </a:cubicBezTo>
                      <a:cubicBezTo>
                        <a:pt x="13034" y="21382"/>
                        <a:pt x="12823" y="21424"/>
                        <a:pt x="12611" y="21457"/>
                      </a:cubicBezTo>
                      <a:cubicBezTo>
                        <a:pt x="12467" y="21483"/>
                        <a:pt x="12323" y="21499"/>
                        <a:pt x="12180" y="21516"/>
                      </a:cubicBezTo>
                      <a:cubicBezTo>
                        <a:pt x="11971" y="21541"/>
                        <a:pt x="11760" y="21566"/>
                        <a:pt x="11548" y="21575"/>
                      </a:cubicBezTo>
                      <a:cubicBezTo>
                        <a:pt x="11404" y="21584"/>
                        <a:pt x="11260" y="21592"/>
                        <a:pt x="11115" y="21592"/>
                      </a:cubicBezTo>
                      <a:cubicBezTo>
                        <a:pt x="11010" y="21600"/>
                        <a:pt x="10905" y="21600"/>
                        <a:pt x="10799" y="21600"/>
                      </a:cubicBezTo>
                      <a:cubicBezTo>
                        <a:pt x="10694" y="21600"/>
                        <a:pt x="10590" y="21600"/>
                        <a:pt x="10485" y="21592"/>
                      </a:cubicBezTo>
                      <a:cubicBezTo>
                        <a:pt x="10339" y="21592"/>
                        <a:pt x="10196" y="21584"/>
                        <a:pt x="10052" y="21575"/>
                      </a:cubicBezTo>
                      <a:cubicBezTo>
                        <a:pt x="9840" y="21566"/>
                        <a:pt x="9629" y="21541"/>
                        <a:pt x="9420" y="21516"/>
                      </a:cubicBezTo>
                      <a:cubicBezTo>
                        <a:pt x="9277" y="21499"/>
                        <a:pt x="9133" y="21483"/>
                        <a:pt x="8989" y="21457"/>
                      </a:cubicBezTo>
                      <a:cubicBezTo>
                        <a:pt x="8777" y="21424"/>
                        <a:pt x="8566" y="21382"/>
                        <a:pt x="8357" y="21340"/>
                      </a:cubicBezTo>
                      <a:cubicBezTo>
                        <a:pt x="8212" y="21306"/>
                        <a:pt x="8068" y="21273"/>
                        <a:pt x="7925" y="21239"/>
                      </a:cubicBezTo>
                      <a:cubicBezTo>
                        <a:pt x="7711" y="21180"/>
                        <a:pt x="7500" y="21121"/>
                        <a:pt x="7293" y="21054"/>
                      </a:cubicBezTo>
                      <a:cubicBezTo>
                        <a:pt x="7147" y="21004"/>
                        <a:pt x="7004" y="20954"/>
                        <a:pt x="6862" y="20903"/>
                      </a:cubicBezTo>
                      <a:cubicBezTo>
                        <a:pt x="6648" y="20827"/>
                        <a:pt x="6437" y="20744"/>
                        <a:pt x="6230" y="20651"/>
                      </a:cubicBezTo>
                      <a:cubicBezTo>
                        <a:pt x="6083" y="20584"/>
                        <a:pt x="5939" y="20517"/>
                        <a:pt x="5797" y="20449"/>
                      </a:cubicBezTo>
                      <a:cubicBezTo>
                        <a:pt x="5582" y="20340"/>
                        <a:pt x="5372" y="20231"/>
                        <a:pt x="5167" y="20114"/>
                      </a:cubicBezTo>
                      <a:cubicBezTo>
                        <a:pt x="5020" y="20029"/>
                        <a:pt x="4876" y="19938"/>
                        <a:pt x="4734" y="19853"/>
                      </a:cubicBezTo>
                      <a:cubicBezTo>
                        <a:pt x="4517" y="19710"/>
                        <a:pt x="4306" y="19568"/>
                        <a:pt x="4102" y="19408"/>
                      </a:cubicBezTo>
                      <a:cubicBezTo>
                        <a:pt x="3955" y="19308"/>
                        <a:pt x="3811" y="19190"/>
                        <a:pt x="3671" y="19072"/>
                      </a:cubicBezTo>
                      <a:cubicBezTo>
                        <a:pt x="3452" y="18896"/>
                        <a:pt x="3242" y="18702"/>
                        <a:pt x="3039" y="18510"/>
                      </a:cubicBezTo>
                      <a:cubicBezTo>
                        <a:pt x="2891" y="18367"/>
                        <a:pt x="2745" y="18215"/>
                        <a:pt x="2606" y="18056"/>
                      </a:cubicBezTo>
                      <a:cubicBezTo>
                        <a:pt x="2383" y="17821"/>
                        <a:pt x="2172" y="17561"/>
                        <a:pt x="1974" y="17300"/>
                      </a:cubicBezTo>
                      <a:cubicBezTo>
                        <a:pt x="1823" y="17098"/>
                        <a:pt x="1679" y="16897"/>
                        <a:pt x="1543" y="16678"/>
                      </a:cubicBezTo>
                      <a:cubicBezTo>
                        <a:pt x="1309" y="16317"/>
                        <a:pt x="1097" y="15931"/>
                        <a:pt x="911" y="15537"/>
                      </a:cubicBezTo>
                      <a:cubicBezTo>
                        <a:pt x="745" y="15184"/>
                        <a:pt x="602" y="14822"/>
                        <a:pt x="479" y="14453"/>
                      </a:cubicBezTo>
                      <a:cubicBezTo>
                        <a:pt x="168" y="13495"/>
                        <a:pt x="0" y="12488"/>
                        <a:pt x="0" y="11447"/>
                      </a:cubicBezTo>
                      <a:cubicBezTo>
                        <a:pt x="0" y="11195"/>
                        <a:pt x="0" y="10682"/>
                        <a:pt x="0" y="10682"/>
                      </a:cubicBezTo>
                      <a:lnTo>
                        <a:pt x="0" y="0"/>
                      </a:lnTo>
                      <a:cubicBezTo>
                        <a:pt x="0" y="882"/>
                        <a:pt x="168" y="1730"/>
                        <a:pt x="479" y="2519"/>
                      </a:cubicBezTo>
                      <a:cubicBezTo>
                        <a:pt x="602" y="2839"/>
                        <a:pt x="745" y="3141"/>
                        <a:pt x="911" y="3443"/>
                      </a:cubicBezTo>
                      <a:cubicBezTo>
                        <a:pt x="1097" y="3771"/>
                        <a:pt x="1309" y="4090"/>
                        <a:pt x="1543" y="4401"/>
                      </a:cubicBezTo>
                      <a:cubicBezTo>
                        <a:pt x="1679" y="4577"/>
                        <a:pt x="1823" y="4754"/>
                        <a:pt x="1974" y="4930"/>
                      </a:cubicBezTo>
                      <a:cubicBezTo>
                        <a:pt x="2172" y="5148"/>
                        <a:pt x="2383" y="5358"/>
                        <a:pt x="2606" y="5560"/>
                      </a:cubicBezTo>
                      <a:cubicBezTo>
                        <a:pt x="2745" y="5694"/>
                        <a:pt x="2891" y="5820"/>
                        <a:pt x="3039" y="5937"/>
                      </a:cubicBezTo>
                      <a:cubicBezTo>
                        <a:pt x="3242" y="6105"/>
                        <a:pt x="3452" y="6265"/>
                        <a:pt x="3671" y="6416"/>
                      </a:cubicBezTo>
                      <a:cubicBezTo>
                        <a:pt x="3811" y="6509"/>
                        <a:pt x="3955" y="6610"/>
                        <a:pt x="4102" y="6701"/>
                      </a:cubicBezTo>
                      <a:cubicBezTo>
                        <a:pt x="4306" y="6828"/>
                        <a:pt x="4517" y="6954"/>
                        <a:pt x="4734" y="7063"/>
                      </a:cubicBezTo>
                      <a:cubicBezTo>
                        <a:pt x="4876" y="7147"/>
                        <a:pt x="5020" y="7214"/>
                        <a:pt x="5167" y="7289"/>
                      </a:cubicBezTo>
                      <a:cubicBezTo>
                        <a:pt x="5372" y="7390"/>
                        <a:pt x="5582" y="7483"/>
                        <a:pt x="5797" y="7575"/>
                      </a:cubicBezTo>
                      <a:cubicBezTo>
                        <a:pt x="5939" y="7626"/>
                        <a:pt x="6083" y="7684"/>
                        <a:pt x="6230" y="7743"/>
                      </a:cubicBezTo>
                      <a:cubicBezTo>
                        <a:pt x="6437" y="7818"/>
                        <a:pt x="6648" y="7886"/>
                        <a:pt x="6862" y="7953"/>
                      </a:cubicBezTo>
                      <a:cubicBezTo>
                        <a:pt x="7004" y="7995"/>
                        <a:pt x="7147" y="8037"/>
                        <a:pt x="7293" y="8079"/>
                      </a:cubicBezTo>
                      <a:cubicBezTo>
                        <a:pt x="7500" y="8137"/>
                        <a:pt x="7711" y="8188"/>
                        <a:pt x="7925" y="8230"/>
                      </a:cubicBezTo>
                      <a:cubicBezTo>
                        <a:pt x="8068" y="8264"/>
                        <a:pt x="8212" y="8297"/>
                        <a:pt x="8357" y="8323"/>
                      </a:cubicBezTo>
                      <a:cubicBezTo>
                        <a:pt x="8566" y="8356"/>
                        <a:pt x="8777" y="8390"/>
                        <a:pt x="8989" y="8424"/>
                      </a:cubicBezTo>
                      <a:cubicBezTo>
                        <a:pt x="9133" y="8440"/>
                        <a:pt x="9277" y="8456"/>
                        <a:pt x="9420" y="8474"/>
                      </a:cubicBezTo>
                      <a:cubicBezTo>
                        <a:pt x="9629" y="8490"/>
                        <a:pt x="9840" y="8507"/>
                        <a:pt x="10052" y="8524"/>
                      </a:cubicBezTo>
                      <a:cubicBezTo>
                        <a:pt x="10196" y="8533"/>
                        <a:pt x="10339" y="8533"/>
                        <a:pt x="10485" y="8533"/>
                      </a:cubicBezTo>
                      <a:cubicBezTo>
                        <a:pt x="10588" y="8541"/>
                        <a:pt x="10694" y="8541"/>
                        <a:pt x="10799" y="8541"/>
                      </a:cubicBezTo>
                      <a:cubicBezTo>
                        <a:pt x="10905" y="8541"/>
                        <a:pt x="11010" y="8541"/>
                        <a:pt x="11115" y="8533"/>
                      </a:cubicBezTo>
                      <a:cubicBezTo>
                        <a:pt x="11260" y="8533"/>
                        <a:pt x="11404" y="8533"/>
                        <a:pt x="11548" y="8524"/>
                      </a:cubicBezTo>
                      <a:cubicBezTo>
                        <a:pt x="11760" y="8507"/>
                        <a:pt x="11971" y="8490"/>
                        <a:pt x="12180" y="8474"/>
                      </a:cubicBezTo>
                      <a:cubicBezTo>
                        <a:pt x="12323" y="8456"/>
                        <a:pt x="12467" y="8440"/>
                        <a:pt x="12611" y="8424"/>
                      </a:cubicBezTo>
                      <a:cubicBezTo>
                        <a:pt x="12823" y="8390"/>
                        <a:pt x="13034" y="8356"/>
                        <a:pt x="13243" y="8323"/>
                      </a:cubicBezTo>
                      <a:cubicBezTo>
                        <a:pt x="13388" y="8297"/>
                        <a:pt x="13533" y="8264"/>
                        <a:pt x="13675" y="8230"/>
                      </a:cubicBezTo>
                      <a:cubicBezTo>
                        <a:pt x="13889" y="8188"/>
                        <a:pt x="14100" y="8137"/>
                        <a:pt x="14307" y="8079"/>
                      </a:cubicBezTo>
                      <a:cubicBezTo>
                        <a:pt x="14453" y="8037"/>
                        <a:pt x="14596" y="7995"/>
                        <a:pt x="14738" y="7953"/>
                      </a:cubicBezTo>
                      <a:cubicBezTo>
                        <a:pt x="14952" y="7886"/>
                        <a:pt x="15163" y="7818"/>
                        <a:pt x="15370" y="7743"/>
                      </a:cubicBezTo>
                      <a:cubicBezTo>
                        <a:pt x="15516" y="7684"/>
                        <a:pt x="15661" y="7626"/>
                        <a:pt x="15803" y="7567"/>
                      </a:cubicBezTo>
                      <a:cubicBezTo>
                        <a:pt x="16017" y="7483"/>
                        <a:pt x="16228" y="7390"/>
                        <a:pt x="16433" y="7289"/>
                      </a:cubicBezTo>
                      <a:cubicBezTo>
                        <a:pt x="16580" y="7214"/>
                        <a:pt x="16724" y="7138"/>
                        <a:pt x="16866" y="7063"/>
                      </a:cubicBezTo>
                      <a:cubicBezTo>
                        <a:pt x="17083" y="6945"/>
                        <a:pt x="17294" y="6828"/>
                        <a:pt x="17498" y="6701"/>
                      </a:cubicBezTo>
                      <a:cubicBezTo>
                        <a:pt x="17645" y="6610"/>
                        <a:pt x="17788" y="6509"/>
                        <a:pt x="17929" y="6416"/>
                      </a:cubicBezTo>
                      <a:cubicBezTo>
                        <a:pt x="18148" y="6265"/>
                        <a:pt x="18358" y="6105"/>
                        <a:pt x="18561" y="5937"/>
                      </a:cubicBezTo>
                      <a:cubicBezTo>
                        <a:pt x="18709" y="5820"/>
                        <a:pt x="18855" y="5694"/>
                        <a:pt x="18994" y="5560"/>
                      </a:cubicBezTo>
                      <a:cubicBezTo>
                        <a:pt x="19217" y="5358"/>
                        <a:pt x="19428" y="5148"/>
                        <a:pt x="19626" y="4930"/>
                      </a:cubicBezTo>
                      <a:cubicBezTo>
                        <a:pt x="19777" y="4754"/>
                        <a:pt x="19921" y="4577"/>
                        <a:pt x="20057" y="4401"/>
                      </a:cubicBezTo>
                      <a:cubicBezTo>
                        <a:pt x="20291" y="4090"/>
                        <a:pt x="20503" y="3771"/>
                        <a:pt x="20689" y="3443"/>
                      </a:cubicBezTo>
                      <a:cubicBezTo>
                        <a:pt x="20855" y="3141"/>
                        <a:pt x="20998" y="2839"/>
                        <a:pt x="21121" y="2519"/>
                      </a:cubicBezTo>
                      <a:cubicBezTo>
                        <a:pt x="21432" y="1730"/>
                        <a:pt x="21600" y="882"/>
                        <a:pt x="21600" y="0"/>
                      </a:cubicBezTo>
                      <a:close/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endParaRPr sz="5063"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56" name="Shape 41527">
                  <a:extLst>
                    <a:ext uri="{FF2B5EF4-FFF2-40B4-BE49-F238E27FC236}">
                      <a16:creationId xmlns:a16="http://schemas.microsoft.com/office/drawing/2014/main" id="{A60BDD0A-3675-44D3-AAC4-FEE5490B6D2B}"/>
                    </a:ext>
                  </a:extLst>
                </p:cNvPr>
                <p:cNvSpPr/>
                <p:nvPr/>
              </p:nvSpPr>
              <p:spPr>
                <a:xfrm>
                  <a:off x="31381" y="1712232"/>
                  <a:ext cx="1150638" cy="188506"/>
                </a:xfrm>
                <a:prstGeom prst="ellipse">
                  <a:avLst/>
                </a:pr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endParaRPr sz="5063"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57" name="Shape 41528">
                  <a:extLst>
                    <a:ext uri="{FF2B5EF4-FFF2-40B4-BE49-F238E27FC236}">
                      <a16:creationId xmlns:a16="http://schemas.microsoft.com/office/drawing/2014/main" id="{4538DD4F-BCC0-49D8-B17C-8654D3F7CCDF}"/>
                    </a:ext>
                  </a:extLst>
                </p:cNvPr>
                <p:cNvSpPr/>
                <p:nvPr/>
              </p:nvSpPr>
              <p:spPr>
                <a:xfrm>
                  <a:off x="31381" y="1587353"/>
                  <a:ext cx="1150646" cy="23827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0"/>
                      </a:moveTo>
                      <a:lnTo>
                        <a:pt x="21600" y="10682"/>
                      </a:lnTo>
                      <a:cubicBezTo>
                        <a:pt x="21600" y="10682"/>
                        <a:pt x="21600" y="11195"/>
                        <a:pt x="21600" y="11447"/>
                      </a:cubicBezTo>
                      <a:cubicBezTo>
                        <a:pt x="21600" y="12488"/>
                        <a:pt x="21432" y="13495"/>
                        <a:pt x="21121" y="14453"/>
                      </a:cubicBezTo>
                      <a:cubicBezTo>
                        <a:pt x="20998" y="14822"/>
                        <a:pt x="20855" y="15184"/>
                        <a:pt x="20689" y="15537"/>
                      </a:cubicBezTo>
                      <a:cubicBezTo>
                        <a:pt x="20503" y="15931"/>
                        <a:pt x="20291" y="16317"/>
                        <a:pt x="20057" y="16678"/>
                      </a:cubicBezTo>
                      <a:cubicBezTo>
                        <a:pt x="19921" y="16897"/>
                        <a:pt x="19777" y="17098"/>
                        <a:pt x="19626" y="17300"/>
                      </a:cubicBezTo>
                      <a:cubicBezTo>
                        <a:pt x="19428" y="17561"/>
                        <a:pt x="19217" y="17821"/>
                        <a:pt x="18994" y="18056"/>
                      </a:cubicBezTo>
                      <a:cubicBezTo>
                        <a:pt x="18855" y="18215"/>
                        <a:pt x="18709" y="18367"/>
                        <a:pt x="18561" y="18510"/>
                      </a:cubicBezTo>
                      <a:cubicBezTo>
                        <a:pt x="18358" y="18702"/>
                        <a:pt x="18148" y="18896"/>
                        <a:pt x="17929" y="19072"/>
                      </a:cubicBezTo>
                      <a:cubicBezTo>
                        <a:pt x="17788" y="19190"/>
                        <a:pt x="17645" y="19308"/>
                        <a:pt x="17498" y="19408"/>
                      </a:cubicBezTo>
                      <a:cubicBezTo>
                        <a:pt x="17294" y="19568"/>
                        <a:pt x="17083" y="19710"/>
                        <a:pt x="16866" y="19853"/>
                      </a:cubicBezTo>
                      <a:cubicBezTo>
                        <a:pt x="16724" y="19938"/>
                        <a:pt x="16580" y="20029"/>
                        <a:pt x="16433" y="20114"/>
                      </a:cubicBezTo>
                      <a:cubicBezTo>
                        <a:pt x="16228" y="20231"/>
                        <a:pt x="16017" y="20340"/>
                        <a:pt x="15803" y="20449"/>
                      </a:cubicBezTo>
                      <a:cubicBezTo>
                        <a:pt x="15661" y="20517"/>
                        <a:pt x="15516" y="20584"/>
                        <a:pt x="15370" y="20651"/>
                      </a:cubicBezTo>
                      <a:cubicBezTo>
                        <a:pt x="15163" y="20744"/>
                        <a:pt x="14952" y="20827"/>
                        <a:pt x="14738" y="20903"/>
                      </a:cubicBezTo>
                      <a:cubicBezTo>
                        <a:pt x="14596" y="20954"/>
                        <a:pt x="14453" y="21004"/>
                        <a:pt x="14307" y="21054"/>
                      </a:cubicBezTo>
                      <a:cubicBezTo>
                        <a:pt x="14100" y="21121"/>
                        <a:pt x="13889" y="21180"/>
                        <a:pt x="13675" y="21231"/>
                      </a:cubicBezTo>
                      <a:cubicBezTo>
                        <a:pt x="13533" y="21273"/>
                        <a:pt x="13388" y="21306"/>
                        <a:pt x="13243" y="21340"/>
                      </a:cubicBezTo>
                      <a:cubicBezTo>
                        <a:pt x="13034" y="21382"/>
                        <a:pt x="12823" y="21424"/>
                        <a:pt x="12611" y="21457"/>
                      </a:cubicBezTo>
                      <a:cubicBezTo>
                        <a:pt x="12467" y="21483"/>
                        <a:pt x="12323" y="21499"/>
                        <a:pt x="12180" y="21516"/>
                      </a:cubicBezTo>
                      <a:cubicBezTo>
                        <a:pt x="11971" y="21541"/>
                        <a:pt x="11760" y="21566"/>
                        <a:pt x="11548" y="21575"/>
                      </a:cubicBezTo>
                      <a:cubicBezTo>
                        <a:pt x="11404" y="21584"/>
                        <a:pt x="11260" y="21592"/>
                        <a:pt x="11115" y="21592"/>
                      </a:cubicBezTo>
                      <a:cubicBezTo>
                        <a:pt x="11010" y="21600"/>
                        <a:pt x="10905" y="21600"/>
                        <a:pt x="10799" y="21600"/>
                      </a:cubicBezTo>
                      <a:cubicBezTo>
                        <a:pt x="10694" y="21600"/>
                        <a:pt x="10590" y="21600"/>
                        <a:pt x="10485" y="21592"/>
                      </a:cubicBezTo>
                      <a:cubicBezTo>
                        <a:pt x="10339" y="21592"/>
                        <a:pt x="10196" y="21584"/>
                        <a:pt x="10052" y="21575"/>
                      </a:cubicBezTo>
                      <a:cubicBezTo>
                        <a:pt x="9840" y="21566"/>
                        <a:pt x="9629" y="21541"/>
                        <a:pt x="9420" y="21516"/>
                      </a:cubicBezTo>
                      <a:cubicBezTo>
                        <a:pt x="9277" y="21499"/>
                        <a:pt x="9133" y="21483"/>
                        <a:pt x="8989" y="21457"/>
                      </a:cubicBezTo>
                      <a:cubicBezTo>
                        <a:pt x="8777" y="21424"/>
                        <a:pt x="8566" y="21382"/>
                        <a:pt x="8357" y="21340"/>
                      </a:cubicBezTo>
                      <a:cubicBezTo>
                        <a:pt x="8212" y="21306"/>
                        <a:pt x="8068" y="21273"/>
                        <a:pt x="7925" y="21239"/>
                      </a:cubicBezTo>
                      <a:cubicBezTo>
                        <a:pt x="7711" y="21180"/>
                        <a:pt x="7500" y="21121"/>
                        <a:pt x="7293" y="21054"/>
                      </a:cubicBezTo>
                      <a:cubicBezTo>
                        <a:pt x="7147" y="21004"/>
                        <a:pt x="7004" y="20954"/>
                        <a:pt x="6862" y="20903"/>
                      </a:cubicBezTo>
                      <a:cubicBezTo>
                        <a:pt x="6648" y="20827"/>
                        <a:pt x="6437" y="20744"/>
                        <a:pt x="6230" y="20651"/>
                      </a:cubicBezTo>
                      <a:cubicBezTo>
                        <a:pt x="6083" y="20584"/>
                        <a:pt x="5939" y="20517"/>
                        <a:pt x="5797" y="20449"/>
                      </a:cubicBezTo>
                      <a:cubicBezTo>
                        <a:pt x="5582" y="20340"/>
                        <a:pt x="5372" y="20231"/>
                        <a:pt x="5167" y="20114"/>
                      </a:cubicBezTo>
                      <a:cubicBezTo>
                        <a:pt x="5020" y="20029"/>
                        <a:pt x="4876" y="19938"/>
                        <a:pt x="4734" y="19853"/>
                      </a:cubicBezTo>
                      <a:cubicBezTo>
                        <a:pt x="4517" y="19710"/>
                        <a:pt x="4306" y="19568"/>
                        <a:pt x="4102" y="19408"/>
                      </a:cubicBezTo>
                      <a:cubicBezTo>
                        <a:pt x="3955" y="19308"/>
                        <a:pt x="3811" y="19190"/>
                        <a:pt x="3671" y="19072"/>
                      </a:cubicBezTo>
                      <a:cubicBezTo>
                        <a:pt x="3452" y="18896"/>
                        <a:pt x="3242" y="18702"/>
                        <a:pt x="3039" y="18510"/>
                      </a:cubicBezTo>
                      <a:cubicBezTo>
                        <a:pt x="2891" y="18367"/>
                        <a:pt x="2745" y="18215"/>
                        <a:pt x="2606" y="18056"/>
                      </a:cubicBezTo>
                      <a:cubicBezTo>
                        <a:pt x="2383" y="17821"/>
                        <a:pt x="2172" y="17561"/>
                        <a:pt x="1974" y="17300"/>
                      </a:cubicBezTo>
                      <a:cubicBezTo>
                        <a:pt x="1823" y="17098"/>
                        <a:pt x="1679" y="16897"/>
                        <a:pt x="1543" y="16678"/>
                      </a:cubicBezTo>
                      <a:cubicBezTo>
                        <a:pt x="1309" y="16317"/>
                        <a:pt x="1097" y="15931"/>
                        <a:pt x="911" y="15537"/>
                      </a:cubicBezTo>
                      <a:cubicBezTo>
                        <a:pt x="745" y="15184"/>
                        <a:pt x="602" y="14822"/>
                        <a:pt x="479" y="14453"/>
                      </a:cubicBezTo>
                      <a:cubicBezTo>
                        <a:pt x="168" y="13495"/>
                        <a:pt x="0" y="12488"/>
                        <a:pt x="0" y="11447"/>
                      </a:cubicBezTo>
                      <a:cubicBezTo>
                        <a:pt x="0" y="11195"/>
                        <a:pt x="0" y="10682"/>
                        <a:pt x="0" y="10682"/>
                      </a:cubicBezTo>
                      <a:lnTo>
                        <a:pt x="0" y="0"/>
                      </a:lnTo>
                      <a:cubicBezTo>
                        <a:pt x="0" y="882"/>
                        <a:pt x="168" y="1730"/>
                        <a:pt x="479" y="2519"/>
                      </a:cubicBezTo>
                      <a:cubicBezTo>
                        <a:pt x="602" y="2839"/>
                        <a:pt x="745" y="3141"/>
                        <a:pt x="911" y="3443"/>
                      </a:cubicBezTo>
                      <a:cubicBezTo>
                        <a:pt x="1097" y="3771"/>
                        <a:pt x="1309" y="4090"/>
                        <a:pt x="1543" y="4401"/>
                      </a:cubicBezTo>
                      <a:cubicBezTo>
                        <a:pt x="1679" y="4577"/>
                        <a:pt x="1823" y="4754"/>
                        <a:pt x="1974" y="4930"/>
                      </a:cubicBezTo>
                      <a:cubicBezTo>
                        <a:pt x="2172" y="5148"/>
                        <a:pt x="2383" y="5358"/>
                        <a:pt x="2606" y="5560"/>
                      </a:cubicBezTo>
                      <a:cubicBezTo>
                        <a:pt x="2745" y="5694"/>
                        <a:pt x="2891" y="5820"/>
                        <a:pt x="3039" y="5937"/>
                      </a:cubicBezTo>
                      <a:cubicBezTo>
                        <a:pt x="3242" y="6105"/>
                        <a:pt x="3452" y="6265"/>
                        <a:pt x="3671" y="6416"/>
                      </a:cubicBezTo>
                      <a:cubicBezTo>
                        <a:pt x="3811" y="6509"/>
                        <a:pt x="3955" y="6610"/>
                        <a:pt x="4102" y="6701"/>
                      </a:cubicBezTo>
                      <a:cubicBezTo>
                        <a:pt x="4306" y="6828"/>
                        <a:pt x="4517" y="6954"/>
                        <a:pt x="4734" y="7063"/>
                      </a:cubicBezTo>
                      <a:cubicBezTo>
                        <a:pt x="4876" y="7147"/>
                        <a:pt x="5020" y="7214"/>
                        <a:pt x="5167" y="7289"/>
                      </a:cubicBezTo>
                      <a:cubicBezTo>
                        <a:pt x="5372" y="7390"/>
                        <a:pt x="5582" y="7483"/>
                        <a:pt x="5797" y="7575"/>
                      </a:cubicBezTo>
                      <a:cubicBezTo>
                        <a:pt x="5939" y="7626"/>
                        <a:pt x="6083" y="7684"/>
                        <a:pt x="6230" y="7743"/>
                      </a:cubicBezTo>
                      <a:cubicBezTo>
                        <a:pt x="6437" y="7818"/>
                        <a:pt x="6648" y="7886"/>
                        <a:pt x="6862" y="7953"/>
                      </a:cubicBezTo>
                      <a:cubicBezTo>
                        <a:pt x="7004" y="7995"/>
                        <a:pt x="7147" y="8037"/>
                        <a:pt x="7293" y="8079"/>
                      </a:cubicBezTo>
                      <a:cubicBezTo>
                        <a:pt x="7500" y="8137"/>
                        <a:pt x="7711" y="8188"/>
                        <a:pt x="7925" y="8230"/>
                      </a:cubicBezTo>
                      <a:cubicBezTo>
                        <a:pt x="8068" y="8264"/>
                        <a:pt x="8212" y="8297"/>
                        <a:pt x="8357" y="8323"/>
                      </a:cubicBezTo>
                      <a:cubicBezTo>
                        <a:pt x="8566" y="8356"/>
                        <a:pt x="8777" y="8390"/>
                        <a:pt x="8989" y="8424"/>
                      </a:cubicBezTo>
                      <a:cubicBezTo>
                        <a:pt x="9133" y="8440"/>
                        <a:pt x="9277" y="8456"/>
                        <a:pt x="9420" y="8474"/>
                      </a:cubicBezTo>
                      <a:cubicBezTo>
                        <a:pt x="9629" y="8490"/>
                        <a:pt x="9840" y="8507"/>
                        <a:pt x="10052" y="8524"/>
                      </a:cubicBezTo>
                      <a:cubicBezTo>
                        <a:pt x="10196" y="8533"/>
                        <a:pt x="10339" y="8533"/>
                        <a:pt x="10485" y="8533"/>
                      </a:cubicBezTo>
                      <a:cubicBezTo>
                        <a:pt x="10588" y="8541"/>
                        <a:pt x="10694" y="8541"/>
                        <a:pt x="10799" y="8541"/>
                      </a:cubicBezTo>
                      <a:cubicBezTo>
                        <a:pt x="10905" y="8541"/>
                        <a:pt x="11010" y="8541"/>
                        <a:pt x="11115" y="8533"/>
                      </a:cubicBezTo>
                      <a:cubicBezTo>
                        <a:pt x="11260" y="8533"/>
                        <a:pt x="11404" y="8533"/>
                        <a:pt x="11548" y="8524"/>
                      </a:cubicBezTo>
                      <a:cubicBezTo>
                        <a:pt x="11760" y="8507"/>
                        <a:pt x="11971" y="8490"/>
                        <a:pt x="12180" y="8474"/>
                      </a:cubicBezTo>
                      <a:cubicBezTo>
                        <a:pt x="12323" y="8456"/>
                        <a:pt x="12467" y="8440"/>
                        <a:pt x="12611" y="8424"/>
                      </a:cubicBezTo>
                      <a:cubicBezTo>
                        <a:pt x="12823" y="8390"/>
                        <a:pt x="13034" y="8356"/>
                        <a:pt x="13243" y="8323"/>
                      </a:cubicBezTo>
                      <a:cubicBezTo>
                        <a:pt x="13388" y="8297"/>
                        <a:pt x="13533" y="8264"/>
                        <a:pt x="13675" y="8230"/>
                      </a:cubicBezTo>
                      <a:cubicBezTo>
                        <a:pt x="13889" y="8188"/>
                        <a:pt x="14100" y="8137"/>
                        <a:pt x="14307" y="8079"/>
                      </a:cubicBezTo>
                      <a:cubicBezTo>
                        <a:pt x="14453" y="8037"/>
                        <a:pt x="14596" y="7995"/>
                        <a:pt x="14738" y="7953"/>
                      </a:cubicBezTo>
                      <a:cubicBezTo>
                        <a:pt x="14952" y="7886"/>
                        <a:pt x="15163" y="7818"/>
                        <a:pt x="15370" y="7743"/>
                      </a:cubicBezTo>
                      <a:cubicBezTo>
                        <a:pt x="15516" y="7684"/>
                        <a:pt x="15661" y="7626"/>
                        <a:pt x="15803" y="7567"/>
                      </a:cubicBezTo>
                      <a:cubicBezTo>
                        <a:pt x="16017" y="7483"/>
                        <a:pt x="16228" y="7390"/>
                        <a:pt x="16433" y="7289"/>
                      </a:cubicBezTo>
                      <a:cubicBezTo>
                        <a:pt x="16580" y="7214"/>
                        <a:pt x="16724" y="7138"/>
                        <a:pt x="16866" y="7063"/>
                      </a:cubicBezTo>
                      <a:cubicBezTo>
                        <a:pt x="17083" y="6945"/>
                        <a:pt x="17294" y="6828"/>
                        <a:pt x="17498" y="6701"/>
                      </a:cubicBezTo>
                      <a:cubicBezTo>
                        <a:pt x="17645" y="6610"/>
                        <a:pt x="17788" y="6509"/>
                        <a:pt x="17929" y="6416"/>
                      </a:cubicBezTo>
                      <a:cubicBezTo>
                        <a:pt x="18148" y="6265"/>
                        <a:pt x="18358" y="6105"/>
                        <a:pt x="18561" y="5937"/>
                      </a:cubicBezTo>
                      <a:cubicBezTo>
                        <a:pt x="18709" y="5820"/>
                        <a:pt x="18855" y="5694"/>
                        <a:pt x="18994" y="5560"/>
                      </a:cubicBezTo>
                      <a:cubicBezTo>
                        <a:pt x="19217" y="5358"/>
                        <a:pt x="19428" y="5148"/>
                        <a:pt x="19626" y="4930"/>
                      </a:cubicBezTo>
                      <a:cubicBezTo>
                        <a:pt x="19777" y="4754"/>
                        <a:pt x="19921" y="4577"/>
                        <a:pt x="20057" y="4401"/>
                      </a:cubicBezTo>
                      <a:cubicBezTo>
                        <a:pt x="20291" y="4090"/>
                        <a:pt x="20503" y="3771"/>
                        <a:pt x="20689" y="3443"/>
                      </a:cubicBezTo>
                      <a:cubicBezTo>
                        <a:pt x="20855" y="3141"/>
                        <a:pt x="20998" y="2839"/>
                        <a:pt x="21121" y="2519"/>
                      </a:cubicBezTo>
                      <a:cubicBezTo>
                        <a:pt x="21432" y="1730"/>
                        <a:pt x="21600" y="882"/>
                        <a:pt x="21600" y="0"/>
                      </a:cubicBezTo>
                      <a:close/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endParaRPr sz="5063"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58" name="Shape 41529">
                  <a:extLst>
                    <a:ext uri="{FF2B5EF4-FFF2-40B4-BE49-F238E27FC236}">
                      <a16:creationId xmlns:a16="http://schemas.microsoft.com/office/drawing/2014/main" id="{23741698-A316-4858-B513-7DCB9CF3018C}"/>
                    </a:ext>
                  </a:extLst>
                </p:cNvPr>
                <p:cNvSpPr/>
                <p:nvPr/>
              </p:nvSpPr>
              <p:spPr>
                <a:xfrm>
                  <a:off x="31381" y="1474107"/>
                  <a:ext cx="1150638" cy="188506"/>
                </a:xfrm>
                <a:prstGeom prst="ellipse">
                  <a:avLst/>
                </a:pr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endParaRPr sz="5063"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59" name="Shape 41530">
                  <a:extLst>
                    <a:ext uri="{FF2B5EF4-FFF2-40B4-BE49-F238E27FC236}">
                      <a16:creationId xmlns:a16="http://schemas.microsoft.com/office/drawing/2014/main" id="{D68905C9-9E3C-4622-9911-2805FC9FFDAA}"/>
                    </a:ext>
                  </a:extLst>
                </p:cNvPr>
                <p:cNvSpPr/>
                <p:nvPr/>
              </p:nvSpPr>
              <p:spPr>
                <a:xfrm>
                  <a:off x="31381" y="1360567"/>
                  <a:ext cx="1150646" cy="23827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0"/>
                      </a:moveTo>
                      <a:lnTo>
                        <a:pt x="21600" y="10682"/>
                      </a:lnTo>
                      <a:cubicBezTo>
                        <a:pt x="21600" y="10682"/>
                        <a:pt x="21600" y="11195"/>
                        <a:pt x="21600" y="11447"/>
                      </a:cubicBezTo>
                      <a:cubicBezTo>
                        <a:pt x="21600" y="12488"/>
                        <a:pt x="21432" y="13495"/>
                        <a:pt x="21121" y="14453"/>
                      </a:cubicBezTo>
                      <a:cubicBezTo>
                        <a:pt x="20998" y="14822"/>
                        <a:pt x="20855" y="15184"/>
                        <a:pt x="20689" y="15537"/>
                      </a:cubicBezTo>
                      <a:cubicBezTo>
                        <a:pt x="20503" y="15931"/>
                        <a:pt x="20291" y="16317"/>
                        <a:pt x="20057" y="16678"/>
                      </a:cubicBezTo>
                      <a:cubicBezTo>
                        <a:pt x="19921" y="16897"/>
                        <a:pt x="19777" y="17098"/>
                        <a:pt x="19626" y="17300"/>
                      </a:cubicBezTo>
                      <a:cubicBezTo>
                        <a:pt x="19428" y="17561"/>
                        <a:pt x="19217" y="17821"/>
                        <a:pt x="18994" y="18056"/>
                      </a:cubicBezTo>
                      <a:cubicBezTo>
                        <a:pt x="18855" y="18215"/>
                        <a:pt x="18709" y="18367"/>
                        <a:pt x="18561" y="18510"/>
                      </a:cubicBezTo>
                      <a:cubicBezTo>
                        <a:pt x="18358" y="18702"/>
                        <a:pt x="18148" y="18896"/>
                        <a:pt x="17929" y="19072"/>
                      </a:cubicBezTo>
                      <a:cubicBezTo>
                        <a:pt x="17788" y="19190"/>
                        <a:pt x="17645" y="19308"/>
                        <a:pt x="17498" y="19408"/>
                      </a:cubicBezTo>
                      <a:cubicBezTo>
                        <a:pt x="17294" y="19568"/>
                        <a:pt x="17083" y="19710"/>
                        <a:pt x="16866" y="19853"/>
                      </a:cubicBezTo>
                      <a:cubicBezTo>
                        <a:pt x="16724" y="19938"/>
                        <a:pt x="16580" y="20029"/>
                        <a:pt x="16433" y="20114"/>
                      </a:cubicBezTo>
                      <a:cubicBezTo>
                        <a:pt x="16228" y="20231"/>
                        <a:pt x="16017" y="20340"/>
                        <a:pt x="15803" y="20449"/>
                      </a:cubicBezTo>
                      <a:cubicBezTo>
                        <a:pt x="15661" y="20517"/>
                        <a:pt x="15516" y="20584"/>
                        <a:pt x="15370" y="20651"/>
                      </a:cubicBezTo>
                      <a:cubicBezTo>
                        <a:pt x="15163" y="20744"/>
                        <a:pt x="14952" y="20827"/>
                        <a:pt x="14738" y="20903"/>
                      </a:cubicBezTo>
                      <a:cubicBezTo>
                        <a:pt x="14596" y="20954"/>
                        <a:pt x="14453" y="21004"/>
                        <a:pt x="14307" y="21054"/>
                      </a:cubicBezTo>
                      <a:cubicBezTo>
                        <a:pt x="14100" y="21121"/>
                        <a:pt x="13889" y="21180"/>
                        <a:pt x="13675" y="21231"/>
                      </a:cubicBezTo>
                      <a:cubicBezTo>
                        <a:pt x="13533" y="21273"/>
                        <a:pt x="13388" y="21306"/>
                        <a:pt x="13243" y="21340"/>
                      </a:cubicBezTo>
                      <a:cubicBezTo>
                        <a:pt x="13034" y="21382"/>
                        <a:pt x="12823" y="21424"/>
                        <a:pt x="12611" y="21457"/>
                      </a:cubicBezTo>
                      <a:cubicBezTo>
                        <a:pt x="12467" y="21483"/>
                        <a:pt x="12323" y="21499"/>
                        <a:pt x="12180" y="21516"/>
                      </a:cubicBezTo>
                      <a:cubicBezTo>
                        <a:pt x="11971" y="21541"/>
                        <a:pt x="11760" y="21566"/>
                        <a:pt x="11548" y="21575"/>
                      </a:cubicBezTo>
                      <a:cubicBezTo>
                        <a:pt x="11404" y="21584"/>
                        <a:pt x="11260" y="21592"/>
                        <a:pt x="11115" y="21592"/>
                      </a:cubicBezTo>
                      <a:cubicBezTo>
                        <a:pt x="11010" y="21600"/>
                        <a:pt x="10905" y="21600"/>
                        <a:pt x="10799" y="21600"/>
                      </a:cubicBezTo>
                      <a:cubicBezTo>
                        <a:pt x="10694" y="21600"/>
                        <a:pt x="10590" y="21600"/>
                        <a:pt x="10485" y="21592"/>
                      </a:cubicBezTo>
                      <a:cubicBezTo>
                        <a:pt x="10339" y="21592"/>
                        <a:pt x="10196" y="21584"/>
                        <a:pt x="10052" y="21575"/>
                      </a:cubicBezTo>
                      <a:cubicBezTo>
                        <a:pt x="9840" y="21566"/>
                        <a:pt x="9629" y="21541"/>
                        <a:pt x="9420" y="21516"/>
                      </a:cubicBezTo>
                      <a:cubicBezTo>
                        <a:pt x="9277" y="21499"/>
                        <a:pt x="9133" y="21483"/>
                        <a:pt x="8989" y="21457"/>
                      </a:cubicBezTo>
                      <a:cubicBezTo>
                        <a:pt x="8777" y="21424"/>
                        <a:pt x="8566" y="21382"/>
                        <a:pt x="8357" y="21340"/>
                      </a:cubicBezTo>
                      <a:cubicBezTo>
                        <a:pt x="8212" y="21306"/>
                        <a:pt x="8068" y="21273"/>
                        <a:pt x="7925" y="21239"/>
                      </a:cubicBezTo>
                      <a:cubicBezTo>
                        <a:pt x="7711" y="21180"/>
                        <a:pt x="7500" y="21121"/>
                        <a:pt x="7293" y="21054"/>
                      </a:cubicBezTo>
                      <a:cubicBezTo>
                        <a:pt x="7147" y="21004"/>
                        <a:pt x="7004" y="20954"/>
                        <a:pt x="6862" y="20903"/>
                      </a:cubicBezTo>
                      <a:cubicBezTo>
                        <a:pt x="6648" y="20827"/>
                        <a:pt x="6437" y="20744"/>
                        <a:pt x="6230" y="20651"/>
                      </a:cubicBezTo>
                      <a:cubicBezTo>
                        <a:pt x="6083" y="20584"/>
                        <a:pt x="5939" y="20517"/>
                        <a:pt x="5797" y="20449"/>
                      </a:cubicBezTo>
                      <a:cubicBezTo>
                        <a:pt x="5582" y="20340"/>
                        <a:pt x="5372" y="20231"/>
                        <a:pt x="5167" y="20114"/>
                      </a:cubicBezTo>
                      <a:cubicBezTo>
                        <a:pt x="5020" y="20029"/>
                        <a:pt x="4876" y="19938"/>
                        <a:pt x="4734" y="19853"/>
                      </a:cubicBezTo>
                      <a:cubicBezTo>
                        <a:pt x="4517" y="19710"/>
                        <a:pt x="4306" y="19568"/>
                        <a:pt x="4102" y="19408"/>
                      </a:cubicBezTo>
                      <a:cubicBezTo>
                        <a:pt x="3955" y="19308"/>
                        <a:pt x="3811" y="19190"/>
                        <a:pt x="3671" y="19072"/>
                      </a:cubicBezTo>
                      <a:cubicBezTo>
                        <a:pt x="3452" y="18896"/>
                        <a:pt x="3242" y="18702"/>
                        <a:pt x="3039" y="18510"/>
                      </a:cubicBezTo>
                      <a:cubicBezTo>
                        <a:pt x="2891" y="18367"/>
                        <a:pt x="2745" y="18215"/>
                        <a:pt x="2606" y="18056"/>
                      </a:cubicBezTo>
                      <a:cubicBezTo>
                        <a:pt x="2383" y="17821"/>
                        <a:pt x="2172" y="17561"/>
                        <a:pt x="1974" y="17300"/>
                      </a:cubicBezTo>
                      <a:cubicBezTo>
                        <a:pt x="1823" y="17098"/>
                        <a:pt x="1679" y="16897"/>
                        <a:pt x="1543" y="16678"/>
                      </a:cubicBezTo>
                      <a:cubicBezTo>
                        <a:pt x="1309" y="16317"/>
                        <a:pt x="1097" y="15931"/>
                        <a:pt x="911" y="15537"/>
                      </a:cubicBezTo>
                      <a:cubicBezTo>
                        <a:pt x="745" y="15184"/>
                        <a:pt x="602" y="14822"/>
                        <a:pt x="479" y="14453"/>
                      </a:cubicBezTo>
                      <a:cubicBezTo>
                        <a:pt x="168" y="13495"/>
                        <a:pt x="0" y="12488"/>
                        <a:pt x="0" y="11447"/>
                      </a:cubicBezTo>
                      <a:cubicBezTo>
                        <a:pt x="0" y="11195"/>
                        <a:pt x="0" y="10682"/>
                        <a:pt x="0" y="10682"/>
                      </a:cubicBezTo>
                      <a:lnTo>
                        <a:pt x="0" y="0"/>
                      </a:lnTo>
                      <a:cubicBezTo>
                        <a:pt x="0" y="882"/>
                        <a:pt x="168" y="1730"/>
                        <a:pt x="479" y="2519"/>
                      </a:cubicBezTo>
                      <a:cubicBezTo>
                        <a:pt x="602" y="2839"/>
                        <a:pt x="745" y="3141"/>
                        <a:pt x="911" y="3443"/>
                      </a:cubicBezTo>
                      <a:cubicBezTo>
                        <a:pt x="1097" y="3771"/>
                        <a:pt x="1309" y="4090"/>
                        <a:pt x="1543" y="4401"/>
                      </a:cubicBezTo>
                      <a:cubicBezTo>
                        <a:pt x="1679" y="4577"/>
                        <a:pt x="1823" y="4754"/>
                        <a:pt x="1974" y="4930"/>
                      </a:cubicBezTo>
                      <a:cubicBezTo>
                        <a:pt x="2172" y="5148"/>
                        <a:pt x="2383" y="5358"/>
                        <a:pt x="2606" y="5560"/>
                      </a:cubicBezTo>
                      <a:cubicBezTo>
                        <a:pt x="2745" y="5694"/>
                        <a:pt x="2891" y="5820"/>
                        <a:pt x="3039" y="5937"/>
                      </a:cubicBezTo>
                      <a:cubicBezTo>
                        <a:pt x="3242" y="6105"/>
                        <a:pt x="3452" y="6265"/>
                        <a:pt x="3671" y="6416"/>
                      </a:cubicBezTo>
                      <a:cubicBezTo>
                        <a:pt x="3811" y="6509"/>
                        <a:pt x="3955" y="6610"/>
                        <a:pt x="4102" y="6701"/>
                      </a:cubicBezTo>
                      <a:cubicBezTo>
                        <a:pt x="4306" y="6828"/>
                        <a:pt x="4517" y="6954"/>
                        <a:pt x="4734" y="7063"/>
                      </a:cubicBezTo>
                      <a:cubicBezTo>
                        <a:pt x="4876" y="7147"/>
                        <a:pt x="5020" y="7214"/>
                        <a:pt x="5167" y="7289"/>
                      </a:cubicBezTo>
                      <a:cubicBezTo>
                        <a:pt x="5372" y="7390"/>
                        <a:pt x="5582" y="7483"/>
                        <a:pt x="5797" y="7575"/>
                      </a:cubicBezTo>
                      <a:cubicBezTo>
                        <a:pt x="5939" y="7626"/>
                        <a:pt x="6083" y="7684"/>
                        <a:pt x="6230" y="7743"/>
                      </a:cubicBezTo>
                      <a:cubicBezTo>
                        <a:pt x="6437" y="7818"/>
                        <a:pt x="6648" y="7886"/>
                        <a:pt x="6862" y="7953"/>
                      </a:cubicBezTo>
                      <a:cubicBezTo>
                        <a:pt x="7004" y="7995"/>
                        <a:pt x="7147" y="8037"/>
                        <a:pt x="7293" y="8079"/>
                      </a:cubicBezTo>
                      <a:cubicBezTo>
                        <a:pt x="7500" y="8137"/>
                        <a:pt x="7711" y="8188"/>
                        <a:pt x="7925" y="8230"/>
                      </a:cubicBezTo>
                      <a:cubicBezTo>
                        <a:pt x="8068" y="8264"/>
                        <a:pt x="8212" y="8297"/>
                        <a:pt x="8357" y="8323"/>
                      </a:cubicBezTo>
                      <a:cubicBezTo>
                        <a:pt x="8566" y="8356"/>
                        <a:pt x="8777" y="8390"/>
                        <a:pt x="8989" y="8424"/>
                      </a:cubicBezTo>
                      <a:cubicBezTo>
                        <a:pt x="9133" y="8440"/>
                        <a:pt x="9277" y="8456"/>
                        <a:pt x="9420" y="8474"/>
                      </a:cubicBezTo>
                      <a:cubicBezTo>
                        <a:pt x="9629" y="8490"/>
                        <a:pt x="9840" y="8507"/>
                        <a:pt x="10052" y="8524"/>
                      </a:cubicBezTo>
                      <a:cubicBezTo>
                        <a:pt x="10196" y="8533"/>
                        <a:pt x="10339" y="8533"/>
                        <a:pt x="10485" y="8533"/>
                      </a:cubicBezTo>
                      <a:cubicBezTo>
                        <a:pt x="10588" y="8541"/>
                        <a:pt x="10694" y="8541"/>
                        <a:pt x="10799" y="8541"/>
                      </a:cubicBezTo>
                      <a:cubicBezTo>
                        <a:pt x="10905" y="8541"/>
                        <a:pt x="11010" y="8541"/>
                        <a:pt x="11115" y="8533"/>
                      </a:cubicBezTo>
                      <a:cubicBezTo>
                        <a:pt x="11260" y="8533"/>
                        <a:pt x="11404" y="8533"/>
                        <a:pt x="11548" y="8524"/>
                      </a:cubicBezTo>
                      <a:cubicBezTo>
                        <a:pt x="11760" y="8507"/>
                        <a:pt x="11971" y="8490"/>
                        <a:pt x="12180" y="8474"/>
                      </a:cubicBezTo>
                      <a:cubicBezTo>
                        <a:pt x="12323" y="8456"/>
                        <a:pt x="12467" y="8440"/>
                        <a:pt x="12611" y="8424"/>
                      </a:cubicBezTo>
                      <a:cubicBezTo>
                        <a:pt x="12823" y="8390"/>
                        <a:pt x="13034" y="8356"/>
                        <a:pt x="13243" y="8323"/>
                      </a:cubicBezTo>
                      <a:cubicBezTo>
                        <a:pt x="13388" y="8297"/>
                        <a:pt x="13533" y="8264"/>
                        <a:pt x="13675" y="8230"/>
                      </a:cubicBezTo>
                      <a:cubicBezTo>
                        <a:pt x="13889" y="8188"/>
                        <a:pt x="14100" y="8137"/>
                        <a:pt x="14307" y="8079"/>
                      </a:cubicBezTo>
                      <a:cubicBezTo>
                        <a:pt x="14453" y="8037"/>
                        <a:pt x="14596" y="7995"/>
                        <a:pt x="14738" y="7953"/>
                      </a:cubicBezTo>
                      <a:cubicBezTo>
                        <a:pt x="14952" y="7886"/>
                        <a:pt x="15163" y="7818"/>
                        <a:pt x="15370" y="7743"/>
                      </a:cubicBezTo>
                      <a:cubicBezTo>
                        <a:pt x="15516" y="7684"/>
                        <a:pt x="15661" y="7626"/>
                        <a:pt x="15803" y="7567"/>
                      </a:cubicBezTo>
                      <a:cubicBezTo>
                        <a:pt x="16017" y="7483"/>
                        <a:pt x="16228" y="7390"/>
                        <a:pt x="16433" y="7289"/>
                      </a:cubicBezTo>
                      <a:cubicBezTo>
                        <a:pt x="16580" y="7214"/>
                        <a:pt x="16724" y="7138"/>
                        <a:pt x="16866" y="7063"/>
                      </a:cubicBezTo>
                      <a:cubicBezTo>
                        <a:pt x="17083" y="6945"/>
                        <a:pt x="17294" y="6828"/>
                        <a:pt x="17498" y="6701"/>
                      </a:cubicBezTo>
                      <a:cubicBezTo>
                        <a:pt x="17645" y="6610"/>
                        <a:pt x="17788" y="6509"/>
                        <a:pt x="17929" y="6416"/>
                      </a:cubicBezTo>
                      <a:cubicBezTo>
                        <a:pt x="18148" y="6265"/>
                        <a:pt x="18358" y="6105"/>
                        <a:pt x="18561" y="5937"/>
                      </a:cubicBezTo>
                      <a:cubicBezTo>
                        <a:pt x="18709" y="5820"/>
                        <a:pt x="18855" y="5694"/>
                        <a:pt x="18994" y="5560"/>
                      </a:cubicBezTo>
                      <a:cubicBezTo>
                        <a:pt x="19217" y="5358"/>
                        <a:pt x="19428" y="5148"/>
                        <a:pt x="19626" y="4930"/>
                      </a:cubicBezTo>
                      <a:cubicBezTo>
                        <a:pt x="19777" y="4754"/>
                        <a:pt x="19921" y="4577"/>
                        <a:pt x="20057" y="4401"/>
                      </a:cubicBezTo>
                      <a:cubicBezTo>
                        <a:pt x="20291" y="4090"/>
                        <a:pt x="20503" y="3771"/>
                        <a:pt x="20689" y="3443"/>
                      </a:cubicBezTo>
                      <a:cubicBezTo>
                        <a:pt x="20855" y="3141"/>
                        <a:pt x="20998" y="2839"/>
                        <a:pt x="21121" y="2519"/>
                      </a:cubicBezTo>
                      <a:cubicBezTo>
                        <a:pt x="21432" y="1730"/>
                        <a:pt x="21600" y="882"/>
                        <a:pt x="21600" y="0"/>
                      </a:cubicBezTo>
                      <a:close/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endParaRPr sz="5063"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60" name="Shape 41531">
                  <a:extLst>
                    <a:ext uri="{FF2B5EF4-FFF2-40B4-BE49-F238E27FC236}">
                      <a16:creationId xmlns:a16="http://schemas.microsoft.com/office/drawing/2014/main" id="{45455296-C60E-45C1-B266-BDC337FDD3F0}"/>
                    </a:ext>
                  </a:extLst>
                </p:cNvPr>
                <p:cNvSpPr/>
                <p:nvPr/>
              </p:nvSpPr>
              <p:spPr>
                <a:xfrm>
                  <a:off x="31381" y="1247321"/>
                  <a:ext cx="1150638" cy="188506"/>
                </a:xfrm>
                <a:prstGeom prst="ellipse">
                  <a:avLst/>
                </a:pr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endParaRPr sz="5063"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61" name="Shape 41532">
                  <a:extLst>
                    <a:ext uri="{FF2B5EF4-FFF2-40B4-BE49-F238E27FC236}">
                      <a16:creationId xmlns:a16="http://schemas.microsoft.com/office/drawing/2014/main" id="{E2DE55CC-13F0-4C38-931F-A2D6BADEA398}"/>
                    </a:ext>
                  </a:extLst>
                </p:cNvPr>
                <p:cNvSpPr/>
                <p:nvPr/>
              </p:nvSpPr>
              <p:spPr>
                <a:xfrm>
                  <a:off x="31381" y="1111102"/>
                  <a:ext cx="1150646" cy="23827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0"/>
                      </a:moveTo>
                      <a:lnTo>
                        <a:pt x="21600" y="10682"/>
                      </a:lnTo>
                      <a:cubicBezTo>
                        <a:pt x="21600" y="10682"/>
                        <a:pt x="21600" y="11195"/>
                        <a:pt x="21600" y="11447"/>
                      </a:cubicBezTo>
                      <a:cubicBezTo>
                        <a:pt x="21600" y="12488"/>
                        <a:pt x="21432" y="13495"/>
                        <a:pt x="21121" y="14453"/>
                      </a:cubicBezTo>
                      <a:cubicBezTo>
                        <a:pt x="20998" y="14822"/>
                        <a:pt x="20855" y="15184"/>
                        <a:pt x="20689" y="15537"/>
                      </a:cubicBezTo>
                      <a:cubicBezTo>
                        <a:pt x="20503" y="15931"/>
                        <a:pt x="20291" y="16317"/>
                        <a:pt x="20057" y="16678"/>
                      </a:cubicBezTo>
                      <a:cubicBezTo>
                        <a:pt x="19921" y="16897"/>
                        <a:pt x="19777" y="17098"/>
                        <a:pt x="19626" y="17300"/>
                      </a:cubicBezTo>
                      <a:cubicBezTo>
                        <a:pt x="19428" y="17561"/>
                        <a:pt x="19217" y="17821"/>
                        <a:pt x="18994" y="18056"/>
                      </a:cubicBezTo>
                      <a:cubicBezTo>
                        <a:pt x="18855" y="18215"/>
                        <a:pt x="18709" y="18367"/>
                        <a:pt x="18561" y="18510"/>
                      </a:cubicBezTo>
                      <a:cubicBezTo>
                        <a:pt x="18358" y="18702"/>
                        <a:pt x="18148" y="18896"/>
                        <a:pt x="17929" y="19072"/>
                      </a:cubicBezTo>
                      <a:cubicBezTo>
                        <a:pt x="17788" y="19190"/>
                        <a:pt x="17645" y="19308"/>
                        <a:pt x="17498" y="19408"/>
                      </a:cubicBezTo>
                      <a:cubicBezTo>
                        <a:pt x="17294" y="19568"/>
                        <a:pt x="17083" y="19710"/>
                        <a:pt x="16866" y="19853"/>
                      </a:cubicBezTo>
                      <a:cubicBezTo>
                        <a:pt x="16724" y="19938"/>
                        <a:pt x="16580" y="20029"/>
                        <a:pt x="16433" y="20114"/>
                      </a:cubicBezTo>
                      <a:cubicBezTo>
                        <a:pt x="16228" y="20231"/>
                        <a:pt x="16017" y="20340"/>
                        <a:pt x="15803" y="20449"/>
                      </a:cubicBezTo>
                      <a:cubicBezTo>
                        <a:pt x="15661" y="20517"/>
                        <a:pt x="15516" y="20584"/>
                        <a:pt x="15370" y="20651"/>
                      </a:cubicBezTo>
                      <a:cubicBezTo>
                        <a:pt x="15163" y="20744"/>
                        <a:pt x="14952" y="20827"/>
                        <a:pt x="14738" y="20903"/>
                      </a:cubicBezTo>
                      <a:cubicBezTo>
                        <a:pt x="14596" y="20954"/>
                        <a:pt x="14453" y="21004"/>
                        <a:pt x="14307" y="21054"/>
                      </a:cubicBezTo>
                      <a:cubicBezTo>
                        <a:pt x="14100" y="21121"/>
                        <a:pt x="13889" y="21180"/>
                        <a:pt x="13675" y="21231"/>
                      </a:cubicBezTo>
                      <a:cubicBezTo>
                        <a:pt x="13533" y="21273"/>
                        <a:pt x="13388" y="21306"/>
                        <a:pt x="13243" y="21340"/>
                      </a:cubicBezTo>
                      <a:cubicBezTo>
                        <a:pt x="13034" y="21382"/>
                        <a:pt x="12823" y="21424"/>
                        <a:pt x="12611" y="21457"/>
                      </a:cubicBezTo>
                      <a:cubicBezTo>
                        <a:pt x="12467" y="21483"/>
                        <a:pt x="12323" y="21499"/>
                        <a:pt x="12180" y="21516"/>
                      </a:cubicBezTo>
                      <a:cubicBezTo>
                        <a:pt x="11971" y="21541"/>
                        <a:pt x="11760" y="21566"/>
                        <a:pt x="11548" y="21575"/>
                      </a:cubicBezTo>
                      <a:cubicBezTo>
                        <a:pt x="11404" y="21584"/>
                        <a:pt x="11260" y="21592"/>
                        <a:pt x="11115" y="21592"/>
                      </a:cubicBezTo>
                      <a:cubicBezTo>
                        <a:pt x="11010" y="21600"/>
                        <a:pt x="10905" y="21600"/>
                        <a:pt x="10799" y="21600"/>
                      </a:cubicBezTo>
                      <a:cubicBezTo>
                        <a:pt x="10694" y="21600"/>
                        <a:pt x="10590" y="21600"/>
                        <a:pt x="10485" y="21592"/>
                      </a:cubicBezTo>
                      <a:cubicBezTo>
                        <a:pt x="10339" y="21592"/>
                        <a:pt x="10196" y="21584"/>
                        <a:pt x="10052" y="21575"/>
                      </a:cubicBezTo>
                      <a:cubicBezTo>
                        <a:pt x="9840" y="21566"/>
                        <a:pt x="9629" y="21541"/>
                        <a:pt x="9420" y="21516"/>
                      </a:cubicBezTo>
                      <a:cubicBezTo>
                        <a:pt x="9277" y="21499"/>
                        <a:pt x="9133" y="21483"/>
                        <a:pt x="8989" y="21457"/>
                      </a:cubicBezTo>
                      <a:cubicBezTo>
                        <a:pt x="8777" y="21424"/>
                        <a:pt x="8566" y="21382"/>
                        <a:pt x="8357" y="21340"/>
                      </a:cubicBezTo>
                      <a:cubicBezTo>
                        <a:pt x="8212" y="21306"/>
                        <a:pt x="8068" y="21273"/>
                        <a:pt x="7925" y="21239"/>
                      </a:cubicBezTo>
                      <a:cubicBezTo>
                        <a:pt x="7711" y="21180"/>
                        <a:pt x="7500" y="21121"/>
                        <a:pt x="7293" y="21054"/>
                      </a:cubicBezTo>
                      <a:cubicBezTo>
                        <a:pt x="7147" y="21004"/>
                        <a:pt x="7004" y="20954"/>
                        <a:pt x="6862" y="20903"/>
                      </a:cubicBezTo>
                      <a:cubicBezTo>
                        <a:pt x="6648" y="20827"/>
                        <a:pt x="6437" y="20744"/>
                        <a:pt x="6230" y="20651"/>
                      </a:cubicBezTo>
                      <a:cubicBezTo>
                        <a:pt x="6083" y="20584"/>
                        <a:pt x="5939" y="20517"/>
                        <a:pt x="5797" y="20449"/>
                      </a:cubicBezTo>
                      <a:cubicBezTo>
                        <a:pt x="5582" y="20340"/>
                        <a:pt x="5372" y="20231"/>
                        <a:pt x="5167" y="20114"/>
                      </a:cubicBezTo>
                      <a:cubicBezTo>
                        <a:pt x="5020" y="20029"/>
                        <a:pt x="4876" y="19938"/>
                        <a:pt x="4734" y="19853"/>
                      </a:cubicBezTo>
                      <a:cubicBezTo>
                        <a:pt x="4517" y="19710"/>
                        <a:pt x="4306" y="19568"/>
                        <a:pt x="4102" y="19408"/>
                      </a:cubicBezTo>
                      <a:cubicBezTo>
                        <a:pt x="3955" y="19308"/>
                        <a:pt x="3811" y="19190"/>
                        <a:pt x="3671" y="19072"/>
                      </a:cubicBezTo>
                      <a:cubicBezTo>
                        <a:pt x="3452" y="18896"/>
                        <a:pt x="3242" y="18702"/>
                        <a:pt x="3039" y="18510"/>
                      </a:cubicBezTo>
                      <a:cubicBezTo>
                        <a:pt x="2891" y="18367"/>
                        <a:pt x="2745" y="18215"/>
                        <a:pt x="2606" y="18056"/>
                      </a:cubicBezTo>
                      <a:cubicBezTo>
                        <a:pt x="2383" y="17821"/>
                        <a:pt x="2172" y="17561"/>
                        <a:pt x="1974" y="17300"/>
                      </a:cubicBezTo>
                      <a:cubicBezTo>
                        <a:pt x="1823" y="17098"/>
                        <a:pt x="1679" y="16897"/>
                        <a:pt x="1543" y="16678"/>
                      </a:cubicBezTo>
                      <a:cubicBezTo>
                        <a:pt x="1309" y="16317"/>
                        <a:pt x="1097" y="15931"/>
                        <a:pt x="911" y="15537"/>
                      </a:cubicBezTo>
                      <a:cubicBezTo>
                        <a:pt x="745" y="15184"/>
                        <a:pt x="602" y="14822"/>
                        <a:pt x="479" y="14453"/>
                      </a:cubicBezTo>
                      <a:cubicBezTo>
                        <a:pt x="168" y="13495"/>
                        <a:pt x="0" y="12488"/>
                        <a:pt x="0" y="11447"/>
                      </a:cubicBezTo>
                      <a:cubicBezTo>
                        <a:pt x="0" y="11195"/>
                        <a:pt x="0" y="10682"/>
                        <a:pt x="0" y="10682"/>
                      </a:cubicBezTo>
                      <a:lnTo>
                        <a:pt x="0" y="0"/>
                      </a:lnTo>
                      <a:cubicBezTo>
                        <a:pt x="0" y="882"/>
                        <a:pt x="168" y="1730"/>
                        <a:pt x="479" y="2519"/>
                      </a:cubicBezTo>
                      <a:cubicBezTo>
                        <a:pt x="602" y="2839"/>
                        <a:pt x="745" y="3141"/>
                        <a:pt x="911" y="3443"/>
                      </a:cubicBezTo>
                      <a:cubicBezTo>
                        <a:pt x="1097" y="3771"/>
                        <a:pt x="1309" y="4090"/>
                        <a:pt x="1543" y="4401"/>
                      </a:cubicBezTo>
                      <a:cubicBezTo>
                        <a:pt x="1679" y="4577"/>
                        <a:pt x="1823" y="4754"/>
                        <a:pt x="1974" y="4930"/>
                      </a:cubicBezTo>
                      <a:cubicBezTo>
                        <a:pt x="2172" y="5148"/>
                        <a:pt x="2383" y="5358"/>
                        <a:pt x="2606" y="5560"/>
                      </a:cubicBezTo>
                      <a:cubicBezTo>
                        <a:pt x="2745" y="5694"/>
                        <a:pt x="2891" y="5820"/>
                        <a:pt x="3039" y="5937"/>
                      </a:cubicBezTo>
                      <a:cubicBezTo>
                        <a:pt x="3242" y="6105"/>
                        <a:pt x="3452" y="6265"/>
                        <a:pt x="3671" y="6416"/>
                      </a:cubicBezTo>
                      <a:cubicBezTo>
                        <a:pt x="3811" y="6509"/>
                        <a:pt x="3955" y="6610"/>
                        <a:pt x="4102" y="6701"/>
                      </a:cubicBezTo>
                      <a:cubicBezTo>
                        <a:pt x="4306" y="6828"/>
                        <a:pt x="4517" y="6954"/>
                        <a:pt x="4734" y="7063"/>
                      </a:cubicBezTo>
                      <a:cubicBezTo>
                        <a:pt x="4876" y="7147"/>
                        <a:pt x="5020" y="7214"/>
                        <a:pt x="5167" y="7289"/>
                      </a:cubicBezTo>
                      <a:cubicBezTo>
                        <a:pt x="5372" y="7390"/>
                        <a:pt x="5582" y="7483"/>
                        <a:pt x="5797" y="7575"/>
                      </a:cubicBezTo>
                      <a:cubicBezTo>
                        <a:pt x="5939" y="7626"/>
                        <a:pt x="6083" y="7684"/>
                        <a:pt x="6230" y="7743"/>
                      </a:cubicBezTo>
                      <a:cubicBezTo>
                        <a:pt x="6437" y="7818"/>
                        <a:pt x="6648" y="7886"/>
                        <a:pt x="6862" y="7953"/>
                      </a:cubicBezTo>
                      <a:cubicBezTo>
                        <a:pt x="7004" y="7995"/>
                        <a:pt x="7147" y="8037"/>
                        <a:pt x="7293" y="8079"/>
                      </a:cubicBezTo>
                      <a:cubicBezTo>
                        <a:pt x="7500" y="8137"/>
                        <a:pt x="7711" y="8188"/>
                        <a:pt x="7925" y="8230"/>
                      </a:cubicBezTo>
                      <a:cubicBezTo>
                        <a:pt x="8068" y="8264"/>
                        <a:pt x="8212" y="8297"/>
                        <a:pt x="8357" y="8323"/>
                      </a:cubicBezTo>
                      <a:cubicBezTo>
                        <a:pt x="8566" y="8356"/>
                        <a:pt x="8777" y="8390"/>
                        <a:pt x="8989" y="8424"/>
                      </a:cubicBezTo>
                      <a:cubicBezTo>
                        <a:pt x="9133" y="8440"/>
                        <a:pt x="9277" y="8456"/>
                        <a:pt x="9420" y="8474"/>
                      </a:cubicBezTo>
                      <a:cubicBezTo>
                        <a:pt x="9629" y="8490"/>
                        <a:pt x="9840" y="8507"/>
                        <a:pt x="10052" y="8524"/>
                      </a:cubicBezTo>
                      <a:cubicBezTo>
                        <a:pt x="10196" y="8533"/>
                        <a:pt x="10339" y="8533"/>
                        <a:pt x="10485" y="8533"/>
                      </a:cubicBezTo>
                      <a:cubicBezTo>
                        <a:pt x="10588" y="8541"/>
                        <a:pt x="10694" y="8541"/>
                        <a:pt x="10799" y="8541"/>
                      </a:cubicBezTo>
                      <a:cubicBezTo>
                        <a:pt x="10905" y="8541"/>
                        <a:pt x="11010" y="8541"/>
                        <a:pt x="11115" y="8533"/>
                      </a:cubicBezTo>
                      <a:cubicBezTo>
                        <a:pt x="11260" y="8533"/>
                        <a:pt x="11404" y="8533"/>
                        <a:pt x="11548" y="8524"/>
                      </a:cubicBezTo>
                      <a:cubicBezTo>
                        <a:pt x="11760" y="8507"/>
                        <a:pt x="11971" y="8490"/>
                        <a:pt x="12180" y="8474"/>
                      </a:cubicBezTo>
                      <a:cubicBezTo>
                        <a:pt x="12323" y="8456"/>
                        <a:pt x="12467" y="8440"/>
                        <a:pt x="12611" y="8424"/>
                      </a:cubicBezTo>
                      <a:cubicBezTo>
                        <a:pt x="12823" y="8390"/>
                        <a:pt x="13034" y="8356"/>
                        <a:pt x="13243" y="8323"/>
                      </a:cubicBezTo>
                      <a:cubicBezTo>
                        <a:pt x="13388" y="8297"/>
                        <a:pt x="13533" y="8264"/>
                        <a:pt x="13675" y="8230"/>
                      </a:cubicBezTo>
                      <a:cubicBezTo>
                        <a:pt x="13889" y="8188"/>
                        <a:pt x="14100" y="8137"/>
                        <a:pt x="14307" y="8079"/>
                      </a:cubicBezTo>
                      <a:cubicBezTo>
                        <a:pt x="14453" y="8037"/>
                        <a:pt x="14596" y="7995"/>
                        <a:pt x="14738" y="7953"/>
                      </a:cubicBezTo>
                      <a:cubicBezTo>
                        <a:pt x="14952" y="7886"/>
                        <a:pt x="15163" y="7818"/>
                        <a:pt x="15370" y="7743"/>
                      </a:cubicBezTo>
                      <a:cubicBezTo>
                        <a:pt x="15516" y="7684"/>
                        <a:pt x="15661" y="7626"/>
                        <a:pt x="15803" y="7567"/>
                      </a:cubicBezTo>
                      <a:cubicBezTo>
                        <a:pt x="16017" y="7483"/>
                        <a:pt x="16228" y="7390"/>
                        <a:pt x="16433" y="7289"/>
                      </a:cubicBezTo>
                      <a:cubicBezTo>
                        <a:pt x="16580" y="7214"/>
                        <a:pt x="16724" y="7138"/>
                        <a:pt x="16866" y="7063"/>
                      </a:cubicBezTo>
                      <a:cubicBezTo>
                        <a:pt x="17083" y="6945"/>
                        <a:pt x="17294" y="6828"/>
                        <a:pt x="17498" y="6701"/>
                      </a:cubicBezTo>
                      <a:cubicBezTo>
                        <a:pt x="17645" y="6610"/>
                        <a:pt x="17788" y="6509"/>
                        <a:pt x="17929" y="6416"/>
                      </a:cubicBezTo>
                      <a:cubicBezTo>
                        <a:pt x="18148" y="6265"/>
                        <a:pt x="18358" y="6105"/>
                        <a:pt x="18561" y="5937"/>
                      </a:cubicBezTo>
                      <a:cubicBezTo>
                        <a:pt x="18709" y="5820"/>
                        <a:pt x="18855" y="5694"/>
                        <a:pt x="18994" y="5560"/>
                      </a:cubicBezTo>
                      <a:cubicBezTo>
                        <a:pt x="19217" y="5358"/>
                        <a:pt x="19428" y="5148"/>
                        <a:pt x="19626" y="4930"/>
                      </a:cubicBezTo>
                      <a:cubicBezTo>
                        <a:pt x="19777" y="4754"/>
                        <a:pt x="19921" y="4577"/>
                        <a:pt x="20057" y="4401"/>
                      </a:cubicBezTo>
                      <a:cubicBezTo>
                        <a:pt x="20291" y="4090"/>
                        <a:pt x="20503" y="3771"/>
                        <a:pt x="20689" y="3443"/>
                      </a:cubicBezTo>
                      <a:cubicBezTo>
                        <a:pt x="20855" y="3141"/>
                        <a:pt x="20998" y="2839"/>
                        <a:pt x="21121" y="2519"/>
                      </a:cubicBezTo>
                      <a:cubicBezTo>
                        <a:pt x="21432" y="1730"/>
                        <a:pt x="21600" y="882"/>
                        <a:pt x="21600" y="0"/>
                      </a:cubicBezTo>
                      <a:close/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endParaRPr sz="5063"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62" name="Shape 41533">
                  <a:extLst>
                    <a:ext uri="{FF2B5EF4-FFF2-40B4-BE49-F238E27FC236}">
                      <a16:creationId xmlns:a16="http://schemas.microsoft.com/office/drawing/2014/main" id="{555C84FE-CDBE-41B5-9A29-90C2CA6BF4C0}"/>
                    </a:ext>
                  </a:extLst>
                </p:cNvPr>
                <p:cNvSpPr/>
                <p:nvPr/>
              </p:nvSpPr>
              <p:spPr>
                <a:xfrm>
                  <a:off x="31381" y="997856"/>
                  <a:ext cx="1150638" cy="188506"/>
                </a:xfrm>
                <a:prstGeom prst="ellipse">
                  <a:avLst/>
                </a:pr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endParaRPr sz="5063"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63" name="Shape 41534">
                  <a:extLst>
                    <a:ext uri="{FF2B5EF4-FFF2-40B4-BE49-F238E27FC236}">
                      <a16:creationId xmlns:a16="http://schemas.microsoft.com/office/drawing/2014/main" id="{927CD8E6-C600-42FD-AFD4-11FDDA0339DF}"/>
                    </a:ext>
                  </a:extLst>
                </p:cNvPr>
                <p:cNvSpPr/>
                <p:nvPr/>
              </p:nvSpPr>
              <p:spPr>
                <a:xfrm>
                  <a:off x="0" y="850299"/>
                  <a:ext cx="1150645" cy="23827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0"/>
                      </a:moveTo>
                      <a:lnTo>
                        <a:pt x="21600" y="10682"/>
                      </a:lnTo>
                      <a:cubicBezTo>
                        <a:pt x="21600" y="10682"/>
                        <a:pt x="21600" y="11195"/>
                        <a:pt x="21600" y="11447"/>
                      </a:cubicBezTo>
                      <a:cubicBezTo>
                        <a:pt x="21600" y="12488"/>
                        <a:pt x="21432" y="13495"/>
                        <a:pt x="21121" y="14453"/>
                      </a:cubicBezTo>
                      <a:cubicBezTo>
                        <a:pt x="20998" y="14822"/>
                        <a:pt x="20855" y="15184"/>
                        <a:pt x="20689" y="15537"/>
                      </a:cubicBezTo>
                      <a:cubicBezTo>
                        <a:pt x="20503" y="15931"/>
                        <a:pt x="20291" y="16317"/>
                        <a:pt x="20057" y="16678"/>
                      </a:cubicBezTo>
                      <a:cubicBezTo>
                        <a:pt x="19921" y="16897"/>
                        <a:pt x="19777" y="17098"/>
                        <a:pt x="19626" y="17300"/>
                      </a:cubicBezTo>
                      <a:cubicBezTo>
                        <a:pt x="19428" y="17561"/>
                        <a:pt x="19217" y="17821"/>
                        <a:pt x="18994" y="18056"/>
                      </a:cubicBezTo>
                      <a:cubicBezTo>
                        <a:pt x="18855" y="18215"/>
                        <a:pt x="18709" y="18367"/>
                        <a:pt x="18561" y="18510"/>
                      </a:cubicBezTo>
                      <a:cubicBezTo>
                        <a:pt x="18358" y="18702"/>
                        <a:pt x="18148" y="18896"/>
                        <a:pt x="17929" y="19072"/>
                      </a:cubicBezTo>
                      <a:cubicBezTo>
                        <a:pt x="17788" y="19190"/>
                        <a:pt x="17645" y="19308"/>
                        <a:pt x="17498" y="19408"/>
                      </a:cubicBezTo>
                      <a:cubicBezTo>
                        <a:pt x="17294" y="19568"/>
                        <a:pt x="17083" y="19710"/>
                        <a:pt x="16866" y="19853"/>
                      </a:cubicBezTo>
                      <a:cubicBezTo>
                        <a:pt x="16724" y="19938"/>
                        <a:pt x="16580" y="20029"/>
                        <a:pt x="16433" y="20114"/>
                      </a:cubicBezTo>
                      <a:cubicBezTo>
                        <a:pt x="16228" y="20231"/>
                        <a:pt x="16017" y="20340"/>
                        <a:pt x="15803" y="20449"/>
                      </a:cubicBezTo>
                      <a:cubicBezTo>
                        <a:pt x="15661" y="20517"/>
                        <a:pt x="15516" y="20584"/>
                        <a:pt x="15370" y="20651"/>
                      </a:cubicBezTo>
                      <a:cubicBezTo>
                        <a:pt x="15163" y="20744"/>
                        <a:pt x="14952" y="20827"/>
                        <a:pt x="14738" y="20903"/>
                      </a:cubicBezTo>
                      <a:cubicBezTo>
                        <a:pt x="14596" y="20954"/>
                        <a:pt x="14453" y="21004"/>
                        <a:pt x="14307" y="21054"/>
                      </a:cubicBezTo>
                      <a:cubicBezTo>
                        <a:pt x="14100" y="21121"/>
                        <a:pt x="13889" y="21180"/>
                        <a:pt x="13675" y="21231"/>
                      </a:cubicBezTo>
                      <a:cubicBezTo>
                        <a:pt x="13533" y="21273"/>
                        <a:pt x="13388" y="21306"/>
                        <a:pt x="13243" y="21340"/>
                      </a:cubicBezTo>
                      <a:cubicBezTo>
                        <a:pt x="13034" y="21382"/>
                        <a:pt x="12823" y="21424"/>
                        <a:pt x="12611" y="21457"/>
                      </a:cubicBezTo>
                      <a:cubicBezTo>
                        <a:pt x="12467" y="21483"/>
                        <a:pt x="12323" y="21499"/>
                        <a:pt x="12180" y="21516"/>
                      </a:cubicBezTo>
                      <a:cubicBezTo>
                        <a:pt x="11971" y="21541"/>
                        <a:pt x="11760" y="21566"/>
                        <a:pt x="11548" y="21575"/>
                      </a:cubicBezTo>
                      <a:cubicBezTo>
                        <a:pt x="11404" y="21584"/>
                        <a:pt x="11260" y="21592"/>
                        <a:pt x="11115" y="21592"/>
                      </a:cubicBezTo>
                      <a:cubicBezTo>
                        <a:pt x="11010" y="21600"/>
                        <a:pt x="10905" y="21600"/>
                        <a:pt x="10799" y="21600"/>
                      </a:cubicBezTo>
                      <a:cubicBezTo>
                        <a:pt x="10694" y="21600"/>
                        <a:pt x="10590" y="21600"/>
                        <a:pt x="10485" y="21592"/>
                      </a:cubicBezTo>
                      <a:cubicBezTo>
                        <a:pt x="10339" y="21592"/>
                        <a:pt x="10196" y="21584"/>
                        <a:pt x="10052" y="21575"/>
                      </a:cubicBezTo>
                      <a:cubicBezTo>
                        <a:pt x="9840" y="21566"/>
                        <a:pt x="9629" y="21541"/>
                        <a:pt x="9420" y="21516"/>
                      </a:cubicBezTo>
                      <a:cubicBezTo>
                        <a:pt x="9277" y="21499"/>
                        <a:pt x="9133" y="21483"/>
                        <a:pt x="8989" y="21457"/>
                      </a:cubicBezTo>
                      <a:cubicBezTo>
                        <a:pt x="8777" y="21424"/>
                        <a:pt x="8566" y="21382"/>
                        <a:pt x="8357" y="21340"/>
                      </a:cubicBezTo>
                      <a:cubicBezTo>
                        <a:pt x="8212" y="21306"/>
                        <a:pt x="8068" y="21273"/>
                        <a:pt x="7925" y="21239"/>
                      </a:cubicBezTo>
                      <a:cubicBezTo>
                        <a:pt x="7711" y="21180"/>
                        <a:pt x="7500" y="21121"/>
                        <a:pt x="7293" y="21054"/>
                      </a:cubicBezTo>
                      <a:cubicBezTo>
                        <a:pt x="7147" y="21004"/>
                        <a:pt x="7004" y="20954"/>
                        <a:pt x="6862" y="20903"/>
                      </a:cubicBezTo>
                      <a:cubicBezTo>
                        <a:pt x="6648" y="20827"/>
                        <a:pt x="6437" y="20744"/>
                        <a:pt x="6230" y="20651"/>
                      </a:cubicBezTo>
                      <a:cubicBezTo>
                        <a:pt x="6083" y="20584"/>
                        <a:pt x="5939" y="20517"/>
                        <a:pt x="5797" y="20449"/>
                      </a:cubicBezTo>
                      <a:cubicBezTo>
                        <a:pt x="5582" y="20340"/>
                        <a:pt x="5372" y="20231"/>
                        <a:pt x="5167" y="20114"/>
                      </a:cubicBezTo>
                      <a:cubicBezTo>
                        <a:pt x="5020" y="20029"/>
                        <a:pt x="4876" y="19938"/>
                        <a:pt x="4734" y="19853"/>
                      </a:cubicBezTo>
                      <a:cubicBezTo>
                        <a:pt x="4517" y="19710"/>
                        <a:pt x="4306" y="19568"/>
                        <a:pt x="4102" y="19408"/>
                      </a:cubicBezTo>
                      <a:cubicBezTo>
                        <a:pt x="3955" y="19308"/>
                        <a:pt x="3811" y="19190"/>
                        <a:pt x="3671" y="19072"/>
                      </a:cubicBezTo>
                      <a:cubicBezTo>
                        <a:pt x="3452" y="18896"/>
                        <a:pt x="3242" y="18702"/>
                        <a:pt x="3039" y="18510"/>
                      </a:cubicBezTo>
                      <a:cubicBezTo>
                        <a:pt x="2891" y="18367"/>
                        <a:pt x="2745" y="18215"/>
                        <a:pt x="2606" y="18056"/>
                      </a:cubicBezTo>
                      <a:cubicBezTo>
                        <a:pt x="2383" y="17821"/>
                        <a:pt x="2172" y="17561"/>
                        <a:pt x="1974" y="17300"/>
                      </a:cubicBezTo>
                      <a:cubicBezTo>
                        <a:pt x="1823" y="17098"/>
                        <a:pt x="1679" y="16897"/>
                        <a:pt x="1543" y="16678"/>
                      </a:cubicBezTo>
                      <a:cubicBezTo>
                        <a:pt x="1309" y="16317"/>
                        <a:pt x="1097" y="15931"/>
                        <a:pt x="911" y="15537"/>
                      </a:cubicBezTo>
                      <a:cubicBezTo>
                        <a:pt x="745" y="15184"/>
                        <a:pt x="602" y="14822"/>
                        <a:pt x="479" y="14453"/>
                      </a:cubicBezTo>
                      <a:cubicBezTo>
                        <a:pt x="168" y="13495"/>
                        <a:pt x="0" y="12488"/>
                        <a:pt x="0" y="11447"/>
                      </a:cubicBezTo>
                      <a:cubicBezTo>
                        <a:pt x="0" y="11195"/>
                        <a:pt x="0" y="10682"/>
                        <a:pt x="0" y="10682"/>
                      </a:cubicBezTo>
                      <a:lnTo>
                        <a:pt x="0" y="0"/>
                      </a:lnTo>
                      <a:cubicBezTo>
                        <a:pt x="0" y="882"/>
                        <a:pt x="168" y="1730"/>
                        <a:pt x="479" y="2519"/>
                      </a:cubicBezTo>
                      <a:cubicBezTo>
                        <a:pt x="602" y="2839"/>
                        <a:pt x="745" y="3141"/>
                        <a:pt x="911" y="3443"/>
                      </a:cubicBezTo>
                      <a:cubicBezTo>
                        <a:pt x="1097" y="3771"/>
                        <a:pt x="1309" y="4090"/>
                        <a:pt x="1543" y="4401"/>
                      </a:cubicBezTo>
                      <a:cubicBezTo>
                        <a:pt x="1679" y="4577"/>
                        <a:pt x="1823" y="4754"/>
                        <a:pt x="1974" y="4930"/>
                      </a:cubicBezTo>
                      <a:cubicBezTo>
                        <a:pt x="2172" y="5148"/>
                        <a:pt x="2383" y="5358"/>
                        <a:pt x="2606" y="5560"/>
                      </a:cubicBezTo>
                      <a:cubicBezTo>
                        <a:pt x="2745" y="5694"/>
                        <a:pt x="2891" y="5820"/>
                        <a:pt x="3039" y="5937"/>
                      </a:cubicBezTo>
                      <a:cubicBezTo>
                        <a:pt x="3242" y="6105"/>
                        <a:pt x="3452" y="6265"/>
                        <a:pt x="3671" y="6416"/>
                      </a:cubicBezTo>
                      <a:cubicBezTo>
                        <a:pt x="3811" y="6509"/>
                        <a:pt x="3955" y="6610"/>
                        <a:pt x="4102" y="6701"/>
                      </a:cubicBezTo>
                      <a:cubicBezTo>
                        <a:pt x="4306" y="6828"/>
                        <a:pt x="4517" y="6954"/>
                        <a:pt x="4734" y="7063"/>
                      </a:cubicBezTo>
                      <a:cubicBezTo>
                        <a:pt x="4876" y="7147"/>
                        <a:pt x="5020" y="7214"/>
                        <a:pt x="5167" y="7289"/>
                      </a:cubicBezTo>
                      <a:cubicBezTo>
                        <a:pt x="5372" y="7390"/>
                        <a:pt x="5582" y="7483"/>
                        <a:pt x="5797" y="7575"/>
                      </a:cubicBezTo>
                      <a:cubicBezTo>
                        <a:pt x="5939" y="7626"/>
                        <a:pt x="6083" y="7684"/>
                        <a:pt x="6230" y="7743"/>
                      </a:cubicBezTo>
                      <a:cubicBezTo>
                        <a:pt x="6437" y="7818"/>
                        <a:pt x="6648" y="7886"/>
                        <a:pt x="6862" y="7953"/>
                      </a:cubicBezTo>
                      <a:cubicBezTo>
                        <a:pt x="7004" y="7995"/>
                        <a:pt x="7147" y="8037"/>
                        <a:pt x="7293" y="8079"/>
                      </a:cubicBezTo>
                      <a:cubicBezTo>
                        <a:pt x="7500" y="8137"/>
                        <a:pt x="7711" y="8188"/>
                        <a:pt x="7925" y="8230"/>
                      </a:cubicBezTo>
                      <a:cubicBezTo>
                        <a:pt x="8068" y="8264"/>
                        <a:pt x="8212" y="8297"/>
                        <a:pt x="8357" y="8323"/>
                      </a:cubicBezTo>
                      <a:cubicBezTo>
                        <a:pt x="8566" y="8356"/>
                        <a:pt x="8777" y="8390"/>
                        <a:pt x="8989" y="8424"/>
                      </a:cubicBezTo>
                      <a:cubicBezTo>
                        <a:pt x="9133" y="8440"/>
                        <a:pt x="9277" y="8456"/>
                        <a:pt x="9420" y="8474"/>
                      </a:cubicBezTo>
                      <a:cubicBezTo>
                        <a:pt x="9629" y="8490"/>
                        <a:pt x="9840" y="8507"/>
                        <a:pt x="10052" y="8524"/>
                      </a:cubicBezTo>
                      <a:cubicBezTo>
                        <a:pt x="10196" y="8533"/>
                        <a:pt x="10339" y="8533"/>
                        <a:pt x="10485" y="8533"/>
                      </a:cubicBezTo>
                      <a:cubicBezTo>
                        <a:pt x="10588" y="8541"/>
                        <a:pt x="10694" y="8541"/>
                        <a:pt x="10799" y="8541"/>
                      </a:cubicBezTo>
                      <a:cubicBezTo>
                        <a:pt x="10905" y="8541"/>
                        <a:pt x="11010" y="8541"/>
                        <a:pt x="11115" y="8533"/>
                      </a:cubicBezTo>
                      <a:cubicBezTo>
                        <a:pt x="11260" y="8533"/>
                        <a:pt x="11404" y="8533"/>
                        <a:pt x="11548" y="8524"/>
                      </a:cubicBezTo>
                      <a:cubicBezTo>
                        <a:pt x="11760" y="8507"/>
                        <a:pt x="11971" y="8490"/>
                        <a:pt x="12180" y="8474"/>
                      </a:cubicBezTo>
                      <a:cubicBezTo>
                        <a:pt x="12323" y="8456"/>
                        <a:pt x="12467" y="8440"/>
                        <a:pt x="12611" y="8424"/>
                      </a:cubicBezTo>
                      <a:cubicBezTo>
                        <a:pt x="12823" y="8390"/>
                        <a:pt x="13034" y="8356"/>
                        <a:pt x="13243" y="8323"/>
                      </a:cubicBezTo>
                      <a:cubicBezTo>
                        <a:pt x="13388" y="8297"/>
                        <a:pt x="13533" y="8264"/>
                        <a:pt x="13675" y="8230"/>
                      </a:cubicBezTo>
                      <a:cubicBezTo>
                        <a:pt x="13889" y="8188"/>
                        <a:pt x="14100" y="8137"/>
                        <a:pt x="14307" y="8079"/>
                      </a:cubicBezTo>
                      <a:cubicBezTo>
                        <a:pt x="14453" y="8037"/>
                        <a:pt x="14596" y="7995"/>
                        <a:pt x="14738" y="7953"/>
                      </a:cubicBezTo>
                      <a:cubicBezTo>
                        <a:pt x="14952" y="7886"/>
                        <a:pt x="15163" y="7818"/>
                        <a:pt x="15370" y="7743"/>
                      </a:cubicBezTo>
                      <a:cubicBezTo>
                        <a:pt x="15516" y="7684"/>
                        <a:pt x="15661" y="7626"/>
                        <a:pt x="15803" y="7567"/>
                      </a:cubicBezTo>
                      <a:cubicBezTo>
                        <a:pt x="16017" y="7483"/>
                        <a:pt x="16228" y="7390"/>
                        <a:pt x="16433" y="7289"/>
                      </a:cubicBezTo>
                      <a:cubicBezTo>
                        <a:pt x="16580" y="7214"/>
                        <a:pt x="16724" y="7138"/>
                        <a:pt x="16866" y="7063"/>
                      </a:cubicBezTo>
                      <a:cubicBezTo>
                        <a:pt x="17083" y="6945"/>
                        <a:pt x="17294" y="6828"/>
                        <a:pt x="17498" y="6701"/>
                      </a:cubicBezTo>
                      <a:cubicBezTo>
                        <a:pt x="17645" y="6610"/>
                        <a:pt x="17788" y="6509"/>
                        <a:pt x="17929" y="6416"/>
                      </a:cubicBezTo>
                      <a:cubicBezTo>
                        <a:pt x="18148" y="6265"/>
                        <a:pt x="18358" y="6105"/>
                        <a:pt x="18561" y="5937"/>
                      </a:cubicBezTo>
                      <a:cubicBezTo>
                        <a:pt x="18709" y="5820"/>
                        <a:pt x="18855" y="5694"/>
                        <a:pt x="18994" y="5560"/>
                      </a:cubicBezTo>
                      <a:cubicBezTo>
                        <a:pt x="19217" y="5358"/>
                        <a:pt x="19428" y="5148"/>
                        <a:pt x="19626" y="4930"/>
                      </a:cubicBezTo>
                      <a:cubicBezTo>
                        <a:pt x="19777" y="4754"/>
                        <a:pt x="19921" y="4577"/>
                        <a:pt x="20057" y="4401"/>
                      </a:cubicBezTo>
                      <a:cubicBezTo>
                        <a:pt x="20291" y="4090"/>
                        <a:pt x="20503" y="3771"/>
                        <a:pt x="20689" y="3443"/>
                      </a:cubicBezTo>
                      <a:cubicBezTo>
                        <a:pt x="20855" y="3141"/>
                        <a:pt x="20998" y="2839"/>
                        <a:pt x="21121" y="2519"/>
                      </a:cubicBezTo>
                      <a:cubicBezTo>
                        <a:pt x="21432" y="1730"/>
                        <a:pt x="21600" y="882"/>
                        <a:pt x="21600" y="0"/>
                      </a:cubicBezTo>
                      <a:close/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endParaRPr sz="5063"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64" name="Shape 41535">
                  <a:extLst>
                    <a:ext uri="{FF2B5EF4-FFF2-40B4-BE49-F238E27FC236}">
                      <a16:creationId xmlns:a16="http://schemas.microsoft.com/office/drawing/2014/main" id="{CFBBDA6D-DF19-44A5-B663-4FDE2E5B0BA2}"/>
                    </a:ext>
                  </a:extLst>
                </p:cNvPr>
                <p:cNvSpPr/>
                <p:nvPr/>
              </p:nvSpPr>
              <p:spPr>
                <a:xfrm>
                  <a:off x="0" y="737053"/>
                  <a:ext cx="1150637" cy="188506"/>
                </a:xfrm>
                <a:prstGeom prst="ellipse">
                  <a:avLst/>
                </a:pr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endParaRPr sz="5063"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65" name="Shape 41536">
                  <a:extLst>
                    <a:ext uri="{FF2B5EF4-FFF2-40B4-BE49-F238E27FC236}">
                      <a16:creationId xmlns:a16="http://schemas.microsoft.com/office/drawing/2014/main" id="{5A9F7A16-F77D-458D-94DB-90E01AD1C71E}"/>
                    </a:ext>
                  </a:extLst>
                </p:cNvPr>
                <p:cNvSpPr/>
                <p:nvPr/>
              </p:nvSpPr>
              <p:spPr>
                <a:xfrm>
                  <a:off x="94144" y="612174"/>
                  <a:ext cx="1150646" cy="23827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0"/>
                      </a:moveTo>
                      <a:lnTo>
                        <a:pt x="21600" y="10682"/>
                      </a:lnTo>
                      <a:cubicBezTo>
                        <a:pt x="21600" y="10682"/>
                        <a:pt x="21600" y="11195"/>
                        <a:pt x="21600" y="11447"/>
                      </a:cubicBezTo>
                      <a:cubicBezTo>
                        <a:pt x="21600" y="12488"/>
                        <a:pt x="21432" y="13495"/>
                        <a:pt x="21121" y="14453"/>
                      </a:cubicBezTo>
                      <a:cubicBezTo>
                        <a:pt x="20998" y="14822"/>
                        <a:pt x="20855" y="15184"/>
                        <a:pt x="20689" y="15537"/>
                      </a:cubicBezTo>
                      <a:cubicBezTo>
                        <a:pt x="20503" y="15931"/>
                        <a:pt x="20291" y="16317"/>
                        <a:pt x="20057" y="16678"/>
                      </a:cubicBezTo>
                      <a:cubicBezTo>
                        <a:pt x="19921" y="16897"/>
                        <a:pt x="19777" y="17098"/>
                        <a:pt x="19626" y="17300"/>
                      </a:cubicBezTo>
                      <a:cubicBezTo>
                        <a:pt x="19428" y="17561"/>
                        <a:pt x="19217" y="17821"/>
                        <a:pt x="18994" y="18056"/>
                      </a:cubicBezTo>
                      <a:cubicBezTo>
                        <a:pt x="18855" y="18215"/>
                        <a:pt x="18709" y="18367"/>
                        <a:pt x="18561" y="18510"/>
                      </a:cubicBezTo>
                      <a:cubicBezTo>
                        <a:pt x="18358" y="18702"/>
                        <a:pt x="18148" y="18896"/>
                        <a:pt x="17929" y="19072"/>
                      </a:cubicBezTo>
                      <a:cubicBezTo>
                        <a:pt x="17788" y="19190"/>
                        <a:pt x="17645" y="19308"/>
                        <a:pt x="17498" y="19408"/>
                      </a:cubicBezTo>
                      <a:cubicBezTo>
                        <a:pt x="17294" y="19568"/>
                        <a:pt x="17083" y="19710"/>
                        <a:pt x="16866" y="19853"/>
                      </a:cubicBezTo>
                      <a:cubicBezTo>
                        <a:pt x="16724" y="19938"/>
                        <a:pt x="16580" y="20029"/>
                        <a:pt x="16433" y="20114"/>
                      </a:cubicBezTo>
                      <a:cubicBezTo>
                        <a:pt x="16228" y="20231"/>
                        <a:pt x="16017" y="20340"/>
                        <a:pt x="15803" y="20449"/>
                      </a:cubicBezTo>
                      <a:cubicBezTo>
                        <a:pt x="15661" y="20517"/>
                        <a:pt x="15516" y="20584"/>
                        <a:pt x="15370" y="20651"/>
                      </a:cubicBezTo>
                      <a:cubicBezTo>
                        <a:pt x="15163" y="20744"/>
                        <a:pt x="14952" y="20827"/>
                        <a:pt x="14738" y="20903"/>
                      </a:cubicBezTo>
                      <a:cubicBezTo>
                        <a:pt x="14596" y="20954"/>
                        <a:pt x="14453" y="21004"/>
                        <a:pt x="14307" y="21054"/>
                      </a:cubicBezTo>
                      <a:cubicBezTo>
                        <a:pt x="14100" y="21121"/>
                        <a:pt x="13889" y="21180"/>
                        <a:pt x="13675" y="21231"/>
                      </a:cubicBezTo>
                      <a:cubicBezTo>
                        <a:pt x="13533" y="21273"/>
                        <a:pt x="13388" y="21306"/>
                        <a:pt x="13243" y="21340"/>
                      </a:cubicBezTo>
                      <a:cubicBezTo>
                        <a:pt x="13034" y="21382"/>
                        <a:pt x="12823" y="21424"/>
                        <a:pt x="12611" y="21457"/>
                      </a:cubicBezTo>
                      <a:cubicBezTo>
                        <a:pt x="12467" y="21483"/>
                        <a:pt x="12323" y="21499"/>
                        <a:pt x="12180" y="21516"/>
                      </a:cubicBezTo>
                      <a:cubicBezTo>
                        <a:pt x="11971" y="21541"/>
                        <a:pt x="11760" y="21566"/>
                        <a:pt x="11548" y="21575"/>
                      </a:cubicBezTo>
                      <a:cubicBezTo>
                        <a:pt x="11404" y="21584"/>
                        <a:pt x="11260" y="21592"/>
                        <a:pt x="11115" y="21592"/>
                      </a:cubicBezTo>
                      <a:cubicBezTo>
                        <a:pt x="11010" y="21600"/>
                        <a:pt x="10905" y="21600"/>
                        <a:pt x="10799" y="21600"/>
                      </a:cubicBezTo>
                      <a:cubicBezTo>
                        <a:pt x="10694" y="21600"/>
                        <a:pt x="10590" y="21600"/>
                        <a:pt x="10485" y="21592"/>
                      </a:cubicBezTo>
                      <a:cubicBezTo>
                        <a:pt x="10339" y="21592"/>
                        <a:pt x="10196" y="21584"/>
                        <a:pt x="10052" y="21575"/>
                      </a:cubicBezTo>
                      <a:cubicBezTo>
                        <a:pt x="9840" y="21566"/>
                        <a:pt x="9629" y="21541"/>
                        <a:pt x="9420" y="21516"/>
                      </a:cubicBezTo>
                      <a:cubicBezTo>
                        <a:pt x="9277" y="21499"/>
                        <a:pt x="9133" y="21483"/>
                        <a:pt x="8989" y="21457"/>
                      </a:cubicBezTo>
                      <a:cubicBezTo>
                        <a:pt x="8777" y="21424"/>
                        <a:pt x="8566" y="21382"/>
                        <a:pt x="8357" y="21340"/>
                      </a:cubicBezTo>
                      <a:cubicBezTo>
                        <a:pt x="8212" y="21306"/>
                        <a:pt x="8068" y="21273"/>
                        <a:pt x="7925" y="21239"/>
                      </a:cubicBezTo>
                      <a:cubicBezTo>
                        <a:pt x="7711" y="21180"/>
                        <a:pt x="7500" y="21121"/>
                        <a:pt x="7293" y="21054"/>
                      </a:cubicBezTo>
                      <a:cubicBezTo>
                        <a:pt x="7147" y="21004"/>
                        <a:pt x="7004" y="20954"/>
                        <a:pt x="6862" y="20903"/>
                      </a:cubicBezTo>
                      <a:cubicBezTo>
                        <a:pt x="6648" y="20827"/>
                        <a:pt x="6437" y="20744"/>
                        <a:pt x="6230" y="20651"/>
                      </a:cubicBezTo>
                      <a:cubicBezTo>
                        <a:pt x="6083" y="20584"/>
                        <a:pt x="5939" y="20517"/>
                        <a:pt x="5797" y="20449"/>
                      </a:cubicBezTo>
                      <a:cubicBezTo>
                        <a:pt x="5582" y="20340"/>
                        <a:pt x="5372" y="20231"/>
                        <a:pt x="5167" y="20114"/>
                      </a:cubicBezTo>
                      <a:cubicBezTo>
                        <a:pt x="5020" y="20029"/>
                        <a:pt x="4876" y="19938"/>
                        <a:pt x="4734" y="19853"/>
                      </a:cubicBezTo>
                      <a:cubicBezTo>
                        <a:pt x="4517" y="19710"/>
                        <a:pt x="4306" y="19568"/>
                        <a:pt x="4102" y="19408"/>
                      </a:cubicBezTo>
                      <a:cubicBezTo>
                        <a:pt x="3955" y="19308"/>
                        <a:pt x="3811" y="19190"/>
                        <a:pt x="3671" y="19072"/>
                      </a:cubicBezTo>
                      <a:cubicBezTo>
                        <a:pt x="3452" y="18896"/>
                        <a:pt x="3242" y="18702"/>
                        <a:pt x="3039" y="18510"/>
                      </a:cubicBezTo>
                      <a:cubicBezTo>
                        <a:pt x="2891" y="18367"/>
                        <a:pt x="2745" y="18215"/>
                        <a:pt x="2606" y="18056"/>
                      </a:cubicBezTo>
                      <a:cubicBezTo>
                        <a:pt x="2383" y="17821"/>
                        <a:pt x="2172" y="17561"/>
                        <a:pt x="1974" y="17300"/>
                      </a:cubicBezTo>
                      <a:cubicBezTo>
                        <a:pt x="1823" y="17098"/>
                        <a:pt x="1679" y="16897"/>
                        <a:pt x="1543" y="16678"/>
                      </a:cubicBezTo>
                      <a:cubicBezTo>
                        <a:pt x="1309" y="16317"/>
                        <a:pt x="1097" y="15931"/>
                        <a:pt x="911" y="15537"/>
                      </a:cubicBezTo>
                      <a:cubicBezTo>
                        <a:pt x="745" y="15184"/>
                        <a:pt x="602" y="14822"/>
                        <a:pt x="479" y="14453"/>
                      </a:cubicBezTo>
                      <a:cubicBezTo>
                        <a:pt x="168" y="13495"/>
                        <a:pt x="0" y="12488"/>
                        <a:pt x="0" y="11447"/>
                      </a:cubicBezTo>
                      <a:cubicBezTo>
                        <a:pt x="0" y="11195"/>
                        <a:pt x="0" y="10682"/>
                        <a:pt x="0" y="10682"/>
                      </a:cubicBezTo>
                      <a:lnTo>
                        <a:pt x="0" y="0"/>
                      </a:lnTo>
                      <a:cubicBezTo>
                        <a:pt x="0" y="882"/>
                        <a:pt x="168" y="1730"/>
                        <a:pt x="479" y="2519"/>
                      </a:cubicBezTo>
                      <a:cubicBezTo>
                        <a:pt x="602" y="2839"/>
                        <a:pt x="745" y="3141"/>
                        <a:pt x="911" y="3443"/>
                      </a:cubicBezTo>
                      <a:cubicBezTo>
                        <a:pt x="1097" y="3771"/>
                        <a:pt x="1309" y="4090"/>
                        <a:pt x="1543" y="4401"/>
                      </a:cubicBezTo>
                      <a:cubicBezTo>
                        <a:pt x="1679" y="4577"/>
                        <a:pt x="1823" y="4754"/>
                        <a:pt x="1974" y="4930"/>
                      </a:cubicBezTo>
                      <a:cubicBezTo>
                        <a:pt x="2172" y="5148"/>
                        <a:pt x="2383" y="5358"/>
                        <a:pt x="2606" y="5560"/>
                      </a:cubicBezTo>
                      <a:cubicBezTo>
                        <a:pt x="2745" y="5694"/>
                        <a:pt x="2891" y="5820"/>
                        <a:pt x="3039" y="5937"/>
                      </a:cubicBezTo>
                      <a:cubicBezTo>
                        <a:pt x="3242" y="6105"/>
                        <a:pt x="3452" y="6265"/>
                        <a:pt x="3671" y="6416"/>
                      </a:cubicBezTo>
                      <a:cubicBezTo>
                        <a:pt x="3811" y="6509"/>
                        <a:pt x="3955" y="6610"/>
                        <a:pt x="4102" y="6701"/>
                      </a:cubicBezTo>
                      <a:cubicBezTo>
                        <a:pt x="4306" y="6828"/>
                        <a:pt x="4517" y="6954"/>
                        <a:pt x="4734" y="7063"/>
                      </a:cubicBezTo>
                      <a:cubicBezTo>
                        <a:pt x="4876" y="7147"/>
                        <a:pt x="5020" y="7214"/>
                        <a:pt x="5167" y="7289"/>
                      </a:cubicBezTo>
                      <a:cubicBezTo>
                        <a:pt x="5372" y="7390"/>
                        <a:pt x="5582" y="7483"/>
                        <a:pt x="5797" y="7575"/>
                      </a:cubicBezTo>
                      <a:cubicBezTo>
                        <a:pt x="5939" y="7626"/>
                        <a:pt x="6083" y="7684"/>
                        <a:pt x="6230" y="7743"/>
                      </a:cubicBezTo>
                      <a:cubicBezTo>
                        <a:pt x="6437" y="7818"/>
                        <a:pt x="6648" y="7886"/>
                        <a:pt x="6862" y="7953"/>
                      </a:cubicBezTo>
                      <a:cubicBezTo>
                        <a:pt x="7004" y="7995"/>
                        <a:pt x="7147" y="8037"/>
                        <a:pt x="7293" y="8079"/>
                      </a:cubicBezTo>
                      <a:cubicBezTo>
                        <a:pt x="7500" y="8137"/>
                        <a:pt x="7711" y="8188"/>
                        <a:pt x="7925" y="8230"/>
                      </a:cubicBezTo>
                      <a:cubicBezTo>
                        <a:pt x="8068" y="8264"/>
                        <a:pt x="8212" y="8297"/>
                        <a:pt x="8357" y="8323"/>
                      </a:cubicBezTo>
                      <a:cubicBezTo>
                        <a:pt x="8566" y="8356"/>
                        <a:pt x="8777" y="8390"/>
                        <a:pt x="8989" y="8424"/>
                      </a:cubicBezTo>
                      <a:cubicBezTo>
                        <a:pt x="9133" y="8440"/>
                        <a:pt x="9277" y="8456"/>
                        <a:pt x="9420" y="8474"/>
                      </a:cubicBezTo>
                      <a:cubicBezTo>
                        <a:pt x="9629" y="8490"/>
                        <a:pt x="9840" y="8507"/>
                        <a:pt x="10052" y="8524"/>
                      </a:cubicBezTo>
                      <a:cubicBezTo>
                        <a:pt x="10196" y="8533"/>
                        <a:pt x="10339" y="8533"/>
                        <a:pt x="10485" y="8533"/>
                      </a:cubicBezTo>
                      <a:cubicBezTo>
                        <a:pt x="10588" y="8541"/>
                        <a:pt x="10694" y="8541"/>
                        <a:pt x="10799" y="8541"/>
                      </a:cubicBezTo>
                      <a:cubicBezTo>
                        <a:pt x="10905" y="8541"/>
                        <a:pt x="11010" y="8541"/>
                        <a:pt x="11115" y="8533"/>
                      </a:cubicBezTo>
                      <a:cubicBezTo>
                        <a:pt x="11260" y="8533"/>
                        <a:pt x="11404" y="8533"/>
                        <a:pt x="11548" y="8524"/>
                      </a:cubicBezTo>
                      <a:cubicBezTo>
                        <a:pt x="11760" y="8507"/>
                        <a:pt x="11971" y="8490"/>
                        <a:pt x="12180" y="8474"/>
                      </a:cubicBezTo>
                      <a:cubicBezTo>
                        <a:pt x="12323" y="8456"/>
                        <a:pt x="12467" y="8440"/>
                        <a:pt x="12611" y="8424"/>
                      </a:cubicBezTo>
                      <a:cubicBezTo>
                        <a:pt x="12823" y="8390"/>
                        <a:pt x="13034" y="8356"/>
                        <a:pt x="13243" y="8323"/>
                      </a:cubicBezTo>
                      <a:cubicBezTo>
                        <a:pt x="13388" y="8297"/>
                        <a:pt x="13533" y="8264"/>
                        <a:pt x="13675" y="8230"/>
                      </a:cubicBezTo>
                      <a:cubicBezTo>
                        <a:pt x="13889" y="8188"/>
                        <a:pt x="14100" y="8137"/>
                        <a:pt x="14307" y="8079"/>
                      </a:cubicBezTo>
                      <a:cubicBezTo>
                        <a:pt x="14453" y="8037"/>
                        <a:pt x="14596" y="7995"/>
                        <a:pt x="14738" y="7953"/>
                      </a:cubicBezTo>
                      <a:cubicBezTo>
                        <a:pt x="14952" y="7886"/>
                        <a:pt x="15163" y="7818"/>
                        <a:pt x="15370" y="7743"/>
                      </a:cubicBezTo>
                      <a:cubicBezTo>
                        <a:pt x="15516" y="7684"/>
                        <a:pt x="15661" y="7626"/>
                        <a:pt x="15803" y="7567"/>
                      </a:cubicBezTo>
                      <a:cubicBezTo>
                        <a:pt x="16017" y="7483"/>
                        <a:pt x="16228" y="7390"/>
                        <a:pt x="16433" y="7289"/>
                      </a:cubicBezTo>
                      <a:cubicBezTo>
                        <a:pt x="16580" y="7214"/>
                        <a:pt x="16724" y="7138"/>
                        <a:pt x="16866" y="7063"/>
                      </a:cubicBezTo>
                      <a:cubicBezTo>
                        <a:pt x="17083" y="6945"/>
                        <a:pt x="17294" y="6828"/>
                        <a:pt x="17498" y="6701"/>
                      </a:cubicBezTo>
                      <a:cubicBezTo>
                        <a:pt x="17645" y="6610"/>
                        <a:pt x="17788" y="6509"/>
                        <a:pt x="17929" y="6416"/>
                      </a:cubicBezTo>
                      <a:cubicBezTo>
                        <a:pt x="18148" y="6265"/>
                        <a:pt x="18358" y="6105"/>
                        <a:pt x="18561" y="5937"/>
                      </a:cubicBezTo>
                      <a:cubicBezTo>
                        <a:pt x="18709" y="5820"/>
                        <a:pt x="18855" y="5694"/>
                        <a:pt x="18994" y="5560"/>
                      </a:cubicBezTo>
                      <a:cubicBezTo>
                        <a:pt x="19217" y="5358"/>
                        <a:pt x="19428" y="5148"/>
                        <a:pt x="19626" y="4930"/>
                      </a:cubicBezTo>
                      <a:cubicBezTo>
                        <a:pt x="19777" y="4754"/>
                        <a:pt x="19921" y="4577"/>
                        <a:pt x="20057" y="4401"/>
                      </a:cubicBezTo>
                      <a:cubicBezTo>
                        <a:pt x="20291" y="4090"/>
                        <a:pt x="20503" y="3771"/>
                        <a:pt x="20689" y="3443"/>
                      </a:cubicBezTo>
                      <a:cubicBezTo>
                        <a:pt x="20855" y="3141"/>
                        <a:pt x="20998" y="2839"/>
                        <a:pt x="21121" y="2519"/>
                      </a:cubicBezTo>
                      <a:cubicBezTo>
                        <a:pt x="21432" y="1730"/>
                        <a:pt x="21600" y="882"/>
                        <a:pt x="21600" y="0"/>
                      </a:cubicBezTo>
                      <a:close/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endParaRPr sz="5063"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66" name="Shape 41537">
                  <a:extLst>
                    <a:ext uri="{FF2B5EF4-FFF2-40B4-BE49-F238E27FC236}">
                      <a16:creationId xmlns:a16="http://schemas.microsoft.com/office/drawing/2014/main" id="{957A4865-6155-425E-8C65-F6E2DFDCBA0B}"/>
                    </a:ext>
                  </a:extLst>
                </p:cNvPr>
                <p:cNvSpPr/>
                <p:nvPr/>
              </p:nvSpPr>
              <p:spPr>
                <a:xfrm>
                  <a:off x="94144" y="498928"/>
                  <a:ext cx="1150637" cy="188506"/>
                </a:xfrm>
                <a:prstGeom prst="ellipse">
                  <a:avLst/>
                </a:pr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endParaRPr sz="5063"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67" name="Shape 41538">
                  <a:extLst>
                    <a:ext uri="{FF2B5EF4-FFF2-40B4-BE49-F238E27FC236}">
                      <a16:creationId xmlns:a16="http://schemas.microsoft.com/office/drawing/2014/main" id="{829DBB21-E04F-4498-90F5-CE2625150947}"/>
                    </a:ext>
                  </a:extLst>
                </p:cNvPr>
                <p:cNvSpPr/>
                <p:nvPr/>
              </p:nvSpPr>
              <p:spPr>
                <a:xfrm>
                  <a:off x="31381" y="351370"/>
                  <a:ext cx="1150646" cy="23827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0"/>
                      </a:moveTo>
                      <a:lnTo>
                        <a:pt x="21600" y="10682"/>
                      </a:lnTo>
                      <a:cubicBezTo>
                        <a:pt x="21600" y="10682"/>
                        <a:pt x="21600" y="11195"/>
                        <a:pt x="21600" y="11447"/>
                      </a:cubicBezTo>
                      <a:cubicBezTo>
                        <a:pt x="21600" y="12488"/>
                        <a:pt x="21432" y="13495"/>
                        <a:pt x="21121" y="14453"/>
                      </a:cubicBezTo>
                      <a:cubicBezTo>
                        <a:pt x="20998" y="14822"/>
                        <a:pt x="20855" y="15184"/>
                        <a:pt x="20689" y="15537"/>
                      </a:cubicBezTo>
                      <a:cubicBezTo>
                        <a:pt x="20503" y="15931"/>
                        <a:pt x="20291" y="16317"/>
                        <a:pt x="20057" y="16678"/>
                      </a:cubicBezTo>
                      <a:cubicBezTo>
                        <a:pt x="19921" y="16897"/>
                        <a:pt x="19777" y="17098"/>
                        <a:pt x="19626" y="17300"/>
                      </a:cubicBezTo>
                      <a:cubicBezTo>
                        <a:pt x="19428" y="17561"/>
                        <a:pt x="19217" y="17821"/>
                        <a:pt x="18994" y="18056"/>
                      </a:cubicBezTo>
                      <a:cubicBezTo>
                        <a:pt x="18855" y="18215"/>
                        <a:pt x="18709" y="18367"/>
                        <a:pt x="18561" y="18510"/>
                      </a:cubicBezTo>
                      <a:cubicBezTo>
                        <a:pt x="18358" y="18702"/>
                        <a:pt x="18148" y="18896"/>
                        <a:pt x="17929" y="19072"/>
                      </a:cubicBezTo>
                      <a:cubicBezTo>
                        <a:pt x="17788" y="19190"/>
                        <a:pt x="17645" y="19308"/>
                        <a:pt x="17498" y="19408"/>
                      </a:cubicBezTo>
                      <a:cubicBezTo>
                        <a:pt x="17294" y="19568"/>
                        <a:pt x="17083" y="19710"/>
                        <a:pt x="16866" y="19853"/>
                      </a:cubicBezTo>
                      <a:cubicBezTo>
                        <a:pt x="16724" y="19938"/>
                        <a:pt x="16580" y="20029"/>
                        <a:pt x="16433" y="20114"/>
                      </a:cubicBezTo>
                      <a:cubicBezTo>
                        <a:pt x="16228" y="20231"/>
                        <a:pt x="16017" y="20340"/>
                        <a:pt x="15803" y="20449"/>
                      </a:cubicBezTo>
                      <a:cubicBezTo>
                        <a:pt x="15661" y="20517"/>
                        <a:pt x="15516" y="20584"/>
                        <a:pt x="15370" y="20651"/>
                      </a:cubicBezTo>
                      <a:cubicBezTo>
                        <a:pt x="15163" y="20744"/>
                        <a:pt x="14952" y="20827"/>
                        <a:pt x="14738" y="20903"/>
                      </a:cubicBezTo>
                      <a:cubicBezTo>
                        <a:pt x="14596" y="20954"/>
                        <a:pt x="14453" y="21004"/>
                        <a:pt x="14307" y="21054"/>
                      </a:cubicBezTo>
                      <a:cubicBezTo>
                        <a:pt x="14100" y="21121"/>
                        <a:pt x="13889" y="21180"/>
                        <a:pt x="13675" y="21231"/>
                      </a:cubicBezTo>
                      <a:cubicBezTo>
                        <a:pt x="13533" y="21273"/>
                        <a:pt x="13388" y="21306"/>
                        <a:pt x="13243" y="21340"/>
                      </a:cubicBezTo>
                      <a:cubicBezTo>
                        <a:pt x="13034" y="21382"/>
                        <a:pt x="12823" y="21424"/>
                        <a:pt x="12611" y="21457"/>
                      </a:cubicBezTo>
                      <a:cubicBezTo>
                        <a:pt x="12467" y="21483"/>
                        <a:pt x="12323" y="21499"/>
                        <a:pt x="12180" y="21516"/>
                      </a:cubicBezTo>
                      <a:cubicBezTo>
                        <a:pt x="11971" y="21541"/>
                        <a:pt x="11760" y="21566"/>
                        <a:pt x="11548" y="21575"/>
                      </a:cubicBezTo>
                      <a:cubicBezTo>
                        <a:pt x="11404" y="21584"/>
                        <a:pt x="11260" y="21592"/>
                        <a:pt x="11115" y="21592"/>
                      </a:cubicBezTo>
                      <a:cubicBezTo>
                        <a:pt x="11010" y="21600"/>
                        <a:pt x="10905" y="21600"/>
                        <a:pt x="10799" y="21600"/>
                      </a:cubicBezTo>
                      <a:cubicBezTo>
                        <a:pt x="10694" y="21600"/>
                        <a:pt x="10590" y="21600"/>
                        <a:pt x="10485" y="21592"/>
                      </a:cubicBezTo>
                      <a:cubicBezTo>
                        <a:pt x="10339" y="21592"/>
                        <a:pt x="10196" y="21584"/>
                        <a:pt x="10052" y="21575"/>
                      </a:cubicBezTo>
                      <a:cubicBezTo>
                        <a:pt x="9840" y="21566"/>
                        <a:pt x="9629" y="21541"/>
                        <a:pt x="9420" y="21516"/>
                      </a:cubicBezTo>
                      <a:cubicBezTo>
                        <a:pt x="9277" y="21499"/>
                        <a:pt x="9133" y="21483"/>
                        <a:pt x="8989" y="21457"/>
                      </a:cubicBezTo>
                      <a:cubicBezTo>
                        <a:pt x="8777" y="21424"/>
                        <a:pt x="8566" y="21382"/>
                        <a:pt x="8357" y="21340"/>
                      </a:cubicBezTo>
                      <a:cubicBezTo>
                        <a:pt x="8212" y="21306"/>
                        <a:pt x="8068" y="21273"/>
                        <a:pt x="7925" y="21239"/>
                      </a:cubicBezTo>
                      <a:cubicBezTo>
                        <a:pt x="7711" y="21180"/>
                        <a:pt x="7500" y="21121"/>
                        <a:pt x="7293" y="21054"/>
                      </a:cubicBezTo>
                      <a:cubicBezTo>
                        <a:pt x="7147" y="21004"/>
                        <a:pt x="7004" y="20954"/>
                        <a:pt x="6862" y="20903"/>
                      </a:cubicBezTo>
                      <a:cubicBezTo>
                        <a:pt x="6648" y="20827"/>
                        <a:pt x="6437" y="20744"/>
                        <a:pt x="6230" y="20651"/>
                      </a:cubicBezTo>
                      <a:cubicBezTo>
                        <a:pt x="6083" y="20584"/>
                        <a:pt x="5939" y="20517"/>
                        <a:pt x="5797" y="20449"/>
                      </a:cubicBezTo>
                      <a:cubicBezTo>
                        <a:pt x="5582" y="20340"/>
                        <a:pt x="5372" y="20231"/>
                        <a:pt x="5167" y="20114"/>
                      </a:cubicBezTo>
                      <a:cubicBezTo>
                        <a:pt x="5020" y="20029"/>
                        <a:pt x="4876" y="19938"/>
                        <a:pt x="4734" y="19853"/>
                      </a:cubicBezTo>
                      <a:cubicBezTo>
                        <a:pt x="4517" y="19710"/>
                        <a:pt x="4306" y="19568"/>
                        <a:pt x="4102" y="19408"/>
                      </a:cubicBezTo>
                      <a:cubicBezTo>
                        <a:pt x="3955" y="19308"/>
                        <a:pt x="3811" y="19190"/>
                        <a:pt x="3671" y="19072"/>
                      </a:cubicBezTo>
                      <a:cubicBezTo>
                        <a:pt x="3452" y="18896"/>
                        <a:pt x="3242" y="18702"/>
                        <a:pt x="3039" y="18510"/>
                      </a:cubicBezTo>
                      <a:cubicBezTo>
                        <a:pt x="2891" y="18367"/>
                        <a:pt x="2745" y="18215"/>
                        <a:pt x="2606" y="18056"/>
                      </a:cubicBezTo>
                      <a:cubicBezTo>
                        <a:pt x="2383" y="17821"/>
                        <a:pt x="2172" y="17561"/>
                        <a:pt x="1974" y="17300"/>
                      </a:cubicBezTo>
                      <a:cubicBezTo>
                        <a:pt x="1823" y="17098"/>
                        <a:pt x="1679" y="16897"/>
                        <a:pt x="1543" y="16678"/>
                      </a:cubicBezTo>
                      <a:cubicBezTo>
                        <a:pt x="1309" y="16317"/>
                        <a:pt x="1097" y="15931"/>
                        <a:pt x="911" y="15537"/>
                      </a:cubicBezTo>
                      <a:cubicBezTo>
                        <a:pt x="745" y="15184"/>
                        <a:pt x="602" y="14822"/>
                        <a:pt x="479" y="14453"/>
                      </a:cubicBezTo>
                      <a:cubicBezTo>
                        <a:pt x="168" y="13495"/>
                        <a:pt x="0" y="12488"/>
                        <a:pt x="0" y="11447"/>
                      </a:cubicBezTo>
                      <a:cubicBezTo>
                        <a:pt x="0" y="11195"/>
                        <a:pt x="0" y="10682"/>
                        <a:pt x="0" y="10682"/>
                      </a:cubicBezTo>
                      <a:lnTo>
                        <a:pt x="0" y="0"/>
                      </a:lnTo>
                      <a:cubicBezTo>
                        <a:pt x="0" y="882"/>
                        <a:pt x="168" y="1730"/>
                        <a:pt x="479" y="2519"/>
                      </a:cubicBezTo>
                      <a:cubicBezTo>
                        <a:pt x="602" y="2839"/>
                        <a:pt x="745" y="3141"/>
                        <a:pt x="911" y="3443"/>
                      </a:cubicBezTo>
                      <a:cubicBezTo>
                        <a:pt x="1097" y="3771"/>
                        <a:pt x="1309" y="4090"/>
                        <a:pt x="1543" y="4401"/>
                      </a:cubicBezTo>
                      <a:cubicBezTo>
                        <a:pt x="1679" y="4577"/>
                        <a:pt x="1823" y="4754"/>
                        <a:pt x="1974" y="4930"/>
                      </a:cubicBezTo>
                      <a:cubicBezTo>
                        <a:pt x="2172" y="5148"/>
                        <a:pt x="2383" y="5358"/>
                        <a:pt x="2606" y="5560"/>
                      </a:cubicBezTo>
                      <a:cubicBezTo>
                        <a:pt x="2745" y="5694"/>
                        <a:pt x="2891" y="5820"/>
                        <a:pt x="3039" y="5937"/>
                      </a:cubicBezTo>
                      <a:cubicBezTo>
                        <a:pt x="3242" y="6105"/>
                        <a:pt x="3452" y="6265"/>
                        <a:pt x="3671" y="6416"/>
                      </a:cubicBezTo>
                      <a:cubicBezTo>
                        <a:pt x="3811" y="6509"/>
                        <a:pt x="3955" y="6610"/>
                        <a:pt x="4102" y="6701"/>
                      </a:cubicBezTo>
                      <a:cubicBezTo>
                        <a:pt x="4306" y="6828"/>
                        <a:pt x="4517" y="6954"/>
                        <a:pt x="4734" y="7063"/>
                      </a:cubicBezTo>
                      <a:cubicBezTo>
                        <a:pt x="4876" y="7147"/>
                        <a:pt x="5020" y="7214"/>
                        <a:pt x="5167" y="7289"/>
                      </a:cubicBezTo>
                      <a:cubicBezTo>
                        <a:pt x="5372" y="7390"/>
                        <a:pt x="5582" y="7483"/>
                        <a:pt x="5797" y="7575"/>
                      </a:cubicBezTo>
                      <a:cubicBezTo>
                        <a:pt x="5939" y="7626"/>
                        <a:pt x="6083" y="7684"/>
                        <a:pt x="6230" y="7743"/>
                      </a:cubicBezTo>
                      <a:cubicBezTo>
                        <a:pt x="6437" y="7818"/>
                        <a:pt x="6648" y="7886"/>
                        <a:pt x="6862" y="7953"/>
                      </a:cubicBezTo>
                      <a:cubicBezTo>
                        <a:pt x="7004" y="7995"/>
                        <a:pt x="7147" y="8037"/>
                        <a:pt x="7293" y="8079"/>
                      </a:cubicBezTo>
                      <a:cubicBezTo>
                        <a:pt x="7500" y="8137"/>
                        <a:pt x="7711" y="8188"/>
                        <a:pt x="7925" y="8230"/>
                      </a:cubicBezTo>
                      <a:cubicBezTo>
                        <a:pt x="8068" y="8264"/>
                        <a:pt x="8212" y="8297"/>
                        <a:pt x="8357" y="8323"/>
                      </a:cubicBezTo>
                      <a:cubicBezTo>
                        <a:pt x="8566" y="8356"/>
                        <a:pt x="8777" y="8390"/>
                        <a:pt x="8989" y="8424"/>
                      </a:cubicBezTo>
                      <a:cubicBezTo>
                        <a:pt x="9133" y="8440"/>
                        <a:pt x="9277" y="8456"/>
                        <a:pt x="9420" y="8474"/>
                      </a:cubicBezTo>
                      <a:cubicBezTo>
                        <a:pt x="9629" y="8490"/>
                        <a:pt x="9840" y="8507"/>
                        <a:pt x="10052" y="8524"/>
                      </a:cubicBezTo>
                      <a:cubicBezTo>
                        <a:pt x="10196" y="8533"/>
                        <a:pt x="10339" y="8533"/>
                        <a:pt x="10485" y="8533"/>
                      </a:cubicBezTo>
                      <a:cubicBezTo>
                        <a:pt x="10588" y="8541"/>
                        <a:pt x="10694" y="8541"/>
                        <a:pt x="10799" y="8541"/>
                      </a:cubicBezTo>
                      <a:cubicBezTo>
                        <a:pt x="10905" y="8541"/>
                        <a:pt x="11010" y="8541"/>
                        <a:pt x="11115" y="8533"/>
                      </a:cubicBezTo>
                      <a:cubicBezTo>
                        <a:pt x="11260" y="8533"/>
                        <a:pt x="11404" y="8533"/>
                        <a:pt x="11548" y="8524"/>
                      </a:cubicBezTo>
                      <a:cubicBezTo>
                        <a:pt x="11760" y="8507"/>
                        <a:pt x="11971" y="8490"/>
                        <a:pt x="12180" y="8474"/>
                      </a:cubicBezTo>
                      <a:cubicBezTo>
                        <a:pt x="12323" y="8456"/>
                        <a:pt x="12467" y="8440"/>
                        <a:pt x="12611" y="8424"/>
                      </a:cubicBezTo>
                      <a:cubicBezTo>
                        <a:pt x="12823" y="8390"/>
                        <a:pt x="13034" y="8356"/>
                        <a:pt x="13243" y="8323"/>
                      </a:cubicBezTo>
                      <a:cubicBezTo>
                        <a:pt x="13388" y="8297"/>
                        <a:pt x="13533" y="8264"/>
                        <a:pt x="13675" y="8230"/>
                      </a:cubicBezTo>
                      <a:cubicBezTo>
                        <a:pt x="13889" y="8188"/>
                        <a:pt x="14100" y="8137"/>
                        <a:pt x="14307" y="8079"/>
                      </a:cubicBezTo>
                      <a:cubicBezTo>
                        <a:pt x="14453" y="8037"/>
                        <a:pt x="14596" y="7995"/>
                        <a:pt x="14738" y="7953"/>
                      </a:cubicBezTo>
                      <a:cubicBezTo>
                        <a:pt x="14952" y="7886"/>
                        <a:pt x="15163" y="7818"/>
                        <a:pt x="15370" y="7743"/>
                      </a:cubicBezTo>
                      <a:cubicBezTo>
                        <a:pt x="15516" y="7684"/>
                        <a:pt x="15661" y="7626"/>
                        <a:pt x="15803" y="7567"/>
                      </a:cubicBezTo>
                      <a:cubicBezTo>
                        <a:pt x="16017" y="7483"/>
                        <a:pt x="16228" y="7390"/>
                        <a:pt x="16433" y="7289"/>
                      </a:cubicBezTo>
                      <a:cubicBezTo>
                        <a:pt x="16580" y="7214"/>
                        <a:pt x="16724" y="7138"/>
                        <a:pt x="16866" y="7063"/>
                      </a:cubicBezTo>
                      <a:cubicBezTo>
                        <a:pt x="17083" y="6945"/>
                        <a:pt x="17294" y="6828"/>
                        <a:pt x="17498" y="6701"/>
                      </a:cubicBezTo>
                      <a:cubicBezTo>
                        <a:pt x="17645" y="6610"/>
                        <a:pt x="17788" y="6509"/>
                        <a:pt x="17929" y="6416"/>
                      </a:cubicBezTo>
                      <a:cubicBezTo>
                        <a:pt x="18148" y="6265"/>
                        <a:pt x="18358" y="6105"/>
                        <a:pt x="18561" y="5937"/>
                      </a:cubicBezTo>
                      <a:cubicBezTo>
                        <a:pt x="18709" y="5820"/>
                        <a:pt x="18855" y="5694"/>
                        <a:pt x="18994" y="5560"/>
                      </a:cubicBezTo>
                      <a:cubicBezTo>
                        <a:pt x="19217" y="5358"/>
                        <a:pt x="19428" y="5148"/>
                        <a:pt x="19626" y="4930"/>
                      </a:cubicBezTo>
                      <a:cubicBezTo>
                        <a:pt x="19777" y="4754"/>
                        <a:pt x="19921" y="4577"/>
                        <a:pt x="20057" y="4401"/>
                      </a:cubicBezTo>
                      <a:cubicBezTo>
                        <a:pt x="20291" y="4090"/>
                        <a:pt x="20503" y="3771"/>
                        <a:pt x="20689" y="3443"/>
                      </a:cubicBezTo>
                      <a:cubicBezTo>
                        <a:pt x="20855" y="3141"/>
                        <a:pt x="20998" y="2839"/>
                        <a:pt x="21121" y="2519"/>
                      </a:cubicBezTo>
                      <a:cubicBezTo>
                        <a:pt x="21432" y="1730"/>
                        <a:pt x="21600" y="882"/>
                        <a:pt x="21600" y="0"/>
                      </a:cubicBezTo>
                      <a:close/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endParaRPr sz="5063"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68" name="Shape 41539">
                  <a:extLst>
                    <a:ext uri="{FF2B5EF4-FFF2-40B4-BE49-F238E27FC236}">
                      <a16:creationId xmlns:a16="http://schemas.microsoft.com/office/drawing/2014/main" id="{1CADDED3-34A1-4600-8DD9-3FD3E87843AB}"/>
                    </a:ext>
                  </a:extLst>
                </p:cNvPr>
                <p:cNvSpPr/>
                <p:nvPr/>
              </p:nvSpPr>
              <p:spPr>
                <a:xfrm>
                  <a:off x="31381" y="238124"/>
                  <a:ext cx="1150638" cy="188506"/>
                </a:xfrm>
                <a:prstGeom prst="ellipse">
                  <a:avLst/>
                </a:pr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endParaRPr sz="5063"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69" name="Shape 41540">
                  <a:extLst>
                    <a:ext uri="{FF2B5EF4-FFF2-40B4-BE49-F238E27FC236}">
                      <a16:creationId xmlns:a16="http://schemas.microsoft.com/office/drawing/2014/main" id="{D7A0DC72-B889-4187-AB3E-B39A600CFEA6}"/>
                    </a:ext>
                  </a:extLst>
                </p:cNvPr>
                <p:cNvSpPr/>
                <p:nvPr/>
              </p:nvSpPr>
              <p:spPr>
                <a:xfrm>
                  <a:off x="31381" y="113245"/>
                  <a:ext cx="1150646" cy="23827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0"/>
                      </a:moveTo>
                      <a:lnTo>
                        <a:pt x="21600" y="10682"/>
                      </a:lnTo>
                      <a:cubicBezTo>
                        <a:pt x="21600" y="10682"/>
                        <a:pt x="21600" y="11195"/>
                        <a:pt x="21600" y="11447"/>
                      </a:cubicBezTo>
                      <a:cubicBezTo>
                        <a:pt x="21600" y="12488"/>
                        <a:pt x="21432" y="13495"/>
                        <a:pt x="21121" y="14453"/>
                      </a:cubicBezTo>
                      <a:cubicBezTo>
                        <a:pt x="20998" y="14822"/>
                        <a:pt x="20855" y="15184"/>
                        <a:pt x="20689" y="15537"/>
                      </a:cubicBezTo>
                      <a:cubicBezTo>
                        <a:pt x="20503" y="15931"/>
                        <a:pt x="20291" y="16317"/>
                        <a:pt x="20057" y="16678"/>
                      </a:cubicBezTo>
                      <a:cubicBezTo>
                        <a:pt x="19921" y="16897"/>
                        <a:pt x="19777" y="17098"/>
                        <a:pt x="19626" y="17300"/>
                      </a:cubicBezTo>
                      <a:cubicBezTo>
                        <a:pt x="19428" y="17561"/>
                        <a:pt x="19217" y="17821"/>
                        <a:pt x="18994" y="18056"/>
                      </a:cubicBezTo>
                      <a:cubicBezTo>
                        <a:pt x="18855" y="18215"/>
                        <a:pt x="18709" y="18367"/>
                        <a:pt x="18561" y="18510"/>
                      </a:cubicBezTo>
                      <a:cubicBezTo>
                        <a:pt x="18358" y="18702"/>
                        <a:pt x="18148" y="18896"/>
                        <a:pt x="17929" y="19072"/>
                      </a:cubicBezTo>
                      <a:cubicBezTo>
                        <a:pt x="17788" y="19190"/>
                        <a:pt x="17645" y="19308"/>
                        <a:pt x="17498" y="19408"/>
                      </a:cubicBezTo>
                      <a:cubicBezTo>
                        <a:pt x="17294" y="19568"/>
                        <a:pt x="17083" y="19710"/>
                        <a:pt x="16866" y="19853"/>
                      </a:cubicBezTo>
                      <a:cubicBezTo>
                        <a:pt x="16724" y="19938"/>
                        <a:pt x="16580" y="20029"/>
                        <a:pt x="16433" y="20114"/>
                      </a:cubicBezTo>
                      <a:cubicBezTo>
                        <a:pt x="16228" y="20231"/>
                        <a:pt x="16017" y="20340"/>
                        <a:pt x="15803" y="20449"/>
                      </a:cubicBezTo>
                      <a:cubicBezTo>
                        <a:pt x="15661" y="20517"/>
                        <a:pt x="15516" y="20584"/>
                        <a:pt x="15370" y="20651"/>
                      </a:cubicBezTo>
                      <a:cubicBezTo>
                        <a:pt x="15163" y="20744"/>
                        <a:pt x="14952" y="20827"/>
                        <a:pt x="14738" y="20903"/>
                      </a:cubicBezTo>
                      <a:cubicBezTo>
                        <a:pt x="14596" y="20954"/>
                        <a:pt x="14453" y="21004"/>
                        <a:pt x="14307" y="21054"/>
                      </a:cubicBezTo>
                      <a:cubicBezTo>
                        <a:pt x="14100" y="21121"/>
                        <a:pt x="13889" y="21180"/>
                        <a:pt x="13675" y="21231"/>
                      </a:cubicBezTo>
                      <a:cubicBezTo>
                        <a:pt x="13533" y="21273"/>
                        <a:pt x="13388" y="21306"/>
                        <a:pt x="13243" y="21340"/>
                      </a:cubicBezTo>
                      <a:cubicBezTo>
                        <a:pt x="13034" y="21382"/>
                        <a:pt x="12823" y="21424"/>
                        <a:pt x="12611" y="21457"/>
                      </a:cubicBezTo>
                      <a:cubicBezTo>
                        <a:pt x="12467" y="21483"/>
                        <a:pt x="12323" y="21499"/>
                        <a:pt x="12180" y="21516"/>
                      </a:cubicBezTo>
                      <a:cubicBezTo>
                        <a:pt x="11971" y="21541"/>
                        <a:pt x="11760" y="21566"/>
                        <a:pt x="11548" y="21575"/>
                      </a:cubicBezTo>
                      <a:cubicBezTo>
                        <a:pt x="11404" y="21584"/>
                        <a:pt x="11260" y="21592"/>
                        <a:pt x="11115" y="21592"/>
                      </a:cubicBezTo>
                      <a:cubicBezTo>
                        <a:pt x="11010" y="21600"/>
                        <a:pt x="10905" y="21600"/>
                        <a:pt x="10799" y="21600"/>
                      </a:cubicBezTo>
                      <a:cubicBezTo>
                        <a:pt x="10694" y="21600"/>
                        <a:pt x="10590" y="21600"/>
                        <a:pt x="10485" y="21592"/>
                      </a:cubicBezTo>
                      <a:cubicBezTo>
                        <a:pt x="10339" y="21592"/>
                        <a:pt x="10196" y="21584"/>
                        <a:pt x="10052" y="21575"/>
                      </a:cubicBezTo>
                      <a:cubicBezTo>
                        <a:pt x="9840" y="21566"/>
                        <a:pt x="9629" y="21541"/>
                        <a:pt x="9420" y="21516"/>
                      </a:cubicBezTo>
                      <a:cubicBezTo>
                        <a:pt x="9277" y="21499"/>
                        <a:pt x="9133" y="21483"/>
                        <a:pt x="8989" y="21457"/>
                      </a:cubicBezTo>
                      <a:cubicBezTo>
                        <a:pt x="8777" y="21424"/>
                        <a:pt x="8566" y="21382"/>
                        <a:pt x="8357" y="21340"/>
                      </a:cubicBezTo>
                      <a:cubicBezTo>
                        <a:pt x="8212" y="21306"/>
                        <a:pt x="8068" y="21273"/>
                        <a:pt x="7925" y="21239"/>
                      </a:cubicBezTo>
                      <a:cubicBezTo>
                        <a:pt x="7711" y="21180"/>
                        <a:pt x="7500" y="21121"/>
                        <a:pt x="7293" y="21054"/>
                      </a:cubicBezTo>
                      <a:cubicBezTo>
                        <a:pt x="7147" y="21004"/>
                        <a:pt x="7004" y="20954"/>
                        <a:pt x="6862" y="20903"/>
                      </a:cubicBezTo>
                      <a:cubicBezTo>
                        <a:pt x="6648" y="20827"/>
                        <a:pt x="6437" y="20744"/>
                        <a:pt x="6230" y="20651"/>
                      </a:cubicBezTo>
                      <a:cubicBezTo>
                        <a:pt x="6083" y="20584"/>
                        <a:pt x="5939" y="20517"/>
                        <a:pt x="5797" y="20449"/>
                      </a:cubicBezTo>
                      <a:cubicBezTo>
                        <a:pt x="5582" y="20340"/>
                        <a:pt x="5372" y="20231"/>
                        <a:pt x="5167" y="20114"/>
                      </a:cubicBezTo>
                      <a:cubicBezTo>
                        <a:pt x="5020" y="20029"/>
                        <a:pt x="4876" y="19938"/>
                        <a:pt x="4734" y="19853"/>
                      </a:cubicBezTo>
                      <a:cubicBezTo>
                        <a:pt x="4517" y="19710"/>
                        <a:pt x="4306" y="19568"/>
                        <a:pt x="4102" y="19408"/>
                      </a:cubicBezTo>
                      <a:cubicBezTo>
                        <a:pt x="3955" y="19308"/>
                        <a:pt x="3811" y="19190"/>
                        <a:pt x="3671" y="19072"/>
                      </a:cubicBezTo>
                      <a:cubicBezTo>
                        <a:pt x="3452" y="18896"/>
                        <a:pt x="3242" y="18702"/>
                        <a:pt x="3039" y="18510"/>
                      </a:cubicBezTo>
                      <a:cubicBezTo>
                        <a:pt x="2891" y="18367"/>
                        <a:pt x="2745" y="18215"/>
                        <a:pt x="2606" y="18056"/>
                      </a:cubicBezTo>
                      <a:cubicBezTo>
                        <a:pt x="2383" y="17821"/>
                        <a:pt x="2172" y="17561"/>
                        <a:pt x="1974" y="17300"/>
                      </a:cubicBezTo>
                      <a:cubicBezTo>
                        <a:pt x="1823" y="17098"/>
                        <a:pt x="1679" y="16897"/>
                        <a:pt x="1543" y="16678"/>
                      </a:cubicBezTo>
                      <a:cubicBezTo>
                        <a:pt x="1309" y="16317"/>
                        <a:pt x="1097" y="15931"/>
                        <a:pt x="911" y="15537"/>
                      </a:cubicBezTo>
                      <a:cubicBezTo>
                        <a:pt x="745" y="15184"/>
                        <a:pt x="602" y="14822"/>
                        <a:pt x="479" y="14453"/>
                      </a:cubicBezTo>
                      <a:cubicBezTo>
                        <a:pt x="168" y="13495"/>
                        <a:pt x="0" y="12488"/>
                        <a:pt x="0" y="11447"/>
                      </a:cubicBezTo>
                      <a:cubicBezTo>
                        <a:pt x="0" y="11195"/>
                        <a:pt x="0" y="10682"/>
                        <a:pt x="0" y="10682"/>
                      </a:cubicBezTo>
                      <a:lnTo>
                        <a:pt x="0" y="0"/>
                      </a:lnTo>
                      <a:cubicBezTo>
                        <a:pt x="0" y="882"/>
                        <a:pt x="168" y="1730"/>
                        <a:pt x="479" y="2519"/>
                      </a:cubicBezTo>
                      <a:cubicBezTo>
                        <a:pt x="602" y="2839"/>
                        <a:pt x="745" y="3141"/>
                        <a:pt x="911" y="3443"/>
                      </a:cubicBezTo>
                      <a:cubicBezTo>
                        <a:pt x="1097" y="3771"/>
                        <a:pt x="1309" y="4090"/>
                        <a:pt x="1543" y="4401"/>
                      </a:cubicBezTo>
                      <a:cubicBezTo>
                        <a:pt x="1679" y="4577"/>
                        <a:pt x="1823" y="4754"/>
                        <a:pt x="1974" y="4930"/>
                      </a:cubicBezTo>
                      <a:cubicBezTo>
                        <a:pt x="2172" y="5148"/>
                        <a:pt x="2383" y="5358"/>
                        <a:pt x="2606" y="5560"/>
                      </a:cubicBezTo>
                      <a:cubicBezTo>
                        <a:pt x="2745" y="5694"/>
                        <a:pt x="2891" y="5820"/>
                        <a:pt x="3039" y="5937"/>
                      </a:cubicBezTo>
                      <a:cubicBezTo>
                        <a:pt x="3242" y="6105"/>
                        <a:pt x="3452" y="6265"/>
                        <a:pt x="3671" y="6416"/>
                      </a:cubicBezTo>
                      <a:cubicBezTo>
                        <a:pt x="3811" y="6509"/>
                        <a:pt x="3955" y="6610"/>
                        <a:pt x="4102" y="6701"/>
                      </a:cubicBezTo>
                      <a:cubicBezTo>
                        <a:pt x="4306" y="6828"/>
                        <a:pt x="4517" y="6954"/>
                        <a:pt x="4734" y="7063"/>
                      </a:cubicBezTo>
                      <a:cubicBezTo>
                        <a:pt x="4876" y="7147"/>
                        <a:pt x="5020" y="7214"/>
                        <a:pt x="5167" y="7289"/>
                      </a:cubicBezTo>
                      <a:cubicBezTo>
                        <a:pt x="5372" y="7390"/>
                        <a:pt x="5582" y="7483"/>
                        <a:pt x="5797" y="7575"/>
                      </a:cubicBezTo>
                      <a:cubicBezTo>
                        <a:pt x="5939" y="7626"/>
                        <a:pt x="6083" y="7684"/>
                        <a:pt x="6230" y="7743"/>
                      </a:cubicBezTo>
                      <a:cubicBezTo>
                        <a:pt x="6437" y="7818"/>
                        <a:pt x="6648" y="7886"/>
                        <a:pt x="6862" y="7953"/>
                      </a:cubicBezTo>
                      <a:cubicBezTo>
                        <a:pt x="7004" y="7995"/>
                        <a:pt x="7147" y="8037"/>
                        <a:pt x="7293" y="8079"/>
                      </a:cubicBezTo>
                      <a:cubicBezTo>
                        <a:pt x="7500" y="8137"/>
                        <a:pt x="7711" y="8188"/>
                        <a:pt x="7925" y="8230"/>
                      </a:cubicBezTo>
                      <a:cubicBezTo>
                        <a:pt x="8068" y="8264"/>
                        <a:pt x="8212" y="8297"/>
                        <a:pt x="8357" y="8323"/>
                      </a:cubicBezTo>
                      <a:cubicBezTo>
                        <a:pt x="8566" y="8356"/>
                        <a:pt x="8777" y="8390"/>
                        <a:pt x="8989" y="8424"/>
                      </a:cubicBezTo>
                      <a:cubicBezTo>
                        <a:pt x="9133" y="8440"/>
                        <a:pt x="9277" y="8456"/>
                        <a:pt x="9420" y="8474"/>
                      </a:cubicBezTo>
                      <a:cubicBezTo>
                        <a:pt x="9629" y="8490"/>
                        <a:pt x="9840" y="8507"/>
                        <a:pt x="10052" y="8524"/>
                      </a:cubicBezTo>
                      <a:cubicBezTo>
                        <a:pt x="10196" y="8533"/>
                        <a:pt x="10339" y="8533"/>
                        <a:pt x="10485" y="8533"/>
                      </a:cubicBezTo>
                      <a:cubicBezTo>
                        <a:pt x="10588" y="8541"/>
                        <a:pt x="10694" y="8541"/>
                        <a:pt x="10799" y="8541"/>
                      </a:cubicBezTo>
                      <a:cubicBezTo>
                        <a:pt x="10905" y="8541"/>
                        <a:pt x="11010" y="8541"/>
                        <a:pt x="11115" y="8533"/>
                      </a:cubicBezTo>
                      <a:cubicBezTo>
                        <a:pt x="11260" y="8533"/>
                        <a:pt x="11404" y="8533"/>
                        <a:pt x="11548" y="8524"/>
                      </a:cubicBezTo>
                      <a:cubicBezTo>
                        <a:pt x="11760" y="8507"/>
                        <a:pt x="11971" y="8490"/>
                        <a:pt x="12180" y="8474"/>
                      </a:cubicBezTo>
                      <a:cubicBezTo>
                        <a:pt x="12323" y="8456"/>
                        <a:pt x="12467" y="8440"/>
                        <a:pt x="12611" y="8424"/>
                      </a:cubicBezTo>
                      <a:cubicBezTo>
                        <a:pt x="12823" y="8390"/>
                        <a:pt x="13034" y="8356"/>
                        <a:pt x="13243" y="8323"/>
                      </a:cubicBezTo>
                      <a:cubicBezTo>
                        <a:pt x="13388" y="8297"/>
                        <a:pt x="13533" y="8264"/>
                        <a:pt x="13675" y="8230"/>
                      </a:cubicBezTo>
                      <a:cubicBezTo>
                        <a:pt x="13889" y="8188"/>
                        <a:pt x="14100" y="8137"/>
                        <a:pt x="14307" y="8079"/>
                      </a:cubicBezTo>
                      <a:cubicBezTo>
                        <a:pt x="14453" y="8037"/>
                        <a:pt x="14596" y="7995"/>
                        <a:pt x="14738" y="7953"/>
                      </a:cubicBezTo>
                      <a:cubicBezTo>
                        <a:pt x="14952" y="7886"/>
                        <a:pt x="15163" y="7818"/>
                        <a:pt x="15370" y="7743"/>
                      </a:cubicBezTo>
                      <a:cubicBezTo>
                        <a:pt x="15516" y="7684"/>
                        <a:pt x="15661" y="7626"/>
                        <a:pt x="15803" y="7567"/>
                      </a:cubicBezTo>
                      <a:cubicBezTo>
                        <a:pt x="16017" y="7483"/>
                        <a:pt x="16228" y="7390"/>
                        <a:pt x="16433" y="7289"/>
                      </a:cubicBezTo>
                      <a:cubicBezTo>
                        <a:pt x="16580" y="7214"/>
                        <a:pt x="16724" y="7138"/>
                        <a:pt x="16866" y="7063"/>
                      </a:cubicBezTo>
                      <a:cubicBezTo>
                        <a:pt x="17083" y="6945"/>
                        <a:pt x="17294" y="6828"/>
                        <a:pt x="17498" y="6701"/>
                      </a:cubicBezTo>
                      <a:cubicBezTo>
                        <a:pt x="17645" y="6610"/>
                        <a:pt x="17788" y="6509"/>
                        <a:pt x="17929" y="6416"/>
                      </a:cubicBezTo>
                      <a:cubicBezTo>
                        <a:pt x="18148" y="6265"/>
                        <a:pt x="18358" y="6105"/>
                        <a:pt x="18561" y="5937"/>
                      </a:cubicBezTo>
                      <a:cubicBezTo>
                        <a:pt x="18709" y="5820"/>
                        <a:pt x="18855" y="5694"/>
                        <a:pt x="18994" y="5560"/>
                      </a:cubicBezTo>
                      <a:cubicBezTo>
                        <a:pt x="19217" y="5358"/>
                        <a:pt x="19428" y="5148"/>
                        <a:pt x="19626" y="4930"/>
                      </a:cubicBezTo>
                      <a:cubicBezTo>
                        <a:pt x="19777" y="4754"/>
                        <a:pt x="19921" y="4577"/>
                        <a:pt x="20057" y="4401"/>
                      </a:cubicBezTo>
                      <a:cubicBezTo>
                        <a:pt x="20291" y="4090"/>
                        <a:pt x="20503" y="3771"/>
                        <a:pt x="20689" y="3443"/>
                      </a:cubicBezTo>
                      <a:cubicBezTo>
                        <a:pt x="20855" y="3141"/>
                        <a:pt x="20998" y="2839"/>
                        <a:pt x="21121" y="2519"/>
                      </a:cubicBezTo>
                      <a:cubicBezTo>
                        <a:pt x="21432" y="1730"/>
                        <a:pt x="21600" y="882"/>
                        <a:pt x="21600" y="0"/>
                      </a:cubicBezTo>
                      <a:close/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endParaRPr sz="5063"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70" name="Shape 41541">
                  <a:extLst>
                    <a:ext uri="{FF2B5EF4-FFF2-40B4-BE49-F238E27FC236}">
                      <a16:creationId xmlns:a16="http://schemas.microsoft.com/office/drawing/2014/main" id="{4AC95027-D07F-43BE-B4BE-07206D4FEB18}"/>
                    </a:ext>
                  </a:extLst>
                </p:cNvPr>
                <p:cNvSpPr/>
                <p:nvPr/>
              </p:nvSpPr>
              <p:spPr>
                <a:xfrm>
                  <a:off x="31381" y="0"/>
                  <a:ext cx="1150638" cy="188506"/>
                </a:xfrm>
                <a:prstGeom prst="ellipse">
                  <a:avLst/>
                </a:pr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endParaRPr sz="5063">
                    <a:latin typeface="Calibri" panose="020F0502020204030204" pitchFamily="34" charset="0"/>
                  </a:endParaRPr>
                </a:p>
              </p:txBody>
            </p:sp>
          </p:grpSp>
          <p:sp>
            <p:nvSpPr>
              <p:cNvPr id="34" name="Shape 41543">
                <a:extLst>
                  <a:ext uri="{FF2B5EF4-FFF2-40B4-BE49-F238E27FC236}">
                    <a16:creationId xmlns:a16="http://schemas.microsoft.com/office/drawing/2014/main" id="{5C4EEEF1-4B7F-45BB-9B96-05A6462A9D27}"/>
                  </a:ext>
                </a:extLst>
              </p:cNvPr>
              <p:cNvSpPr/>
              <p:nvPr/>
            </p:nvSpPr>
            <p:spPr>
              <a:xfrm>
                <a:off x="62762" y="2301727"/>
                <a:ext cx="1150646" cy="2382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21600" y="10682"/>
                    </a:lnTo>
                    <a:cubicBezTo>
                      <a:pt x="21600" y="10682"/>
                      <a:pt x="21600" y="11195"/>
                      <a:pt x="21600" y="11447"/>
                    </a:cubicBezTo>
                    <a:cubicBezTo>
                      <a:pt x="21600" y="12488"/>
                      <a:pt x="21432" y="13495"/>
                      <a:pt x="21121" y="14453"/>
                    </a:cubicBezTo>
                    <a:cubicBezTo>
                      <a:pt x="20998" y="14822"/>
                      <a:pt x="20855" y="15184"/>
                      <a:pt x="20689" y="15537"/>
                    </a:cubicBezTo>
                    <a:cubicBezTo>
                      <a:pt x="20503" y="15931"/>
                      <a:pt x="20291" y="16317"/>
                      <a:pt x="20057" y="16678"/>
                    </a:cubicBezTo>
                    <a:cubicBezTo>
                      <a:pt x="19921" y="16897"/>
                      <a:pt x="19777" y="17098"/>
                      <a:pt x="19626" y="17300"/>
                    </a:cubicBezTo>
                    <a:cubicBezTo>
                      <a:pt x="19428" y="17561"/>
                      <a:pt x="19217" y="17821"/>
                      <a:pt x="18994" y="18056"/>
                    </a:cubicBezTo>
                    <a:cubicBezTo>
                      <a:pt x="18855" y="18215"/>
                      <a:pt x="18709" y="18367"/>
                      <a:pt x="18561" y="18510"/>
                    </a:cubicBezTo>
                    <a:cubicBezTo>
                      <a:pt x="18358" y="18702"/>
                      <a:pt x="18148" y="18896"/>
                      <a:pt x="17929" y="19072"/>
                    </a:cubicBezTo>
                    <a:cubicBezTo>
                      <a:pt x="17788" y="19190"/>
                      <a:pt x="17645" y="19308"/>
                      <a:pt x="17498" y="19408"/>
                    </a:cubicBezTo>
                    <a:cubicBezTo>
                      <a:pt x="17294" y="19568"/>
                      <a:pt x="17083" y="19710"/>
                      <a:pt x="16866" y="19853"/>
                    </a:cubicBezTo>
                    <a:cubicBezTo>
                      <a:pt x="16724" y="19938"/>
                      <a:pt x="16580" y="20029"/>
                      <a:pt x="16433" y="20114"/>
                    </a:cubicBezTo>
                    <a:cubicBezTo>
                      <a:pt x="16228" y="20231"/>
                      <a:pt x="16017" y="20340"/>
                      <a:pt x="15803" y="20449"/>
                    </a:cubicBezTo>
                    <a:cubicBezTo>
                      <a:pt x="15661" y="20517"/>
                      <a:pt x="15516" y="20584"/>
                      <a:pt x="15370" y="20651"/>
                    </a:cubicBezTo>
                    <a:cubicBezTo>
                      <a:pt x="15163" y="20744"/>
                      <a:pt x="14952" y="20827"/>
                      <a:pt x="14738" y="20903"/>
                    </a:cubicBezTo>
                    <a:cubicBezTo>
                      <a:pt x="14596" y="20954"/>
                      <a:pt x="14453" y="21004"/>
                      <a:pt x="14307" y="21054"/>
                    </a:cubicBezTo>
                    <a:cubicBezTo>
                      <a:pt x="14100" y="21121"/>
                      <a:pt x="13889" y="21180"/>
                      <a:pt x="13675" y="21231"/>
                    </a:cubicBezTo>
                    <a:cubicBezTo>
                      <a:pt x="13533" y="21273"/>
                      <a:pt x="13388" y="21306"/>
                      <a:pt x="13243" y="21340"/>
                    </a:cubicBezTo>
                    <a:cubicBezTo>
                      <a:pt x="13034" y="21382"/>
                      <a:pt x="12823" y="21424"/>
                      <a:pt x="12611" y="21457"/>
                    </a:cubicBezTo>
                    <a:cubicBezTo>
                      <a:pt x="12467" y="21483"/>
                      <a:pt x="12323" y="21499"/>
                      <a:pt x="12180" y="21516"/>
                    </a:cubicBezTo>
                    <a:cubicBezTo>
                      <a:pt x="11971" y="21541"/>
                      <a:pt x="11760" y="21566"/>
                      <a:pt x="11548" y="21575"/>
                    </a:cubicBezTo>
                    <a:cubicBezTo>
                      <a:pt x="11404" y="21584"/>
                      <a:pt x="11260" y="21592"/>
                      <a:pt x="11115" y="21592"/>
                    </a:cubicBezTo>
                    <a:cubicBezTo>
                      <a:pt x="11010" y="21600"/>
                      <a:pt x="10905" y="21600"/>
                      <a:pt x="10799" y="21600"/>
                    </a:cubicBezTo>
                    <a:cubicBezTo>
                      <a:pt x="10694" y="21600"/>
                      <a:pt x="10590" y="21600"/>
                      <a:pt x="10485" y="21592"/>
                    </a:cubicBezTo>
                    <a:cubicBezTo>
                      <a:pt x="10339" y="21592"/>
                      <a:pt x="10196" y="21584"/>
                      <a:pt x="10052" y="21575"/>
                    </a:cubicBezTo>
                    <a:cubicBezTo>
                      <a:pt x="9840" y="21566"/>
                      <a:pt x="9629" y="21541"/>
                      <a:pt x="9420" y="21516"/>
                    </a:cubicBezTo>
                    <a:cubicBezTo>
                      <a:pt x="9277" y="21499"/>
                      <a:pt x="9133" y="21483"/>
                      <a:pt x="8989" y="21457"/>
                    </a:cubicBezTo>
                    <a:cubicBezTo>
                      <a:pt x="8777" y="21424"/>
                      <a:pt x="8566" y="21382"/>
                      <a:pt x="8357" y="21340"/>
                    </a:cubicBezTo>
                    <a:cubicBezTo>
                      <a:pt x="8212" y="21306"/>
                      <a:pt x="8068" y="21273"/>
                      <a:pt x="7925" y="21239"/>
                    </a:cubicBezTo>
                    <a:cubicBezTo>
                      <a:pt x="7711" y="21180"/>
                      <a:pt x="7500" y="21121"/>
                      <a:pt x="7293" y="21054"/>
                    </a:cubicBezTo>
                    <a:cubicBezTo>
                      <a:pt x="7147" y="21004"/>
                      <a:pt x="7004" y="20954"/>
                      <a:pt x="6862" y="20903"/>
                    </a:cubicBezTo>
                    <a:cubicBezTo>
                      <a:pt x="6648" y="20827"/>
                      <a:pt x="6437" y="20744"/>
                      <a:pt x="6230" y="20651"/>
                    </a:cubicBezTo>
                    <a:cubicBezTo>
                      <a:pt x="6083" y="20584"/>
                      <a:pt x="5939" y="20517"/>
                      <a:pt x="5797" y="20449"/>
                    </a:cubicBezTo>
                    <a:cubicBezTo>
                      <a:pt x="5582" y="20340"/>
                      <a:pt x="5372" y="20231"/>
                      <a:pt x="5167" y="20114"/>
                    </a:cubicBezTo>
                    <a:cubicBezTo>
                      <a:pt x="5020" y="20029"/>
                      <a:pt x="4876" y="19938"/>
                      <a:pt x="4734" y="19853"/>
                    </a:cubicBezTo>
                    <a:cubicBezTo>
                      <a:pt x="4517" y="19710"/>
                      <a:pt x="4306" y="19568"/>
                      <a:pt x="4102" y="19408"/>
                    </a:cubicBezTo>
                    <a:cubicBezTo>
                      <a:pt x="3955" y="19308"/>
                      <a:pt x="3811" y="19190"/>
                      <a:pt x="3671" y="19072"/>
                    </a:cubicBezTo>
                    <a:cubicBezTo>
                      <a:pt x="3452" y="18896"/>
                      <a:pt x="3242" y="18702"/>
                      <a:pt x="3039" y="18510"/>
                    </a:cubicBezTo>
                    <a:cubicBezTo>
                      <a:pt x="2891" y="18367"/>
                      <a:pt x="2745" y="18215"/>
                      <a:pt x="2606" y="18056"/>
                    </a:cubicBezTo>
                    <a:cubicBezTo>
                      <a:pt x="2383" y="17821"/>
                      <a:pt x="2172" y="17561"/>
                      <a:pt x="1974" y="17300"/>
                    </a:cubicBezTo>
                    <a:cubicBezTo>
                      <a:pt x="1823" y="17098"/>
                      <a:pt x="1679" y="16897"/>
                      <a:pt x="1543" y="16678"/>
                    </a:cubicBezTo>
                    <a:cubicBezTo>
                      <a:pt x="1309" y="16317"/>
                      <a:pt x="1097" y="15931"/>
                      <a:pt x="911" y="15537"/>
                    </a:cubicBezTo>
                    <a:cubicBezTo>
                      <a:pt x="745" y="15184"/>
                      <a:pt x="602" y="14822"/>
                      <a:pt x="479" y="14453"/>
                    </a:cubicBezTo>
                    <a:cubicBezTo>
                      <a:pt x="168" y="13495"/>
                      <a:pt x="0" y="12488"/>
                      <a:pt x="0" y="11447"/>
                    </a:cubicBezTo>
                    <a:cubicBezTo>
                      <a:pt x="0" y="11195"/>
                      <a:pt x="0" y="10682"/>
                      <a:pt x="0" y="10682"/>
                    </a:cubicBezTo>
                    <a:lnTo>
                      <a:pt x="0" y="0"/>
                    </a:lnTo>
                    <a:cubicBezTo>
                      <a:pt x="0" y="882"/>
                      <a:pt x="168" y="1730"/>
                      <a:pt x="479" y="2519"/>
                    </a:cubicBezTo>
                    <a:cubicBezTo>
                      <a:pt x="602" y="2839"/>
                      <a:pt x="745" y="3141"/>
                      <a:pt x="911" y="3443"/>
                    </a:cubicBezTo>
                    <a:cubicBezTo>
                      <a:pt x="1097" y="3771"/>
                      <a:pt x="1309" y="4090"/>
                      <a:pt x="1543" y="4401"/>
                    </a:cubicBezTo>
                    <a:cubicBezTo>
                      <a:pt x="1679" y="4577"/>
                      <a:pt x="1823" y="4754"/>
                      <a:pt x="1974" y="4930"/>
                    </a:cubicBezTo>
                    <a:cubicBezTo>
                      <a:pt x="2172" y="5148"/>
                      <a:pt x="2383" y="5358"/>
                      <a:pt x="2606" y="5560"/>
                    </a:cubicBezTo>
                    <a:cubicBezTo>
                      <a:pt x="2745" y="5694"/>
                      <a:pt x="2891" y="5820"/>
                      <a:pt x="3039" y="5937"/>
                    </a:cubicBezTo>
                    <a:cubicBezTo>
                      <a:pt x="3242" y="6105"/>
                      <a:pt x="3452" y="6265"/>
                      <a:pt x="3671" y="6416"/>
                    </a:cubicBezTo>
                    <a:cubicBezTo>
                      <a:pt x="3811" y="6509"/>
                      <a:pt x="3955" y="6609"/>
                      <a:pt x="4102" y="6701"/>
                    </a:cubicBezTo>
                    <a:cubicBezTo>
                      <a:pt x="4306" y="6828"/>
                      <a:pt x="4517" y="6954"/>
                      <a:pt x="4734" y="7063"/>
                    </a:cubicBezTo>
                    <a:cubicBezTo>
                      <a:pt x="4876" y="7147"/>
                      <a:pt x="5020" y="7214"/>
                      <a:pt x="5167" y="7289"/>
                    </a:cubicBezTo>
                    <a:cubicBezTo>
                      <a:pt x="5372" y="7390"/>
                      <a:pt x="5582" y="7483"/>
                      <a:pt x="5797" y="7575"/>
                    </a:cubicBezTo>
                    <a:cubicBezTo>
                      <a:pt x="5939" y="7626"/>
                      <a:pt x="6083" y="7684"/>
                      <a:pt x="6230" y="7743"/>
                    </a:cubicBezTo>
                    <a:cubicBezTo>
                      <a:pt x="6437" y="7818"/>
                      <a:pt x="6648" y="7886"/>
                      <a:pt x="6862" y="7953"/>
                    </a:cubicBezTo>
                    <a:cubicBezTo>
                      <a:pt x="7004" y="7995"/>
                      <a:pt x="7147" y="8037"/>
                      <a:pt x="7293" y="8079"/>
                    </a:cubicBezTo>
                    <a:cubicBezTo>
                      <a:pt x="7500" y="8137"/>
                      <a:pt x="7711" y="8188"/>
                      <a:pt x="7925" y="8230"/>
                    </a:cubicBezTo>
                    <a:cubicBezTo>
                      <a:pt x="8068" y="8264"/>
                      <a:pt x="8212" y="8297"/>
                      <a:pt x="8357" y="8323"/>
                    </a:cubicBezTo>
                    <a:cubicBezTo>
                      <a:pt x="8566" y="8356"/>
                      <a:pt x="8777" y="8390"/>
                      <a:pt x="8989" y="8424"/>
                    </a:cubicBezTo>
                    <a:cubicBezTo>
                      <a:pt x="9133" y="8440"/>
                      <a:pt x="9277" y="8456"/>
                      <a:pt x="9420" y="8474"/>
                    </a:cubicBezTo>
                    <a:cubicBezTo>
                      <a:pt x="9629" y="8490"/>
                      <a:pt x="9840" y="8507"/>
                      <a:pt x="10052" y="8524"/>
                    </a:cubicBezTo>
                    <a:cubicBezTo>
                      <a:pt x="10196" y="8533"/>
                      <a:pt x="10339" y="8533"/>
                      <a:pt x="10485" y="8533"/>
                    </a:cubicBezTo>
                    <a:cubicBezTo>
                      <a:pt x="10588" y="8541"/>
                      <a:pt x="10694" y="8541"/>
                      <a:pt x="10799" y="8541"/>
                    </a:cubicBezTo>
                    <a:cubicBezTo>
                      <a:pt x="10905" y="8541"/>
                      <a:pt x="11010" y="8541"/>
                      <a:pt x="11115" y="8533"/>
                    </a:cubicBezTo>
                    <a:cubicBezTo>
                      <a:pt x="11260" y="8533"/>
                      <a:pt x="11404" y="8533"/>
                      <a:pt x="11548" y="8524"/>
                    </a:cubicBezTo>
                    <a:cubicBezTo>
                      <a:pt x="11760" y="8507"/>
                      <a:pt x="11971" y="8490"/>
                      <a:pt x="12180" y="8474"/>
                    </a:cubicBezTo>
                    <a:cubicBezTo>
                      <a:pt x="12323" y="8456"/>
                      <a:pt x="12467" y="8440"/>
                      <a:pt x="12611" y="8424"/>
                    </a:cubicBezTo>
                    <a:cubicBezTo>
                      <a:pt x="12823" y="8390"/>
                      <a:pt x="13034" y="8356"/>
                      <a:pt x="13243" y="8323"/>
                    </a:cubicBezTo>
                    <a:cubicBezTo>
                      <a:pt x="13388" y="8297"/>
                      <a:pt x="13533" y="8264"/>
                      <a:pt x="13675" y="8230"/>
                    </a:cubicBezTo>
                    <a:cubicBezTo>
                      <a:pt x="13889" y="8188"/>
                      <a:pt x="14100" y="8137"/>
                      <a:pt x="14307" y="8079"/>
                    </a:cubicBezTo>
                    <a:cubicBezTo>
                      <a:pt x="14453" y="8037"/>
                      <a:pt x="14596" y="7995"/>
                      <a:pt x="14738" y="7953"/>
                    </a:cubicBezTo>
                    <a:cubicBezTo>
                      <a:pt x="14952" y="7886"/>
                      <a:pt x="15163" y="7818"/>
                      <a:pt x="15370" y="7743"/>
                    </a:cubicBezTo>
                    <a:cubicBezTo>
                      <a:pt x="15516" y="7684"/>
                      <a:pt x="15661" y="7626"/>
                      <a:pt x="15803" y="7567"/>
                    </a:cubicBezTo>
                    <a:cubicBezTo>
                      <a:pt x="16017" y="7483"/>
                      <a:pt x="16228" y="7390"/>
                      <a:pt x="16433" y="7289"/>
                    </a:cubicBezTo>
                    <a:cubicBezTo>
                      <a:pt x="16580" y="7214"/>
                      <a:pt x="16724" y="7138"/>
                      <a:pt x="16866" y="7063"/>
                    </a:cubicBezTo>
                    <a:cubicBezTo>
                      <a:pt x="17083" y="6945"/>
                      <a:pt x="17294" y="6828"/>
                      <a:pt x="17498" y="6701"/>
                    </a:cubicBezTo>
                    <a:cubicBezTo>
                      <a:pt x="17645" y="6609"/>
                      <a:pt x="17788" y="6509"/>
                      <a:pt x="17929" y="6416"/>
                    </a:cubicBezTo>
                    <a:cubicBezTo>
                      <a:pt x="18148" y="6265"/>
                      <a:pt x="18358" y="6105"/>
                      <a:pt x="18561" y="5937"/>
                    </a:cubicBezTo>
                    <a:cubicBezTo>
                      <a:pt x="18709" y="5820"/>
                      <a:pt x="18855" y="5694"/>
                      <a:pt x="18994" y="5560"/>
                    </a:cubicBezTo>
                    <a:cubicBezTo>
                      <a:pt x="19217" y="5358"/>
                      <a:pt x="19428" y="5148"/>
                      <a:pt x="19626" y="4930"/>
                    </a:cubicBezTo>
                    <a:cubicBezTo>
                      <a:pt x="19777" y="4754"/>
                      <a:pt x="19921" y="4577"/>
                      <a:pt x="20057" y="4401"/>
                    </a:cubicBezTo>
                    <a:cubicBezTo>
                      <a:pt x="20291" y="4090"/>
                      <a:pt x="20503" y="3771"/>
                      <a:pt x="20689" y="3443"/>
                    </a:cubicBezTo>
                    <a:cubicBezTo>
                      <a:pt x="20855" y="3141"/>
                      <a:pt x="20998" y="2839"/>
                      <a:pt x="21121" y="2519"/>
                    </a:cubicBezTo>
                    <a:cubicBezTo>
                      <a:pt x="21432" y="1730"/>
                      <a:pt x="21600" y="882"/>
                      <a:pt x="21600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 sz="5063">
                  <a:latin typeface="Calibri" panose="020F0502020204030204" pitchFamily="34" charset="0"/>
                </a:endParaRPr>
              </a:p>
            </p:txBody>
          </p:sp>
          <p:sp>
            <p:nvSpPr>
              <p:cNvPr id="35" name="Shape 41544">
                <a:extLst>
                  <a:ext uri="{FF2B5EF4-FFF2-40B4-BE49-F238E27FC236}">
                    <a16:creationId xmlns:a16="http://schemas.microsoft.com/office/drawing/2014/main" id="{BF0A5344-1C7A-45B0-B7D6-7B7365F86DF3}"/>
                  </a:ext>
                </a:extLst>
              </p:cNvPr>
              <p:cNvSpPr/>
              <p:nvPr/>
            </p:nvSpPr>
            <p:spPr>
              <a:xfrm>
                <a:off x="62762" y="2188482"/>
                <a:ext cx="1150637" cy="188506"/>
              </a:xfrm>
              <a:prstGeom prst="ellipse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 sz="5063">
                  <a:latin typeface="Calibri" panose="020F0502020204030204" pitchFamily="34" charset="0"/>
                </a:endParaRPr>
              </a:p>
            </p:txBody>
          </p:sp>
          <p:sp>
            <p:nvSpPr>
              <p:cNvPr id="36" name="Shape 41545">
                <a:extLst>
                  <a:ext uri="{FF2B5EF4-FFF2-40B4-BE49-F238E27FC236}">
                    <a16:creationId xmlns:a16="http://schemas.microsoft.com/office/drawing/2014/main" id="{CE94846F-B179-4C60-8EC2-9868E95D4245}"/>
                  </a:ext>
                </a:extLst>
              </p:cNvPr>
              <p:cNvSpPr/>
              <p:nvPr/>
            </p:nvSpPr>
            <p:spPr>
              <a:xfrm>
                <a:off x="0" y="2063602"/>
                <a:ext cx="1150645" cy="2382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21600" y="10682"/>
                    </a:lnTo>
                    <a:cubicBezTo>
                      <a:pt x="21600" y="10682"/>
                      <a:pt x="21600" y="11195"/>
                      <a:pt x="21600" y="11447"/>
                    </a:cubicBezTo>
                    <a:cubicBezTo>
                      <a:pt x="21600" y="12488"/>
                      <a:pt x="21432" y="13495"/>
                      <a:pt x="21121" y="14453"/>
                    </a:cubicBezTo>
                    <a:cubicBezTo>
                      <a:pt x="20998" y="14822"/>
                      <a:pt x="20855" y="15184"/>
                      <a:pt x="20689" y="15537"/>
                    </a:cubicBezTo>
                    <a:cubicBezTo>
                      <a:pt x="20503" y="15931"/>
                      <a:pt x="20291" y="16317"/>
                      <a:pt x="20057" y="16678"/>
                    </a:cubicBezTo>
                    <a:cubicBezTo>
                      <a:pt x="19921" y="16897"/>
                      <a:pt x="19777" y="17098"/>
                      <a:pt x="19626" y="17300"/>
                    </a:cubicBezTo>
                    <a:cubicBezTo>
                      <a:pt x="19428" y="17561"/>
                      <a:pt x="19217" y="17821"/>
                      <a:pt x="18994" y="18056"/>
                    </a:cubicBezTo>
                    <a:cubicBezTo>
                      <a:pt x="18855" y="18215"/>
                      <a:pt x="18709" y="18367"/>
                      <a:pt x="18561" y="18510"/>
                    </a:cubicBezTo>
                    <a:cubicBezTo>
                      <a:pt x="18358" y="18702"/>
                      <a:pt x="18148" y="18896"/>
                      <a:pt x="17929" y="19072"/>
                    </a:cubicBezTo>
                    <a:cubicBezTo>
                      <a:pt x="17788" y="19190"/>
                      <a:pt x="17645" y="19308"/>
                      <a:pt x="17498" y="19408"/>
                    </a:cubicBezTo>
                    <a:cubicBezTo>
                      <a:pt x="17294" y="19568"/>
                      <a:pt x="17083" y="19710"/>
                      <a:pt x="16866" y="19853"/>
                    </a:cubicBezTo>
                    <a:cubicBezTo>
                      <a:pt x="16724" y="19938"/>
                      <a:pt x="16580" y="20029"/>
                      <a:pt x="16433" y="20114"/>
                    </a:cubicBezTo>
                    <a:cubicBezTo>
                      <a:pt x="16228" y="20231"/>
                      <a:pt x="16017" y="20340"/>
                      <a:pt x="15803" y="20449"/>
                    </a:cubicBezTo>
                    <a:cubicBezTo>
                      <a:pt x="15661" y="20517"/>
                      <a:pt x="15516" y="20584"/>
                      <a:pt x="15370" y="20651"/>
                    </a:cubicBezTo>
                    <a:cubicBezTo>
                      <a:pt x="15163" y="20744"/>
                      <a:pt x="14952" y="20827"/>
                      <a:pt x="14738" y="20903"/>
                    </a:cubicBezTo>
                    <a:cubicBezTo>
                      <a:pt x="14596" y="20954"/>
                      <a:pt x="14453" y="21004"/>
                      <a:pt x="14307" y="21054"/>
                    </a:cubicBezTo>
                    <a:cubicBezTo>
                      <a:pt x="14100" y="21121"/>
                      <a:pt x="13889" y="21180"/>
                      <a:pt x="13675" y="21231"/>
                    </a:cubicBezTo>
                    <a:cubicBezTo>
                      <a:pt x="13533" y="21273"/>
                      <a:pt x="13388" y="21306"/>
                      <a:pt x="13243" y="21340"/>
                    </a:cubicBezTo>
                    <a:cubicBezTo>
                      <a:pt x="13034" y="21382"/>
                      <a:pt x="12823" y="21424"/>
                      <a:pt x="12611" y="21457"/>
                    </a:cubicBezTo>
                    <a:cubicBezTo>
                      <a:pt x="12467" y="21483"/>
                      <a:pt x="12323" y="21499"/>
                      <a:pt x="12180" y="21516"/>
                    </a:cubicBezTo>
                    <a:cubicBezTo>
                      <a:pt x="11971" y="21541"/>
                      <a:pt x="11760" y="21566"/>
                      <a:pt x="11548" y="21575"/>
                    </a:cubicBezTo>
                    <a:cubicBezTo>
                      <a:pt x="11404" y="21584"/>
                      <a:pt x="11260" y="21592"/>
                      <a:pt x="11115" y="21592"/>
                    </a:cubicBezTo>
                    <a:cubicBezTo>
                      <a:pt x="11010" y="21600"/>
                      <a:pt x="10905" y="21600"/>
                      <a:pt x="10799" y="21600"/>
                    </a:cubicBezTo>
                    <a:cubicBezTo>
                      <a:pt x="10694" y="21600"/>
                      <a:pt x="10590" y="21600"/>
                      <a:pt x="10485" y="21592"/>
                    </a:cubicBezTo>
                    <a:cubicBezTo>
                      <a:pt x="10339" y="21592"/>
                      <a:pt x="10196" y="21584"/>
                      <a:pt x="10052" y="21575"/>
                    </a:cubicBezTo>
                    <a:cubicBezTo>
                      <a:pt x="9840" y="21566"/>
                      <a:pt x="9629" y="21541"/>
                      <a:pt x="9420" y="21516"/>
                    </a:cubicBezTo>
                    <a:cubicBezTo>
                      <a:pt x="9277" y="21499"/>
                      <a:pt x="9133" y="21483"/>
                      <a:pt x="8989" y="21457"/>
                    </a:cubicBezTo>
                    <a:cubicBezTo>
                      <a:pt x="8777" y="21424"/>
                      <a:pt x="8566" y="21382"/>
                      <a:pt x="8357" y="21340"/>
                    </a:cubicBezTo>
                    <a:cubicBezTo>
                      <a:pt x="8212" y="21306"/>
                      <a:pt x="8068" y="21273"/>
                      <a:pt x="7925" y="21239"/>
                    </a:cubicBezTo>
                    <a:cubicBezTo>
                      <a:pt x="7711" y="21180"/>
                      <a:pt x="7500" y="21121"/>
                      <a:pt x="7293" y="21054"/>
                    </a:cubicBezTo>
                    <a:cubicBezTo>
                      <a:pt x="7147" y="21004"/>
                      <a:pt x="7004" y="20954"/>
                      <a:pt x="6862" y="20903"/>
                    </a:cubicBezTo>
                    <a:cubicBezTo>
                      <a:pt x="6648" y="20827"/>
                      <a:pt x="6437" y="20744"/>
                      <a:pt x="6230" y="20651"/>
                    </a:cubicBezTo>
                    <a:cubicBezTo>
                      <a:pt x="6083" y="20584"/>
                      <a:pt x="5939" y="20517"/>
                      <a:pt x="5797" y="20449"/>
                    </a:cubicBezTo>
                    <a:cubicBezTo>
                      <a:pt x="5582" y="20340"/>
                      <a:pt x="5372" y="20231"/>
                      <a:pt x="5167" y="20114"/>
                    </a:cubicBezTo>
                    <a:cubicBezTo>
                      <a:pt x="5020" y="20029"/>
                      <a:pt x="4876" y="19938"/>
                      <a:pt x="4734" y="19853"/>
                    </a:cubicBezTo>
                    <a:cubicBezTo>
                      <a:pt x="4517" y="19710"/>
                      <a:pt x="4306" y="19568"/>
                      <a:pt x="4102" y="19408"/>
                    </a:cubicBezTo>
                    <a:cubicBezTo>
                      <a:pt x="3955" y="19308"/>
                      <a:pt x="3811" y="19190"/>
                      <a:pt x="3671" y="19072"/>
                    </a:cubicBezTo>
                    <a:cubicBezTo>
                      <a:pt x="3452" y="18896"/>
                      <a:pt x="3242" y="18702"/>
                      <a:pt x="3039" y="18510"/>
                    </a:cubicBezTo>
                    <a:cubicBezTo>
                      <a:pt x="2891" y="18367"/>
                      <a:pt x="2745" y="18215"/>
                      <a:pt x="2606" y="18056"/>
                    </a:cubicBezTo>
                    <a:cubicBezTo>
                      <a:pt x="2383" y="17821"/>
                      <a:pt x="2172" y="17561"/>
                      <a:pt x="1974" y="17300"/>
                    </a:cubicBezTo>
                    <a:cubicBezTo>
                      <a:pt x="1823" y="17098"/>
                      <a:pt x="1679" y="16897"/>
                      <a:pt x="1543" y="16678"/>
                    </a:cubicBezTo>
                    <a:cubicBezTo>
                      <a:pt x="1309" y="16317"/>
                      <a:pt x="1097" y="15931"/>
                      <a:pt x="911" y="15537"/>
                    </a:cubicBezTo>
                    <a:cubicBezTo>
                      <a:pt x="745" y="15184"/>
                      <a:pt x="602" y="14822"/>
                      <a:pt x="479" y="14453"/>
                    </a:cubicBezTo>
                    <a:cubicBezTo>
                      <a:pt x="168" y="13495"/>
                      <a:pt x="0" y="12488"/>
                      <a:pt x="0" y="11447"/>
                    </a:cubicBezTo>
                    <a:cubicBezTo>
                      <a:pt x="0" y="11195"/>
                      <a:pt x="0" y="10682"/>
                      <a:pt x="0" y="10682"/>
                    </a:cubicBezTo>
                    <a:lnTo>
                      <a:pt x="0" y="0"/>
                    </a:lnTo>
                    <a:cubicBezTo>
                      <a:pt x="0" y="882"/>
                      <a:pt x="168" y="1730"/>
                      <a:pt x="479" y="2519"/>
                    </a:cubicBezTo>
                    <a:cubicBezTo>
                      <a:pt x="602" y="2839"/>
                      <a:pt x="745" y="3141"/>
                      <a:pt x="911" y="3443"/>
                    </a:cubicBezTo>
                    <a:cubicBezTo>
                      <a:pt x="1097" y="3771"/>
                      <a:pt x="1309" y="4090"/>
                      <a:pt x="1543" y="4401"/>
                    </a:cubicBezTo>
                    <a:cubicBezTo>
                      <a:pt x="1679" y="4577"/>
                      <a:pt x="1823" y="4754"/>
                      <a:pt x="1974" y="4930"/>
                    </a:cubicBezTo>
                    <a:cubicBezTo>
                      <a:pt x="2172" y="5148"/>
                      <a:pt x="2383" y="5358"/>
                      <a:pt x="2606" y="5560"/>
                    </a:cubicBezTo>
                    <a:cubicBezTo>
                      <a:pt x="2745" y="5694"/>
                      <a:pt x="2891" y="5820"/>
                      <a:pt x="3039" y="5937"/>
                    </a:cubicBezTo>
                    <a:cubicBezTo>
                      <a:pt x="3242" y="6105"/>
                      <a:pt x="3452" y="6265"/>
                      <a:pt x="3671" y="6416"/>
                    </a:cubicBezTo>
                    <a:cubicBezTo>
                      <a:pt x="3811" y="6509"/>
                      <a:pt x="3955" y="6609"/>
                      <a:pt x="4102" y="6701"/>
                    </a:cubicBezTo>
                    <a:cubicBezTo>
                      <a:pt x="4306" y="6828"/>
                      <a:pt x="4517" y="6954"/>
                      <a:pt x="4734" y="7063"/>
                    </a:cubicBezTo>
                    <a:cubicBezTo>
                      <a:pt x="4876" y="7147"/>
                      <a:pt x="5020" y="7214"/>
                      <a:pt x="5167" y="7289"/>
                    </a:cubicBezTo>
                    <a:cubicBezTo>
                      <a:pt x="5372" y="7390"/>
                      <a:pt x="5582" y="7483"/>
                      <a:pt x="5797" y="7575"/>
                    </a:cubicBezTo>
                    <a:cubicBezTo>
                      <a:pt x="5939" y="7626"/>
                      <a:pt x="6083" y="7684"/>
                      <a:pt x="6230" y="7743"/>
                    </a:cubicBezTo>
                    <a:cubicBezTo>
                      <a:pt x="6437" y="7818"/>
                      <a:pt x="6648" y="7886"/>
                      <a:pt x="6862" y="7953"/>
                    </a:cubicBezTo>
                    <a:cubicBezTo>
                      <a:pt x="7004" y="7995"/>
                      <a:pt x="7147" y="8037"/>
                      <a:pt x="7293" y="8079"/>
                    </a:cubicBezTo>
                    <a:cubicBezTo>
                      <a:pt x="7500" y="8137"/>
                      <a:pt x="7711" y="8188"/>
                      <a:pt x="7925" y="8230"/>
                    </a:cubicBezTo>
                    <a:cubicBezTo>
                      <a:pt x="8068" y="8264"/>
                      <a:pt x="8212" y="8297"/>
                      <a:pt x="8357" y="8323"/>
                    </a:cubicBezTo>
                    <a:cubicBezTo>
                      <a:pt x="8566" y="8356"/>
                      <a:pt x="8777" y="8390"/>
                      <a:pt x="8989" y="8424"/>
                    </a:cubicBezTo>
                    <a:cubicBezTo>
                      <a:pt x="9133" y="8440"/>
                      <a:pt x="9277" y="8456"/>
                      <a:pt x="9420" y="8474"/>
                    </a:cubicBezTo>
                    <a:cubicBezTo>
                      <a:pt x="9629" y="8490"/>
                      <a:pt x="9840" y="8507"/>
                      <a:pt x="10052" y="8524"/>
                    </a:cubicBezTo>
                    <a:cubicBezTo>
                      <a:pt x="10196" y="8533"/>
                      <a:pt x="10339" y="8533"/>
                      <a:pt x="10485" y="8533"/>
                    </a:cubicBezTo>
                    <a:cubicBezTo>
                      <a:pt x="10588" y="8541"/>
                      <a:pt x="10694" y="8541"/>
                      <a:pt x="10799" y="8541"/>
                    </a:cubicBezTo>
                    <a:cubicBezTo>
                      <a:pt x="10905" y="8541"/>
                      <a:pt x="11010" y="8541"/>
                      <a:pt x="11115" y="8533"/>
                    </a:cubicBezTo>
                    <a:cubicBezTo>
                      <a:pt x="11260" y="8533"/>
                      <a:pt x="11404" y="8533"/>
                      <a:pt x="11548" y="8524"/>
                    </a:cubicBezTo>
                    <a:cubicBezTo>
                      <a:pt x="11760" y="8507"/>
                      <a:pt x="11971" y="8490"/>
                      <a:pt x="12180" y="8474"/>
                    </a:cubicBezTo>
                    <a:cubicBezTo>
                      <a:pt x="12323" y="8456"/>
                      <a:pt x="12467" y="8440"/>
                      <a:pt x="12611" y="8424"/>
                    </a:cubicBezTo>
                    <a:cubicBezTo>
                      <a:pt x="12823" y="8390"/>
                      <a:pt x="13034" y="8356"/>
                      <a:pt x="13243" y="8323"/>
                    </a:cubicBezTo>
                    <a:cubicBezTo>
                      <a:pt x="13388" y="8297"/>
                      <a:pt x="13533" y="8264"/>
                      <a:pt x="13675" y="8230"/>
                    </a:cubicBezTo>
                    <a:cubicBezTo>
                      <a:pt x="13889" y="8188"/>
                      <a:pt x="14100" y="8137"/>
                      <a:pt x="14307" y="8079"/>
                    </a:cubicBezTo>
                    <a:cubicBezTo>
                      <a:pt x="14453" y="8037"/>
                      <a:pt x="14596" y="7995"/>
                      <a:pt x="14738" y="7953"/>
                    </a:cubicBezTo>
                    <a:cubicBezTo>
                      <a:pt x="14952" y="7886"/>
                      <a:pt x="15163" y="7818"/>
                      <a:pt x="15370" y="7743"/>
                    </a:cubicBezTo>
                    <a:cubicBezTo>
                      <a:pt x="15516" y="7684"/>
                      <a:pt x="15661" y="7626"/>
                      <a:pt x="15803" y="7567"/>
                    </a:cubicBezTo>
                    <a:cubicBezTo>
                      <a:pt x="16017" y="7483"/>
                      <a:pt x="16228" y="7390"/>
                      <a:pt x="16433" y="7289"/>
                    </a:cubicBezTo>
                    <a:cubicBezTo>
                      <a:pt x="16580" y="7214"/>
                      <a:pt x="16724" y="7138"/>
                      <a:pt x="16866" y="7063"/>
                    </a:cubicBezTo>
                    <a:cubicBezTo>
                      <a:pt x="17083" y="6945"/>
                      <a:pt x="17294" y="6828"/>
                      <a:pt x="17498" y="6701"/>
                    </a:cubicBezTo>
                    <a:cubicBezTo>
                      <a:pt x="17645" y="6609"/>
                      <a:pt x="17788" y="6509"/>
                      <a:pt x="17929" y="6416"/>
                    </a:cubicBezTo>
                    <a:cubicBezTo>
                      <a:pt x="18148" y="6265"/>
                      <a:pt x="18358" y="6105"/>
                      <a:pt x="18561" y="5937"/>
                    </a:cubicBezTo>
                    <a:cubicBezTo>
                      <a:pt x="18709" y="5820"/>
                      <a:pt x="18855" y="5694"/>
                      <a:pt x="18994" y="5560"/>
                    </a:cubicBezTo>
                    <a:cubicBezTo>
                      <a:pt x="19217" y="5358"/>
                      <a:pt x="19428" y="5148"/>
                      <a:pt x="19626" y="4930"/>
                    </a:cubicBezTo>
                    <a:cubicBezTo>
                      <a:pt x="19777" y="4754"/>
                      <a:pt x="19921" y="4577"/>
                      <a:pt x="20057" y="4401"/>
                    </a:cubicBezTo>
                    <a:cubicBezTo>
                      <a:pt x="20291" y="4090"/>
                      <a:pt x="20503" y="3771"/>
                      <a:pt x="20689" y="3443"/>
                    </a:cubicBezTo>
                    <a:cubicBezTo>
                      <a:pt x="20855" y="3141"/>
                      <a:pt x="20998" y="2839"/>
                      <a:pt x="21121" y="2519"/>
                    </a:cubicBezTo>
                    <a:cubicBezTo>
                      <a:pt x="21432" y="1730"/>
                      <a:pt x="21600" y="882"/>
                      <a:pt x="21600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 sz="5063">
                  <a:latin typeface="Calibri" panose="020F0502020204030204" pitchFamily="34" charset="0"/>
                </a:endParaRPr>
              </a:p>
            </p:txBody>
          </p:sp>
          <p:sp>
            <p:nvSpPr>
              <p:cNvPr id="37" name="Shape 41546">
                <a:extLst>
                  <a:ext uri="{FF2B5EF4-FFF2-40B4-BE49-F238E27FC236}">
                    <a16:creationId xmlns:a16="http://schemas.microsoft.com/office/drawing/2014/main" id="{E4B9591B-BF81-4617-896E-F8B3C44EF77C}"/>
                  </a:ext>
                </a:extLst>
              </p:cNvPr>
              <p:cNvSpPr/>
              <p:nvPr/>
            </p:nvSpPr>
            <p:spPr>
              <a:xfrm>
                <a:off x="0" y="1950356"/>
                <a:ext cx="1150637" cy="188506"/>
              </a:xfrm>
              <a:prstGeom prst="ellipse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 sz="5063">
                  <a:latin typeface="Calibri" panose="020F0502020204030204" pitchFamily="34" charset="0"/>
                </a:endParaRPr>
              </a:p>
            </p:txBody>
          </p:sp>
          <p:sp>
            <p:nvSpPr>
              <p:cNvPr id="38" name="Shape 41547">
                <a:extLst>
                  <a:ext uri="{FF2B5EF4-FFF2-40B4-BE49-F238E27FC236}">
                    <a16:creationId xmlns:a16="http://schemas.microsoft.com/office/drawing/2014/main" id="{EA7DF33B-F4AC-425A-98D3-77AC9668CADD}"/>
                  </a:ext>
                </a:extLst>
              </p:cNvPr>
              <p:cNvSpPr/>
              <p:nvPr/>
            </p:nvSpPr>
            <p:spPr>
              <a:xfrm>
                <a:off x="62762" y="1836817"/>
                <a:ext cx="1150646" cy="2382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21600" y="10682"/>
                    </a:lnTo>
                    <a:cubicBezTo>
                      <a:pt x="21600" y="10682"/>
                      <a:pt x="21600" y="11195"/>
                      <a:pt x="21600" y="11447"/>
                    </a:cubicBezTo>
                    <a:cubicBezTo>
                      <a:pt x="21600" y="12488"/>
                      <a:pt x="21432" y="13495"/>
                      <a:pt x="21121" y="14453"/>
                    </a:cubicBezTo>
                    <a:cubicBezTo>
                      <a:pt x="20998" y="14822"/>
                      <a:pt x="20855" y="15184"/>
                      <a:pt x="20689" y="15537"/>
                    </a:cubicBezTo>
                    <a:cubicBezTo>
                      <a:pt x="20503" y="15931"/>
                      <a:pt x="20291" y="16317"/>
                      <a:pt x="20057" y="16678"/>
                    </a:cubicBezTo>
                    <a:cubicBezTo>
                      <a:pt x="19921" y="16897"/>
                      <a:pt x="19777" y="17098"/>
                      <a:pt x="19626" y="17300"/>
                    </a:cubicBezTo>
                    <a:cubicBezTo>
                      <a:pt x="19428" y="17561"/>
                      <a:pt x="19217" y="17821"/>
                      <a:pt x="18994" y="18056"/>
                    </a:cubicBezTo>
                    <a:cubicBezTo>
                      <a:pt x="18855" y="18215"/>
                      <a:pt x="18709" y="18367"/>
                      <a:pt x="18561" y="18510"/>
                    </a:cubicBezTo>
                    <a:cubicBezTo>
                      <a:pt x="18358" y="18702"/>
                      <a:pt x="18148" y="18896"/>
                      <a:pt x="17929" y="19072"/>
                    </a:cubicBezTo>
                    <a:cubicBezTo>
                      <a:pt x="17788" y="19190"/>
                      <a:pt x="17645" y="19308"/>
                      <a:pt x="17498" y="19408"/>
                    </a:cubicBezTo>
                    <a:cubicBezTo>
                      <a:pt x="17294" y="19568"/>
                      <a:pt x="17083" y="19710"/>
                      <a:pt x="16866" y="19853"/>
                    </a:cubicBezTo>
                    <a:cubicBezTo>
                      <a:pt x="16724" y="19938"/>
                      <a:pt x="16580" y="20029"/>
                      <a:pt x="16433" y="20114"/>
                    </a:cubicBezTo>
                    <a:cubicBezTo>
                      <a:pt x="16228" y="20231"/>
                      <a:pt x="16017" y="20340"/>
                      <a:pt x="15803" y="20449"/>
                    </a:cubicBezTo>
                    <a:cubicBezTo>
                      <a:pt x="15661" y="20517"/>
                      <a:pt x="15516" y="20584"/>
                      <a:pt x="15370" y="20651"/>
                    </a:cubicBezTo>
                    <a:cubicBezTo>
                      <a:pt x="15163" y="20744"/>
                      <a:pt x="14952" y="20827"/>
                      <a:pt x="14738" y="20903"/>
                    </a:cubicBezTo>
                    <a:cubicBezTo>
                      <a:pt x="14596" y="20954"/>
                      <a:pt x="14453" y="21004"/>
                      <a:pt x="14307" y="21054"/>
                    </a:cubicBezTo>
                    <a:cubicBezTo>
                      <a:pt x="14100" y="21121"/>
                      <a:pt x="13889" y="21180"/>
                      <a:pt x="13675" y="21231"/>
                    </a:cubicBezTo>
                    <a:cubicBezTo>
                      <a:pt x="13533" y="21273"/>
                      <a:pt x="13388" y="21306"/>
                      <a:pt x="13243" y="21340"/>
                    </a:cubicBezTo>
                    <a:cubicBezTo>
                      <a:pt x="13034" y="21382"/>
                      <a:pt x="12823" y="21424"/>
                      <a:pt x="12611" y="21457"/>
                    </a:cubicBezTo>
                    <a:cubicBezTo>
                      <a:pt x="12467" y="21483"/>
                      <a:pt x="12323" y="21499"/>
                      <a:pt x="12180" y="21516"/>
                    </a:cubicBezTo>
                    <a:cubicBezTo>
                      <a:pt x="11971" y="21541"/>
                      <a:pt x="11760" y="21566"/>
                      <a:pt x="11548" y="21575"/>
                    </a:cubicBezTo>
                    <a:cubicBezTo>
                      <a:pt x="11404" y="21584"/>
                      <a:pt x="11260" y="21592"/>
                      <a:pt x="11115" y="21592"/>
                    </a:cubicBezTo>
                    <a:cubicBezTo>
                      <a:pt x="11010" y="21600"/>
                      <a:pt x="10905" y="21600"/>
                      <a:pt x="10799" y="21600"/>
                    </a:cubicBezTo>
                    <a:cubicBezTo>
                      <a:pt x="10694" y="21600"/>
                      <a:pt x="10590" y="21600"/>
                      <a:pt x="10485" y="21592"/>
                    </a:cubicBezTo>
                    <a:cubicBezTo>
                      <a:pt x="10339" y="21592"/>
                      <a:pt x="10196" y="21584"/>
                      <a:pt x="10052" y="21575"/>
                    </a:cubicBezTo>
                    <a:cubicBezTo>
                      <a:pt x="9840" y="21566"/>
                      <a:pt x="9629" y="21541"/>
                      <a:pt x="9420" y="21516"/>
                    </a:cubicBezTo>
                    <a:cubicBezTo>
                      <a:pt x="9277" y="21499"/>
                      <a:pt x="9133" y="21483"/>
                      <a:pt x="8989" y="21457"/>
                    </a:cubicBezTo>
                    <a:cubicBezTo>
                      <a:pt x="8777" y="21424"/>
                      <a:pt x="8566" y="21382"/>
                      <a:pt x="8357" y="21340"/>
                    </a:cubicBezTo>
                    <a:cubicBezTo>
                      <a:pt x="8212" y="21306"/>
                      <a:pt x="8068" y="21273"/>
                      <a:pt x="7925" y="21239"/>
                    </a:cubicBezTo>
                    <a:cubicBezTo>
                      <a:pt x="7711" y="21180"/>
                      <a:pt x="7500" y="21121"/>
                      <a:pt x="7293" y="21054"/>
                    </a:cubicBezTo>
                    <a:cubicBezTo>
                      <a:pt x="7147" y="21004"/>
                      <a:pt x="7004" y="20954"/>
                      <a:pt x="6862" y="20903"/>
                    </a:cubicBezTo>
                    <a:cubicBezTo>
                      <a:pt x="6648" y="20827"/>
                      <a:pt x="6437" y="20744"/>
                      <a:pt x="6230" y="20651"/>
                    </a:cubicBezTo>
                    <a:cubicBezTo>
                      <a:pt x="6083" y="20584"/>
                      <a:pt x="5939" y="20517"/>
                      <a:pt x="5797" y="20449"/>
                    </a:cubicBezTo>
                    <a:cubicBezTo>
                      <a:pt x="5582" y="20340"/>
                      <a:pt x="5372" y="20231"/>
                      <a:pt x="5167" y="20114"/>
                    </a:cubicBezTo>
                    <a:cubicBezTo>
                      <a:pt x="5020" y="20029"/>
                      <a:pt x="4876" y="19938"/>
                      <a:pt x="4734" y="19853"/>
                    </a:cubicBezTo>
                    <a:cubicBezTo>
                      <a:pt x="4517" y="19710"/>
                      <a:pt x="4306" y="19568"/>
                      <a:pt x="4102" y="19408"/>
                    </a:cubicBezTo>
                    <a:cubicBezTo>
                      <a:pt x="3955" y="19308"/>
                      <a:pt x="3811" y="19190"/>
                      <a:pt x="3671" y="19072"/>
                    </a:cubicBezTo>
                    <a:cubicBezTo>
                      <a:pt x="3452" y="18896"/>
                      <a:pt x="3242" y="18702"/>
                      <a:pt x="3039" y="18510"/>
                    </a:cubicBezTo>
                    <a:cubicBezTo>
                      <a:pt x="2891" y="18367"/>
                      <a:pt x="2745" y="18215"/>
                      <a:pt x="2606" y="18056"/>
                    </a:cubicBezTo>
                    <a:cubicBezTo>
                      <a:pt x="2383" y="17821"/>
                      <a:pt x="2172" y="17561"/>
                      <a:pt x="1974" y="17300"/>
                    </a:cubicBezTo>
                    <a:cubicBezTo>
                      <a:pt x="1823" y="17098"/>
                      <a:pt x="1679" y="16897"/>
                      <a:pt x="1543" y="16678"/>
                    </a:cubicBezTo>
                    <a:cubicBezTo>
                      <a:pt x="1309" y="16317"/>
                      <a:pt x="1097" y="15931"/>
                      <a:pt x="911" y="15537"/>
                    </a:cubicBezTo>
                    <a:cubicBezTo>
                      <a:pt x="745" y="15184"/>
                      <a:pt x="602" y="14822"/>
                      <a:pt x="479" y="14453"/>
                    </a:cubicBezTo>
                    <a:cubicBezTo>
                      <a:pt x="168" y="13495"/>
                      <a:pt x="0" y="12488"/>
                      <a:pt x="0" y="11447"/>
                    </a:cubicBezTo>
                    <a:cubicBezTo>
                      <a:pt x="0" y="11195"/>
                      <a:pt x="0" y="10682"/>
                      <a:pt x="0" y="10682"/>
                    </a:cubicBezTo>
                    <a:lnTo>
                      <a:pt x="0" y="0"/>
                    </a:lnTo>
                    <a:cubicBezTo>
                      <a:pt x="0" y="882"/>
                      <a:pt x="168" y="1730"/>
                      <a:pt x="479" y="2519"/>
                    </a:cubicBezTo>
                    <a:cubicBezTo>
                      <a:pt x="602" y="2839"/>
                      <a:pt x="745" y="3141"/>
                      <a:pt x="911" y="3443"/>
                    </a:cubicBezTo>
                    <a:cubicBezTo>
                      <a:pt x="1097" y="3771"/>
                      <a:pt x="1309" y="4090"/>
                      <a:pt x="1543" y="4401"/>
                    </a:cubicBezTo>
                    <a:cubicBezTo>
                      <a:pt x="1679" y="4577"/>
                      <a:pt x="1823" y="4754"/>
                      <a:pt x="1974" y="4930"/>
                    </a:cubicBezTo>
                    <a:cubicBezTo>
                      <a:pt x="2172" y="5148"/>
                      <a:pt x="2383" y="5358"/>
                      <a:pt x="2606" y="5560"/>
                    </a:cubicBezTo>
                    <a:cubicBezTo>
                      <a:pt x="2745" y="5694"/>
                      <a:pt x="2891" y="5820"/>
                      <a:pt x="3039" y="5937"/>
                    </a:cubicBezTo>
                    <a:cubicBezTo>
                      <a:pt x="3242" y="6105"/>
                      <a:pt x="3452" y="6265"/>
                      <a:pt x="3671" y="6416"/>
                    </a:cubicBezTo>
                    <a:cubicBezTo>
                      <a:pt x="3811" y="6509"/>
                      <a:pt x="3955" y="6609"/>
                      <a:pt x="4102" y="6701"/>
                    </a:cubicBezTo>
                    <a:cubicBezTo>
                      <a:pt x="4306" y="6828"/>
                      <a:pt x="4517" y="6954"/>
                      <a:pt x="4734" y="7063"/>
                    </a:cubicBezTo>
                    <a:cubicBezTo>
                      <a:pt x="4876" y="7147"/>
                      <a:pt x="5020" y="7214"/>
                      <a:pt x="5167" y="7289"/>
                    </a:cubicBezTo>
                    <a:cubicBezTo>
                      <a:pt x="5372" y="7390"/>
                      <a:pt x="5582" y="7483"/>
                      <a:pt x="5797" y="7575"/>
                    </a:cubicBezTo>
                    <a:cubicBezTo>
                      <a:pt x="5939" y="7626"/>
                      <a:pt x="6083" y="7684"/>
                      <a:pt x="6230" y="7743"/>
                    </a:cubicBezTo>
                    <a:cubicBezTo>
                      <a:pt x="6437" y="7818"/>
                      <a:pt x="6648" y="7886"/>
                      <a:pt x="6862" y="7953"/>
                    </a:cubicBezTo>
                    <a:cubicBezTo>
                      <a:pt x="7004" y="7995"/>
                      <a:pt x="7147" y="8037"/>
                      <a:pt x="7293" y="8079"/>
                    </a:cubicBezTo>
                    <a:cubicBezTo>
                      <a:pt x="7500" y="8137"/>
                      <a:pt x="7711" y="8188"/>
                      <a:pt x="7925" y="8230"/>
                    </a:cubicBezTo>
                    <a:cubicBezTo>
                      <a:pt x="8068" y="8264"/>
                      <a:pt x="8212" y="8297"/>
                      <a:pt x="8357" y="8323"/>
                    </a:cubicBezTo>
                    <a:cubicBezTo>
                      <a:pt x="8566" y="8356"/>
                      <a:pt x="8777" y="8390"/>
                      <a:pt x="8989" y="8424"/>
                    </a:cubicBezTo>
                    <a:cubicBezTo>
                      <a:pt x="9133" y="8440"/>
                      <a:pt x="9277" y="8456"/>
                      <a:pt x="9420" y="8474"/>
                    </a:cubicBezTo>
                    <a:cubicBezTo>
                      <a:pt x="9629" y="8490"/>
                      <a:pt x="9840" y="8507"/>
                      <a:pt x="10052" y="8524"/>
                    </a:cubicBezTo>
                    <a:cubicBezTo>
                      <a:pt x="10196" y="8533"/>
                      <a:pt x="10339" y="8533"/>
                      <a:pt x="10485" y="8533"/>
                    </a:cubicBezTo>
                    <a:cubicBezTo>
                      <a:pt x="10588" y="8541"/>
                      <a:pt x="10694" y="8541"/>
                      <a:pt x="10799" y="8541"/>
                    </a:cubicBezTo>
                    <a:cubicBezTo>
                      <a:pt x="10905" y="8541"/>
                      <a:pt x="11010" y="8541"/>
                      <a:pt x="11115" y="8533"/>
                    </a:cubicBezTo>
                    <a:cubicBezTo>
                      <a:pt x="11260" y="8533"/>
                      <a:pt x="11404" y="8533"/>
                      <a:pt x="11548" y="8524"/>
                    </a:cubicBezTo>
                    <a:cubicBezTo>
                      <a:pt x="11760" y="8507"/>
                      <a:pt x="11971" y="8490"/>
                      <a:pt x="12180" y="8474"/>
                    </a:cubicBezTo>
                    <a:cubicBezTo>
                      <a:pt x="12323" y="8456"/>
                      <a:pt x="12467" y="8440"/>
                      <a:pt x="12611" y="8424"/>
                    </a:cubicBezTo>
                    <a:cubicBezTo>
                      <a:pt x="12823" y="8390"/>
                      <a:pt x="13034" y="8356"/>
                      <a:pt x="13243" y="8323"/>
                    </a:cubicBezTo>
                    <a:cubicBezTo>
                      <a:pt x="13388" y="8297"/>
                      <a:pt x="13533" y="8264"/>
                      <a:pt x="13675" y="8230"/>
                    </a:cubicBezTo>
                    <a:cubicBezTo>
                      <a:pt x="13889" y="8188"/>
                      <a:pt x="14100" y="8137"/>
                      <a:pt x="14307" y="8079"/>
                    </a:cubicBezTo>
                    <a:cubicBezTo>
                      <a:pt x="14453" y="8037"/>
                      <a:pt x="14596" y="7995"/>
                      <a:pt x="14738" y="7953"/>
                    </a:cubicBezTo>
                    <a:cubicBezTo>
                      <a:pt x="14952" y="7886"/>
                      <a:pt x="15163" y="7818"/>
                      <a:pt x="15370" y="7743"/>
                    </a:cubicBezTo>
                    <a:cubicBezTo>
                      <a:pt x="15516" y="7684"/>
                      <a:pt x="15661" y="7626"/>
                      <a:pt x="15803" y="7567"/>
                    </a:cubicBezTo>
                    <a:cubicBezTo>
                      <a:pt x="16017" y="7483"/>
                      <a:pt x="16228" y="7390"/>
                      <a:pt x="16433" y="7289"/>
                    </a:cubicBezTo>
                    <a:cubicBezTo>
                      <a:pt x="16580" y="7214"/>
                      <a:pt x="16724" y="7138"/>
                      <a:pt x="16866" y="7063"/>
                    </a:cubicBezTo>
                    <a:cubicBezTo>
                      <a:pt x="17083" y="6945"/>
                      <a:pt x="17294" y="6828"/>
                      <a:pt x="17498" y="6701"/>
                    </a:cubicBezTo>
                    <a:cubicBezTo>
                      <a:pt x="17645" y="6609"/>
                      <a:pt x="17788" y="6509"/>
                      <a:pt x="17929" y="6416"/>
                    </a:cubicBezTo>
                    <a:cubicBezTo>
                      <a:pt x="18148" y="6265"/>
                      <a:pt x="18358" y="6105"/>
                      <a:pt x="18561" y="5937"/>
                    </a:cubicBezTo>
                    <a:cubicBezTo>
                      <a:pt x="18709" y="5820"/>
                      <a:pt x="18855" y="5694"/>
                      <a:pt x="18994" y="5560"/>
                    </a:cubicBezTo>
                    <a:cubicBezTo>
                      <a:pt x="19217" y="5358"/>
                      <a:pt x="19428" y="5148"/>
                      <a:pt x="19626" y="4930"/>
                    </a:cubicBezTo>
                    <a:cubicBezTo>
                      <a:pt x="19777" y="4754"/>
                      <a:pt x="19921" y="4577"/>
                      <a:pt x="20057" y="4401"/>
                    </a:cubicBezTo>
                    <a:cubicBezTo>
                      <a:pt x="20291" y="4090"/>
                      <a:pt x="20503" y="3771"/>
                      <a:pt x="20689" y="3443"/>
                    </a:cubicBezTo>
                    <a:cubicBezTo>
                      <a:pt x="20855" y="3141"/>
                      <a:pt x="20998" y="2839"/>
                      <a:pt x="21121" y="2519"/>
                    </a:cubicBezTo>
                    <a:cubicBezTo>
                      <a:pt x="21432" y="1730"/>
                      <a:pt x="21600" y="882"/>
                      <a:pt x="21600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 sz="5063">
                  <a:latin typeface="Calibri" panose="020F0502020204030204" pitchFamily="34" charset="0"/>
                </a:endParaRPr>
              </a:p>
            </p:txBody>
          </p:sp>
          <p:sp>
            <p:nvSpPr>
              <p:cNvPr id="39" name="Shape 41548">
                <a:extLst>
                  <a:ext uri="{FF2B5EF4-FFF2-40B4-BE49-F238E27FC236}">
                    <a16:creationId xmlns:a16="http://schemas.microsoft.com/office/drawing/2014/main" id="{3B3C3927-5576-4957-B1F1-7B2B945142CE}"/>
                  </a:ext>
                </a:extLst>
              </p:cNvPr>
              <p:cNvSpPr/>
              <p:nvPr/>
            </p:nvSpPr>
            <p:spPr>
              <a:xfrm>
                <a:off x="62762" y="1723571"/>
                <a:ext cx="1150637" cy="188506"/>
              </a:xfrm>
              <a:prstGeom prst="ellipse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 sz="5063">
                  <a:latin typeface="Calibri" panose="020F0502020204030204" pitchFamily="34" charset="0"/>
                </a:endParaRPr>
              </a:p>
            </p:txBody>
          </p:sp>
          <p:sp>
            <p:nvSpPr>
              <p:cNvPr id="40" name="Shape 41549">
                <a:extLst>
                  <a:ext uri="{FF2B5EF4-FFF2-40B4-BE49-F238E27FC236}">
                    <a16:creationId xmlns:a16="http://schemas.microsoft.com/office/drawing/2014/main" id="{81F4B825-F984-440C-B647-2CF397535256}"/>
                  </a:ext>
                </a:extLst>
              </p:cNvPr>
              <p:cNvSpPr/>
              <p:nvPr/>
            </p:nvSpPr>
            <p:spPr>
              <a:xfrm>
                <a:off x="20919" y="1587352"/>
                <a:ext cx="1150646" cy="2382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21600" y="10682"/>
                    </a:lnTo>
                    <a:cubicBezTo>
                      <a:pt x="21600" y="10682"/>
                      <a:pt x="21600" y="11195"/>
                      <a:pt x="21600" y="11447"/>
                    </a:cubicBezTo>
                    <a:cubicBezTo>
                      <a:pt x="21600" y="12488"/>
                      <a:pt x="21432" y="13495"/>
                      <a:pt x="21121" y="14453"/>
                    </a:cubicBezTo>
                    <a:cubicBezTo>
                      <a:pt x="20998" y="14822"/>
                      <a:pt x="20855" y="15184"/>
                      <a:pt x="20689" y="15537"/>
                    </a:cubicBezTo>
                    <a:cubicBezTo>
                      <a:pt x="20503" y="15931"/>
                      <a:pt x="20291" y="16317"/>
                      <a:pt x="20057" y="16678"/>
                    </a:cubicBezTo>
                    <a:cubicBezTo>
                      <a:pt x="19921" y="16897"/>
                      <a:pt x="19777" y="17098"/>
                      <a:pt x="19626" y="17300"/>
                    </a:cubicBezTo>
                    <a:cubicBezTo>
                      <a:pt x="19428" y="17561"/>
                      <a:pt x="19217" y="17821"/>
                      <a:pt x="18994" y="18056"/>
                    </a:cubicBezTo>
                    <a:cubicBezTo>
                      <a:pt x="18855" y="18215"/>
                      <a:pt x="18709" y="18367"/>
                      <a:pt x="18561" y="18510"/>
                    </a:cubicBezTo>
                    <a:cubicBezTo>
                      <a:pt x="18358" y="18702"/>
                      <a:pt x="18148" y="18896"/>
                      <a:pt x="17929" y="19072"/>
                    </a:cubicBezTo>
                    <a:cubicBezTo>
                      <a:pt x="17788" y="19190"/>
                      <a:pt x="17645" y="19308"/>
                      <a:pt x="17498" y="19408"/>
                    </a:cubicBezTo>
                    <a:cubicBezTo>
                      <a:pt x="17294" y="19568"/>
                      <a:pt x="17083" y="19710"/>
                      <a:pt x="16866" y="19853"/>
                    </a:cubicBezTo>
                    <a:cubicBezTo>
                      <a:pt x="16724" y="19938"/>
                      <a:pt x="16580" y="20029"/>
                      <a:pt x="16433" y="20114"/>
                    </a:cubicBezTo>
                    <a:cubicBezTo>
                      <a:pt x="16228" y="20231"/>
                      <a:pt x="16017" y="20340"/>
                      <a:pt x="15803" y="20449"/>
                    </a:cubicBezTo>
                    <a:cubicBezTo>
                      <a:pt x="15661" y="20517"/>
                      <a:pt x="15516" y="20584"/>
                      <a:pt x="15370" y="20651"/>
                    </a:cubicBezTo>
                    <a:cubicBezTo>
                      <a:pt x="15163" y="20744"/>
                      <a:pt x="14952" y="20827"/>
                      <a:pt x="14738" y="20903"/>
                    </a:cubicBezTo>
                    <a:cubicBezTo>
                      <a:pt x="14596" y="20954"/>
                      <a:pt x="14453" y="21004"/>
                      <a:pt x="14307" y="21054"/>
                    </a:cubicBezTo>
                    <a:cubicBezTo>
                      <a:pt x="14100" y="21121"/>
                      <a:pt x="13889" y="21180"/>
                      <a:pt x="13675" y="21231"/>
                    </a:cubicBezTo>
                    <a:cubicBezTo>
                      <a:pt x="13533" y="21273"/>
                      <a:pt x="13388" y="21306"/>
                      <a:pt x="13243" y="21340"/>
                    </a:cubicBezTo>
                    <a:cubicBezTo>
                      <a:pt x="13034" y="21382"/>
                      <a:pt x="12823" y="21424"/>
                      <a:pt x="12611" y="21457"/>
                    </a:cubicBezTo>
                    <a:cubicBezTo>
                      <a:pt x="12467" y="21483"/>
                      <a:pt x="12323" y="21499"/>
                      <a:pt x="12180" y="21516"/>
                    </a:cubicBezTo>
                    <a:cubicBezTo>
                      <a:pt x="11971" y="21541"/>
                      <a:pt x="11760" y="21566"/>
                      <a:pt x="11548" y="21575"/>
                    </a:cubicBezTo>
                    <a:cubicBezTo>
                      <a:pt x="11404" y="21584"/>
                      <a:pt x="11260" y="21592"/>
                      <a:pt x="11115" y="21592"/>
                    </a:cubicBezTo>
                    <a:cubicBezTo>
                      <a:pt x="11010" y="21600"/>
                      <a:pt x="10905" y="21600"/>
                      <a:pt x="10799" y="21600"/>
                    </a:cubicBezTo>
                    <a:cubicBezTo>
                      <a:pt x="10694" y="21600"/>
                      <a:pt x="10590" y="21600"/>
                      <a:pt x="10485" y="21592"/>
                    </a:cubicBezTo>
                    <a:cubicBezTo>
                      <a:pt x="10339" y="21592"/>
                      <a:pt x="10196" y="21584"/>
                      <a:pt x="10052" y="21575"/>
                    </a:cubicBezTo>
                    <a:cubicBezTo>
                      <a:pt x="9840" y="21566"/>
                      <a:pt x="9629" y="21541"/>
                      <a:pt x="9420" y="21516"/>
                    </a:cubicBezTo>
                    <a:cubicBezTo>
                      <a:pt x="9277" y="21499"/>
                      <a:pt x="9133" y="21483"/>
                      <a:pt x="8989" y="21457"/>
                    </a:cubicBezTo>
                    <a:cubicBezTo>
                      <a:pt x="8777" y="21424"/>
                      <a:pt x="8566" y="21382"/>
                      <a:pt x="8357" y="21340"/>
                    </a:cubicBezTo>
                    <a:cubicBezTo>
                      <a:pt x="8212" y="21306"/>
                      <a:pt x="8068" y="21273"/>
                      <a:pt x="7925" y="21239"/>
                    </a:cubicBezTo>
                    <a:cubicBezTo>
                      <a:pt x="7711" y="21180"/>
                      <a:pt x="7500" y="21121"/>
                      <a:pt x="7293" y="21054"/>
                    </a:cubicBezTo>
                    <a:cubicBezTo>
                      <a:pt x="7147" y="21004"/>
                      <a:pt x="7004" y="20954"/>
                      <a:pt x="6862" y="20903"/>
                    </a:cubicBezTo>
                    <a:cubicBezTo>
                      <a:pt x="6648" y="20827"/>
                      <a:pt x="6437" y="20744"/>
                      <a:pt x="6230" y="20651"/>
                    </a:cubicBezTo>
                    <a:cubicBezTo>
                      <a:pt x="6083" y="20584"/>
                      <a:pt x="5939" y="20517"/>
                      <a:pt x="5797" y="20449"/>
                    </a:cubicBezTo>
                    <a:cubicBezTo>
                      <a:pt x="5582" y="20340"/>
                      <a:pt x="5372" y="20231"/>
                      <a:pt x="5167" y="20114"/>
                    </a:cubicBezTo>
                    <a:cubicBezTo>
                      <a:pt x="5020" y="20029"/>
                      <a:pt x="4876" y="19938"/>
                      <a:pt x="4734" y="19853"/>
                    </a:cubicBezTo>
                    <a:cubicBezTo>
                      <a:pt x="4517" y="19710"/>
                      <a:pt x="4306" y="19568"/>
                      <a:pt x="4102" y="19408"/>
                    </a:cubicBezTo>
                    <a:cubicBezTo>
                      <a:pt x="3955" y="19308"/>
                      <a:pt x="3811" y="19190"/>
                      <a:pt x="3671" y="19072"/>
                    </a:cubicBezTo>
                    <a:cubicBezTo>
                      <a:pt x="3452" y="18896"/>
                      <a:pt x="3242" y="18702"/>
                      <a:pt x="3039" y="18510"/>
                    </a:cubicBezTo>
                    <a:cubicBezTo>
                      <a:pt x="2891" y="18367"/>
                      <a:pt x="2745" y="18215"/>
                      <a:pt x="2606" y="18056"/>
                    </a:cubicBezTo>
                    <a:cubicBezTo>
                      <a:pt x="2383" y="17821"/>
                      <a:pt x="2172" y="17561"/>
                      <a:pt x="1974" y="17300"/>
                    </a:cubicBezTo>
                    <a:cubicBezTo>
                      <a:pt x="1823" y="17098"/>
                      <a:pt x="1679" y="16897"/>
                      <a:pt x="1543" y="16678"/>
                    </a:cubicBezTo>
                    <a:cubicBezTo>
                      <a:pt x="1309" y="16317"/>
                      <a:pt x="1097" y="15931"/>
                      <a:pt x="911" y="15537"/>
                    </a:cubicBezTo>
                    <a:cubicBezTo>
                      <a:pt x="745" y="15184"/>
                      <a:pt x="602" y="14822"/>
                      <a:pt x="479" y="14453"/>
                    </a:cubicBezTo>
                    <a:cubicBezTo>
                      <a:pt x="168" y="13495"/>
                      <a:pt x="0" y="12488"/>
                      <a:pt x="0" y="11447"/>
                    </a:cubicBezTo>
                    <a:cubicBezTo>
                      <a:pt x="0" y="11195"/>
                      <a:pt x="0" y="10682"/>
                      <a:pt x="0" y="10682"/>
                    </a:cubicBezTo>
                    <a:lnTo>
                      <a:pt x="0" y="0"/>
                    </a:lnTo>
                    <a:cubicBezTo>
                      <a:pt x="0" y="882"/>
                      <a:pt x="168" y="1730"/>
                      <a:pt x="479" y="2519"/>
                    </a:cubicBezTo>
                    <a:cubicBezTo>
                      <a:pt x="602" y="2839"/>
                      <a:pt x="745" y="3141"/>
                      <a:pt x="911" y="3443"/>
                    </a:cubicBezTo>
                    <a:cubicBezTo>
                      <a:pt x="1097" y="3771"/>
                      <a:pt x="1309" y="4090"/>
                      <a:pt x="1543" y="4401"/>
                    </a:cubicBezTo>
                    <a:cubicBezTo>
                      <a:pt x="1679" y="4577"/>
                      <a:pt x="1823" y="4754"/>
                      <a:pt x="1974" y="4930"/>
                    </a:cubicBezTo>
                    <a:cubicBezTo>
                      <a:pt x="2172" y="5148"/>
                      <a:pt x="2383" y="5358"/>
                      <a:pt x="2606" y="5560"/>
                    </a:cubicBezTo>
                    <a:cubicBezTo>
                      <a:pt x="2745" y="5694"/>
                      <a:pt x="2891" y="5820"/>
                      <a:pt x="3039" y="5937"/>
                    </a:cubicBezTo>
                    <a:cubicBezTo>
                      <a:pt x="3242" y="6105"/>
                      <a:pt x="3452" y="6265"/>
                      <a:pt x="3671" y="6416"/>
                    </a:cubicBezTo>
                    <a:cubicBezTo>
                      <a:pt x="3811" y="6509"/>
                      <a:pt x="3955" y="6609"/>
                      <a:pt x="4102" y="6701"/>
                    </a:cubicBezTo>
                    <a:cubicBezTo>
                      <a:pt x="4306" y="6828"/>
                      <a:pt x="4517" y="6954"/>
                      <a:pt x="4734" y="7063"/>
                    </a:cubicBezTo>
                    <a:cubicBezTo>
                      <a:pt x="4876" y="7147"/>
                      <a:pt x="5020" y="7214"/>
                      <a:pt x="5167" y="7289"/>
                    </a:cubicBezTo>
                    <a:cubicBezTo>
                      <a:pt x="5372" y="7390"/>
                      <a:pt x="5582" y="7483"/>
                      <a:pt x="5797" y="7575"/>
                    </a:cubicBezTo>
                    <a:cubicBezTo>
                      <a:pt x="5939" y="7626"/>
                      <a:pt x="6083" y="7684"/>
                      <a:pt x="6230" y="7743"/>
                    </a:cubicBezTo>
                    <a:cubicBezTo>
                      <a:pt x="6437" y="7818"/>
                      <a:pt x="6648" y="7886"/>
                      <a:pt x="6862" y="7953"/>
                    </a:cubicBezTo>
                    <a:cubicBezTo>
                      <a:pt x="7004" y="7995"/>
                      <a:pt x="7147" y="8037"/>
                      <a:pt x="7293" y="8079"/>
                    </a:cubicBezTo>
                    <a:cubicBezTo>
                      <a:pt x="7500" y="8137"/>
                      <a:pt x="7711" y="8188"/>
                      <a:pt x="7925" y="8230"/>
                    </a:cubicBezTo>
                    <a:cubicBezTo>
                      <a:pt x="8068" y="8264"/>
                      <a:pt x="8212" y="8297"/>
                      <a:pt x="8357" y="8323"/>
                    </a:cubicBezTo>
                    <a:cubicBezTo>
                      <a:pt x="8566" y="8356"/>
                      <a:pt x="8777" y="8390"/>
                      <a:pt x="8989" y="8424"/>
                    </a:cubicBezTo>
                    <a:cubicBezTo>
                      <a:pt x="9133" y="8440"/>
                      <a:pt x="9277" y="8456"/>
                      <a:pt x="9420" y="8474"/>
                    </a:cubicBezTo>
                    <a:cubicBezTo>
                      <a:pt x="9629" y="8490"/>
                      <a:pt x="9840" y="8507"/>
                      <a:pt x="10052" y="8524"/>
                    </a:cubicBezTo>
                    <a:cubicBezTo>
                      <a:pt x="10196" y="8533"/>
                      <a:pt x="10339" y="8533"/>
                      <a:pt x="10485" y="8533"/>
                    </a:cubicBezTo>
                    <a:cubicBezTo>
                      <a:pt x="10588" y="8541"/>
                      <a:pt x="10694" y="8541"/>
                      <a:pt x="10799" y="8541"/>
                    </a:cubicBezTo>
                    <a:cubicBezTo>
                      <a:pt x="10905" y="8541"/>
                      <a:pt x="11010" y="8541"/>
                      <a:pt x="11115" y="8533"/>
                    </a:cubicBezTo>
                    <a:cubicBezTo>
                      <a:pt x="11260" y="8533"/>
                      <a:pt x="11404" y="8533"/>
                      <a:pt x="11548" y="8524"/>
                    </a:cubicBezTo>
                    <a:cubicBezTo>
                      <a:pt x="11760" y="8507"/>
                      <a:pt x="11971" y="8490"/>
                      <a:pt x="12180" y="8474"/>
                    </a:cubicBezTo>
                    <a:cubicBezTo>
                      <a:pt x="12323" y="8456"/>
                      <a:pt x="12467" y="8440"/>
                      <a:pt x="12611" y="8424"/>
                    </a:cubicBezTo>
                    <a:cubicBezTo>
                      <a:pt x="12823" y="8390"/>
                      <a:pt x="13034" y="8356"/>
                      <a:pt x="13243" y="8323"/>
                    </a:cubicBezTo>
                    <a:cubicBezTo>
                      <a:pt x="13388" y="8297"/>
                      <a:pt x="13533" y="8264"/>
                      <a:pt x="13675" y="8230"/>
                    </a:cubicBezTo>
                    <a:cubicBezTo>
                      <a:pt x="13889" y="8188"/>
                      <a:pt x="14100" y="8137"/>
                      <a:pt x="14307" y="8079"/>
                    </a:cubicBezTo>
                    <a:cubicBezTo>
                      <a:pt x="14453" y="8037"/>
                      <a:pt x="14596" y="7995"/>
                      <a:pt x="14738" y="7953"/>
                    </a:cubicBezTo>
                    <a:cubicBezTo>
                      <a:pt x="14952" y="7886"/>
                      <a:pt x="15163" y="7818"/>
                      <a:pt x="15370" y="7743"/>
                    </a:cubicBezTo>
                    <a:cubicBezTo>
                      <a:pt x="15516" y="7684"/>
                      <a:pt x="15661" y="7626"/>
                      <a:pt x="15803" y="7567"/>
                    </a:cubicBezTo>
                    <a:cubicBezTo>
                      <a:pt x="16017" y="7483"/>
                      <a:pt x="16228" y="7390"/>
                      <a:pt x="16433" y="7289"/>
                    </a:cubicBezTo>
                    <a:cubicBezTo>
                      <a:pt x="16580" y="7214"/>
                      <a:pt x="16724" y="7138"/>
                      <a:pt x="16866" y="7063"/>
                    </a:cubicBezTo>
                    <a:cubicBezTo>
                      <a:pt x="17083" y="6945"/>
                      <a:pt x="17294" y="6828"/>
                      <a:pt x="17498" y="6701"/>
                    </a:cubicBezTo>
                    <a:cubicBezTo>
                      <a:pt x="17645" y="6609"/>
                      <a:pt x="17788" y="6509"/>
                      <a:pt x="17929" y="6416"/>
                    </a:cubicBezTo>
                    <a:cubicBezTo>
                      <a:pt x="18148" y="6265"/>
                      <a:pt x="18358" y="6105"/>
                      <a:pt x="18561" y="5937"/>
                    </a:cubicBezTo>
                    <a:cubicBezTo>
                      <a:pt x="18709" y="5820"/>
                      <a:pt x="18855" y="5694"/>
                      <a:pt x="18994" y="5560"/>
                    </a:cubicBezTo>
                    <a:cubicBezTo>
                      <a:pt x="19217" y="5358"/>
                      <a:pt x="19428" y="5148"/>
                      <a:pt x="19626" y="4930"/>
                    </a:cubicBezTo>
                    <a:cubicBezTo>
                      <a:pt x="19777" y="4754"/>
                      <a:pt x="19921" y="4577"/>
                      <a:pt x="20057" y="4401"/>
                    </a:cubicBezTo>
                    <a:cubicBezTo>
                      <a:pt x="20291" y="4090"/>
                      <a:pt x="20503" y="3771"/>
                      <a:pt x="20689" y="3443"/>
                    </a:cubicBezTo>
                    <a:cubicBezTo>
                      <a:pt x="20855" y="3141"/>
                      <a:pt x="20998" y="2839"/>
                      <a:pt x="21121" y="2519"/>
                    </a:cubicBezTo>
                    <a:cubicBezTo>
                      <a:pt x="21432" y="1730"/>
                      <a:pt x="21600" y="882"/>
                      <a:pt x="21600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 sz="5063">
                  <a:latin typeface="Calibri" panose="020F0502020204030204" pitchFamily="34" charset="0"/>
                </a:endParaRPr>
              </a:p>
            </p:txBody>
          </p:sp>
          <p:sp>
            <p:nvSpPr>
              <p:cNvPr id="41" name="Shape 41550">
                <a:extLst>
                  <a:ext uri="{FF2B5EF4-FFF2-40B4-BE49-F238E27FC236}">
                    <a16:creationId xmlns:a16="http://schemas.microsoft.com/office/drawing/2014/main" id="{498CEE8D-10A2-476A-BD30-32F08BF50977}"/>
                  </a:ext>
                </a:extLst>
              </p:cNvPr>
              <p:cNvSpPr/>
              <p:nvPr/>
            </p:nvSpPr>
            <p:spPr>
              <a:xfrm>
                <a:off x="20919" y="1474107"/>
                <a:ext cx="1150638" cy="188506"/>
              </a:xfrm>
              <a:prstGeom prst="ellipse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 sz="5063">
                  <a:latin typeface="Calibri" panose="020F0502020204030204" pitchFamily="34" charset="0"/>
                </a:endParaRPr>
              </a:p>
            </p:txBody>
          </p:sp>
          <p:sp>
            <p:nvSpPr>
              <p:cNvPr id="43" name="Shape 41551">
                <a:extLst>
                  <a:ext uri="{FF2B5EF4-FFF2-40B4-BE49-F238E27FC236}">
                    <a16:creationId xmlns:a16="http://schemas.microsoft.com/office/drawing/2014/main" id="{69219960-A961-4B8D-A5D4-00FA11802BB2}"/>
                  </a:ext>
                </a:extLst>
              </p:cNvPr>
              <p:cNvSpPr/>
              <p:nvPr/>
            </p:nvSpPr>
            <p:spPr>
              <a:xfrm>
                <a:off x="104603" y="1326549"/>
                <a:ext cx="1150646" cy="2382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21600" y="10682"/>
                    </a:lnTo>
                    <a:cubicBezTo>
                      <a:pt x="21600" y="10682"/>
                      <a:pt x="21600" y="11195"/>
                      <a:pt x="21600" y="11447"/>
                    </a:cubicBezTo>
                    <a:cubicBezTo>
                      <a:pt x="21600" y="12488"/>
                      <a:pt x="21432" y="13495"/>
                      <a:pt x="21121" y="14453"/>
                    </a:cubicBezTo>
                    <a:cubicBezTo>
                      <a:pt x="20998" y="14822"/>
                      <a:pt x="20855" y="15184"/>
                      <a:pt x="20689" y="15537"/>
                    </a:cubicBezTo>
                    <a:cubicBezTo>
                      <a:pt x="20503" y="15931"/>
                      <a:pt x="20291" y="16317"/>
                      <a:pt x="20057" y="16678"/>
                    </a:cubicBezTo>
                    <a:cubicBezTo>
                      <a:pt x="19921" y="16897"/>
                      <a:pt x="19777" y="17098"/>
                      <a:pt x="19626" y="17300"/>
                    </a:cubicBezTo>
                    <a:cubicBezTo>
                      <a:pt x="19428" y="17561"/>
                      <a:pt x="19217" y="17821"/>
                      <a:pt x="18994" y="18056"/>
                    </a:cubicBezTo>
                    <a:cubicBezTo>
                      <a:pt x="18855" y="18215"/>
                      <a:pt x="18709" y="18367"/>
                      <a:pt x="18561" y="18510"/>
                    </a:cubicBezTo>
                    <a:cubicBezTo>
                      <a:pt x="18358" y="18702"/>
                      <a:pt x="18148" y="18896"/>
                      <a:pt x="17929" y="19072"/>
                    </a:cubicBezTo>
                    <a:cubicBezTo>
                      <a:pt x="17788" y="19190"/>
                      <a:pt x="17645" y="19308"/>
                      <a:pt x="17498" y="19408"/>
                    </a:cubicBezTo>
                    <a:cubicBezTo>
                      <a:pt x="17294" y="19568"/>
                      <a:pt x="17083" y="19710"/>
                      <a:pt x="16866" y="19853"/>
                    </a:cubicBezTo>
                    <a:cubicBezTo>
                      <a:pt x="16724" y="19938"/>
                      <a:pt x="16580" y="20029"/>
                      <a:pt x="16433" y="20114"/>
                    </a:cubicBezTo>
                    <a:cubicBezTo>
                      <a:pt x="16228" y="20231"/>
                      <a:pt x="16017" y="20340"/>
                      <a:pt x="15803" y="20449"/>
                    </a:cubicBezTo>
                    <a:cubicBezTo>
                      <a:pt x="15661" y="20517"/>
                      <a:pt x="15516" y="20584"/>
                      <a:pt x="15370" y="20651"/>
                    </a:cubicBezTo>
                    <a:cubicBezTo>
                      <a:pt x="15163" y="20744"/>
                      <a:pt x="14952" y="20827"/>
                      <a:pt x="14738" y="20903"/>
                    </a:cubicBezTo>
                    <a:cubicBezTo>
                      <a:pt x="14596" y="20954"/>
                      <a:pt x="14453" y="21004"/>
                      <a:pt x="14307" y="21054"/>
                    </a:cubicBezTo>
                    <a:cubicBezTo>
                      <a:pt x="14100" y="21121"/>
                      <a:pt x="13889" y="21180"/>
                      <a:pt x="13675" y="21231"/>
                    </a:cubicBezTo>
                    <a:cubicBezTo>
                      <a:pt x="13533" y="21273"/>
                      <a:pt x="13388" y="21306"/>
                      <a:pt x="13243" y="21340"/>
                    </a:cubicBezTo>
                    <a:cubicBezTo>
                      <a:pt x="13034" y="21382"/>
                      <a:pt x="12823" y="21424"/>
                      <a:pt x="12611" y="21457"/>
                    </a:cubicBezTo>
                    <a:cubicBezTo>
                      <a:pt x="12467" y="21483"/>
                      <a:pt x="12323" y="21499"/>
                      <a:pt x="12180" y="21516"/>
                    </a:cubicBezTo>
                    <a:cubicBezTo>
                      <a:pt x="11971" y="21541"/>
                      <a:pt x="11760" y="21566"/>
                      <a:pt x="11548" y="21575"/>
                    </a:cubicBezTo>
                    <a:cubicBezTo>
                      <a:pt x="11404" y="21584"/>
                      <a:pt x="11260" y="21592"/>
                      <a:pt x="11115" y="21592"/>
                    </a:cubicBezTo>
                    <a:cubicBezTo>
                      <a:pt x="11010" y="21600"/>
                      <a:pt x="10905" y="21600"/>
                      <a:pt x="10799" y="21600"/>
                    </a:cubicBezTo>
                    <a:cubicBezTo>
                      <a:pt x="10694" y="21600"/>
                      <a:pt x="10590" y="21600"/>
                      <a:pt x="10485" y="21592"/>
                    </a:cubicBezTo>
                    <a:cubicBezTo>
                      <a:pt x="10339" y="21592"/>
                      <a:pt x="10196" y="21584"/>
                      <a:pt x="10052" y="21575"/>
                    </a:cubicBezTo>
                    <a:cubicBezTo>
                      <a:pt x="9840" y="21566"/>
                      <a:pt x="9629" y="21541"/>
                      <a:pt x="9420" y="21516"/>
                    </a:cubicBezTo>
                    <a:cubicBezTo>
                      <a:pt x="9277" y="21499"/>
                      <a:pt x="9133" y="21483"/>
                      <a:pt x="8989" y="21457"/>
                    </a:cubicBezTo>
                    <a:cubicBezTo>
                      <a:pt x="8777" y="21424"/>
                      <a:pt x="8566" y="21382"/>
                      <a:pt x="8357" y="21340"/>
                    </a:cubicBezTo>
                    <a:cubicBezTo>
                      <a:pt x="8212" y="21306"/>
                      <a:pt x="8068" y="21273"/>
                      <a:pt x="7925" y="21239"/>
                    </a:cubicBezTo>
                    <a:cubicBezTo>
                      <a:pt x="7711" y="21180"/>
                      <a:pt x="7500" y="21121"/>
                      <a:pt x="7293" y="21054"/>
                    </a:cubicBezTo>
                    <a:cubicBezTo>
                      <a:pt x="7147" y="21004"/>
                      <a:pt x="7004" y="20954"/>
                      <a:pt x="6862" y="20903"/>
                    </a:cubicBezTo>
                    <a:cubicBezTo>
                      <a:pt x="6648" y="20827"/>
                      <a:pt x="6437" y="20744"/>
                      <a:pt x="6230" y="20651"/>
                    </a:cubicBezTo>
                    <a:cubicBezTo>
                      <a:pt x="6083" y="20584"/>
                      <a:pt x="5939" y="20517"/>
                      <a:pt x="5797" y="20449"/>
                    </a:cubicBezTo>
                    <a:cubicBezTo>
                      <a:pt x="5582" y="20340"/>
                      <a:pt x="5372" y="20231"/>
                      <a:pt x="5167" y="20114"/>
                    </a:cubicBezTo>
                    <a:cubicBezTo>
                      <a:pt x="5020" y="20029"/>
                      <a:pt x="4876" y="19938"/>
                      <a:pt x="4734" y="19853"/>
                    </a:cubicBezTo>
                    <a:cubicBezTo>
                      <a:pt x="4517" y="19710"/>
                      <a:pt x="4306" y="19568"/>
                      <a:pt x="4102" y="19408"/>
                    </a:cubicBezTo>
                    <a:cubicBezTo>
                      <a:pt x="3955" y="19308"/>
                      <a:pt x="3811" y="19190"/>
                      <a:pt x="3671" y="19072"/>
                    </a:cubicBezTo>
                    <a:cubicBezTo>
                      <a:pt x="3452" y="18896"/>
                      <a:pt x="3242" y="18702"/>
                      <a:pt x="3039" y="18510"/>
                    </a:cubicBezTo>
                    <a:cubicBezTo>
                      <a:pt x="2891" y="18367"/>
                      <a:pt x="2745" y="18215"/>
                      <a:pt x="2606" y="18056"/>
                    </a:cubicBezTo>
                    <a:cubicBezTo>
                      <a:pt x="2383" y="17821"/>
                      <a:pt x="2172" y="17561"/>
                      <a:pt x="1974" y="17300"/>
                    </a:cubicBezTo>
                    <a:cubicBezTo>
                      <a:pt x="1823" y="17098"/>
                      <a:pt x="1679" y="16897"/>
                      <a:pt x="1543" y="16678"/>
                    </a:cubicBezTo>
                    <a:cubicBezTo>
                      <a:pt x="1309" y="16317"/>
                      <a:pt x="1097" y="15931"/>
                      <a:pt x="911" y="15537"/>
                    </a:cubicBezTo>
                    <a:cubicBezTo>
                      <a:pt x="745" y="15184"/>
                      <a:pt x="602" y="14822"/>
                      <a:pt x="479" y="14453"/>
                    </a:cubicBezTo>
                    <a:cubicBezTo>
                      <a:pt x="168" y="13495"/>
                      <a:pt x="0" y="12488"/>
                      <a:pt x="0" y="11447"/>
                    </a:cubicBezTo>
                    <a:cubicBezTo>
                      <a:pt x="0" y="11195"/>
                      <a:pt x="0" y="10682"/>
                      <a:pt x="0" y="10682"/>
                    </a:cubicBezTo>
                    <a:lnTo>
                      <a:pt x="0" y="0"/>
                    </a:lnTo>
                    <a:cubicBezTo>
                      <a:pt x="0" y="882"/>
                      <a:pt x="168" y="1730"/>
                      <a:pt x="479" y="2519"/>
                    </a:cubicBezTo>
                    <a:cubicBezTo>
                      <a:pt x="602" y="2839"/>
                      <a:pt x="745" y="3141"/>
                      <a:pt x="911" y="3443"/>
                    </a:cubicBezTo>
                    <a:cubicBezTo>
                      <a:pt x="1097" y="3771"/>
                      <a:pt x="1309" y="4090"/>
                      <a:pt x="1543" y="4401"/>
                    </a:cubicBezTo>
                    <a:cubicBezTo>
                      <a:pt x="1679" y="4577"/>
                      <a:pt x="1823" y="4754"/>
                      <a:pt x="1974" y="4930"/>
                    </a:cubicBezTo>
                    <a:cubicBezTo>
                      <a:pt x="2172" y="5148"/>
                      <a:pt x="2383" y="5358"/>
                      <a:pt x="2606" y="5560"/>
                    </a:cubicBezTo>
                    <a:cubicBezTo>
                      <a:pt x="2745" y="5694"/>
                      <a:pt x="2891" y="5820"/>
                      <a:pt x="3039" y="5937"/>
                    </a:cubicBezTo>
                    <a:cubicBezTo>
                      <a:pt x="3242" y="6105"/>
                      <a:pt x="3452" y="6265"/>
                      <a:pt x="3671" y="6416"/>
                    </a:cubicBezTo>
                    <a:cubicBezTo>
                      <a:pt x="3811" y="6509"/>
                      <a:pt x="3955" y="6609"/>
                      <a:pt x="4102" y="6701"/>
                    </a:cubicBezTo>
                    <a:cubicBezTo>
                      <a:pt x="4306" y="6828"/>
                      <a:pt x="4517" y="6954"/>
                      <a:pt x="4734" y="7063"/>
                    </a:cubicBezTo>
                    <a:cubicBezTo>
                      <a:pt x="4876" y="7147"/>
                      <a:pt x="5020" y="7214"/>
                      <a:pt x="5167" y="7289"/>
                    </a:cubicBezTo>
                    <a:cubicBezTo>
                      <a:pt x="5372" y="7390"/>
                      <a:pt x="5582" y="7483"/>
                      <a:pt x="5797" y="7575"/>
                    </a:cubicBezTo>
                    <a:cubicBezTo>
                      <a:pt x="5939" y="7626"/>
                      <a:pt x="6083" y="7684"/>
                      <a:pt x="6230" y="7743"/>
                    </a:cubicBezTo>
                    <a:cubicBezTo>
                      <a:pt x="6437" y="7818"/>
                      <a:pt x="6648" y="7886"/>
                      <a:pt x="6862" y="7953"/>
                    </a:cubicBezTo>
                    <a:cubicBezTo>
                      <a:pt x="7004" y="7995"/>
                      <a:pt x="7147" y="8037"/>
                      <a:pt x="7293" y="8079"/>
                    </a:cubicBezTo>
                    <a:cubicBezTo>
                      <a:pt x="7500" y="8137"/>
                      <a:pt x="7711" y="8188"/>
                      <a:pt x="7925" y="8230"/>
                    </a:cubicBezTo>
                    <a:cubicBezTo>
                      <a:pt x="8068" y="8264"/>
                      <a:pt x="8212" y="8297"/>
                      <a:pt x="8357" y="8323"/>
                    </a:cubicBezTo>
                    <a:cubicBezTo>
                      <a:pt x="8566" y="8356"/>
                      <a:pt x="8777" y="8390"/>
                      <a:pt x="8989" y="8424"/>
                    </a:cubicBezTo>
                    <a:cubicBezTo>
                      <a:pt x="9133" y="8440"/>
                      <a:pt x="9277" y="8456"/>
                      <a:pt x="9420" y="8474"/>
                    </a:cubicBezTo>
                    <a:cubicBezTo>
                      <a:pt x="9629" y="8490"/>
                      <a:pt x="9840" y="8507"/>
                      <a:pt x="10052" y="8524"/>
                    </a:cubicBezTo>
                    <a:cubicBezTo>
                      <a:pt x="10196" y="8533"/>
                      <a:pt x="10339" y="8533"/>
                      <a:pt x="10485" y="8533"/>
                    </a:cubicBezTo>
                    <a:cubicBezTo>
                      <a:pt x="10588" y="8541"/>
                      <a:pt x="10694" y="8541"/>
                      <a:pt x="10799" y="8541"/>
                    </a:cubicBezTo>
                    <a:cubicBezTo>
                      <a:pt x="10905" y="8541"/>
                      <a:pt x="11010" y="8541"/>
                      <a:pt x="11115" y="8533"/>
                    </a:cubicBezTo>
                    <a:cubicBezTo>
                      <a:pt x="11260" y="8533"/>
                      <a:pt x="11404" y="8533"/>
                      <a:pt x="11548" y="8524"/>
                    </a:cubicBezTo>
                    <a:cubicBezTo>
                      <a:pt x="11760" y="8507"/>
                      <a:pt x="11971" y="8490"/>
                      <a:pt x="12180" y="8474"/>
                    </a:cubicBezTo>
                    <a:cubicBezTo>
                      <a:pt x="12323" y="8456"/>
                      <a:pt x="12467" y="8440"/>
                      <a:pt x="12611" y="8424"/>
                    </a:cubicBezTo>
                    <a:cubicBezTo>
                      <a:pt x="12823" y="8390"/>
                      <a:pt x="13034" y="8356"/>
                      <a:pt x="13243" y="8323"/>
                    </a:cubicBezTo>
                    <a:cubicBezTo>
                      <a:pt x="13388" y="8297"/>
                      <a:pt x="13533" y="8264"/>
                      <a:pt x="13675" y="8230"/>
                    </a:cubicBezTo>
                    <a:cubicBezTo>
                      <a:pt x="13889" y="8188"/>
                      <a:pt x="14100" y="8137"/>
                      <a:pt x="14307" y="8079"/>
                    </a:cubicBezTo>
                    <a:cubicBezTo>
                      <a:pt x="14453" y="8037"/>
                      <a:pt x="14596" y="7995"/>
                      <a:pt x="14738" y="7953"/>
                    </a:cubicBezTo>
                    <a:cubicBezTo>
                      <a:pt x="14952" y="7886"/>
                      <a:pt x="15163" y="7818"/>
                      <a:pt x="15370" y="7743"/>
                    </a:cubicBezTo>
                    <a:cubicBezTo>
                      <a:pt x="15516" y="7684"/>
                      <a:pt x="15661" y="7626"/>
                      <a:pt x="15803" y="7567"/>
                    </a:cubicBezTo>
                    <a:cubicBezTo>
                      <a:pt x="16017" y="7483"/>
                      <a:pt x="16228" y="7390"/>
                      <a:pt x="16433" y="7289"/>
                    </a:cubicBezTo>
                    <a:cubicBezTo>
                      <a:pt x="16580" y="7214"/>
                      <a:pt x="16724" y="7138"/>
                      <a:pt x="16866" y="7063"/>
                    </a:cubicBezTo>
                    <a:cubicBezTo>
                      <a:pt x="17083" y="6945"/>
                      <a:pt x="17294" y="6828"/>
                      <a:pt x="17498" y="6701"/>
                    </a:cubicBezTo>
                    <a:cubicBezTo>
                      <a:pt x="17645" y="6609"/>
                      <a:pt x="17788" y="6509"/>
                      <a:pt x="17929" y="6416"/>
                    </a:cubicBezTo>
                    <a:cubicBezTo>
                      <a:pt x="18148" y="6265"/>
                      <a:pt x="18358" y="6105"/>
                      <a:pt x="18561" y="5937"/>
                    </a:cubicBezTo>
                    <a:cubicBezTo>
                      <a:pt x="18709" y="5820"/>
                      <a:pt x="18855" y="5694"/>
                      <a:pt x="18994" y="5560"/>
                    </a:cubicBezTo>
                    <a:cubicBezTo>
                      <a:pt x="19217" y="5358"/>
                      <a:pt x="19428" y="5148"/>
                      <a:pt x="19626" y="4930"/>
                    </a:cubicBezTo>
                    <a:cubicBezTo>
                      <a:pt x="19777" y="4754"/>
                      <a:pt x="19921" y="4577"/>
                      <a:pt x="20057" y="4401"/>
                    </a:cubicBezTo>
                    <a:cubicBezTo>
                      <a:pt x="20291" y="4090"/>
                      <a:pt x="20503" y="3771"/>
                      <a:pt x="20689" y="3443"/>
                    </a:cubicBezTo>
                    <a:cubicBezTo>
                      <a:pt x="20855" y="3141"/>
                      <a:pt x="20998" y="2839"/>
                      <a:pt x="21121" y="2519"/>
                    </a:cubicBezTo>
                    <a:cubicBezTo>
                      <a:pt x="21432" y="1730"/>
                      <a:pt x="21600" y="882"/>
                      <a:pt x="21600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 sz="5063">
                  <a:latin typeface="Calibri" panose="020F0502020204030204" pitchFamily="34" charset="0"/>
                </a:endParaRPr>
              </a:p>
            </p:txBody>
          </p:sp>
          <p:sp>
            <p:nvSpPr>
              <p:cNvPr id="45" name="Shape 41552">
                <a:extLst>
                  <a:ext uri="{FF2B5EF4-FFF2-40B4-BE49-F238E27FC236}">
                    <a16:creationId xmlns:a16="http://schemas.microsoft.com/office/drawing/2014/main" id="{E459862A-49A6-4E0F-AD95-006178375A29}"/>
                  </a:ext>
                </a:extLst>
              </p:cNvPr>
              <p:cNvSpPr/>
              <p:nvPr/>
            </p:nvSpPr>
            <p:spPr>
              <a:xfrm>
                <a:off x="104603" y="1213303"/>
                <a:ext cx="1150638" cy="188506"/>
              </a:xfrm>
              <a:prstGeom prst="ellipse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 sz="5063">
                  <a:latin typeface="Calibri" panose="020F0502020204030204" pitchFamily="34" charset="0"/>
                </a:endParaRPr>
              </a:p>
            </p:txBody>
          </p:sp>
          <p:sp>
            <p:nvSpPr>
              <p:cNvPr id="47" name="Shape 41553">
                <a:extLst>
                  <a:ext uri="{FF2B5EF4-FFF2-40B4-BE49-F238E27FC236}">
                    <a16:creationId xmlns:a16="http://schemas.microsoft.com/office/drawing/2014/main" id="{C90441E5-ABB1-4625-B93E-789ADAD64D09}"/>
                  </a:ext>
                </a:extLst>
              </p:cNvPr>
              <p:cNvSpPr/>
              <p:nvPr/>
            </p:nvSpPr>
            <p:spPr>
              <a:xfrm>
                <a:off x="41841" y="1088424"/>
                <a:ext cx="1150646" cy="2382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21600" y="10682"/>
                    </a:lnTo>
                    <a:cubicBezTo>
                      <a:pt x="21600" y="10682"/>
                      <a:pt x="21600" y="11195"/>
                      <a:pt x="21600" y="11447"/>
                    </a:cubicBezTo>
                    <a:cubicBezTo>
                      <a:pt x="21600" y="12488"/>
                      <a:pt x="21432" y="13495"/>
                      <a:pt x="21121" y="14453"/>
                    </a:cubicBezTo>
                    <a:cubicBezTo>
                      <a:pt x="20998" y="14822"/>
                      <a:pt x="20855" y="15184"/>
                      <a:pt x="20689" y="15537"/>
                    </a:cubicBezTo>
                    <a:cubicBezTo>
                      <a:pt x="20503" y="15931"/>
                      <a:pt x="20291" y="16317"/>
                      <a:pt x="20057" y="16678"/>
                    </a:cubicBezTo>
                    <a:cubicBezTo>
                      <a:pt x="19921" y="16897"/>
                      <a:pt x="19777" y="17098"/>
                      <a:pt x="19626" y="17300"/>
                    </a:cubicBezTo>
                    <a:cubicBezTo>
                      <a:pt x="19428" y="17561"/>
                      <a:pt x="19217" y="17821"/>
                      <a:pt x="18994" y="18056"/>
                    </a:cubicBezTo>
                    <a:cubicBezTo>
                      <a:pt x="18855" y="18215"/>
                      <a:pt x="18709" y="18367"/>
                      <a:pt x="18561" y="18510"/>
                    </a:cubicBezTo>
                    <a:cubicBezTo>
                      <a:pt x="18358" y="18702"/>
                      <a:pt x="18148" y="18896"/>
                      <a:pt x="17929" y="19072"/>
                    </a:cubicBezTo>
                    <a:cubicBezTo>
                      <a:pt x="17788" y="19190"/>
                      <a:pt x="17645" y="19308"/>
                      <a:pt x="17498" y="19408"/>
                    </a:cubicBezTo>
                    <a:cubicBezTo>
                      <a:pt x="17294" y="19568"/>
                      <a:pt x="17083" y="19710"/>
                      <a:pt x="16866" y="19853"/>
                    </a:cubicBezTo>
                    <a:cubicBezTo>
                      <a:pt x="16724" y="19938"/>
                      <a:pt x="16580" y="20029"/>
                      <a:pt x="16433" y="20114"/>
                    </a:cubicBezTo>
                    <a:cubicBezTo>
                      <a:pt x="16228" y="20231"/>
                      <a:pt x="16017" y="20340"/>
                      <a:pt x="15803" y="20449"/>
                    </a:cubicBezTo>
                    <a:cubicBezTo>
                      <a:pt x="15661" y="20517"/>
                      <a:pt x="15516" y="20584"/>
                      <a:pt x="15370" y="20651"/>
                    </a:cubicBezTo>
                    <a:cubicBezTo>
                      <a:pt x="15163" y="20744"/>
                      <a:pt x="14952" y="20827"/>
                      <a:pt x="14738" y="20903"/>
                    </a:cubicBezTo>
                    <a:cubicBezTo>
                      <a:pt x="14596" y="20954"/>
                      <a:pt x="14453" y="21004"/>
                      <a:pt x="14307" y="21054"/>
                    </a:cubicBezTo>
                    <a:cubicBezTo>
                      <a:pt x="14100" y="21121"/>
                      <a:pt x="13889" y="21180"/>
                      <a:pt x="13675" y="21231"/>
                    </a:cubicBezTo>
                    <a:cubicBezTo>
                      <a:pt x="13533" y="21273"/>
                      <a:pt x="13388" y="21306"/>
                      <a:pt x="13243" y="21340"/>
                    </a:cubicBezTo>
                    <a:cubicBezTo>
                      <a:pt x="13034" y="21382"/>
                      <a:pt x="12823" y="21424"/>
                      <a:pt x="12611" y="21457"/>
                    </a:cubicBezTo>
                    <a:cubicBezTo>
                      <a:pt x="12467" y="21483"/>
                      <a:pt x="12323" y="21499"/>
                      <a:pt x="12180" y="21516"/>
                    </a:cubicBezTo>
                    <a:cubicBezTo>
                      <a:pt x="11971" y="21541"/>
                      <a:pt x="11760" y="21566"/>
                      <a:pt x="11548" y="21575"/>
                    </a:cubicBezTo>
                    <a:cubicBezTo>
                      <a:pt x="11404" y="21584"/>
                      <a:pt x="11260" y="21592"/>
                      <a:pt x="11115" y="21592"/>
                    </a:cubicBezTo>
                    <a:cubicBezTo>
                      <a:pt x="11010" y="21600"/>
                      <a:pt x="10905" y="21600"/>
                      <a:pt x="10799" y="21600"/>
                    </a:cubicBezTo>
                    <a:cubicBezTo>
                      <a:pt x="10694" y="21600"/>
                      <a:pt x="10590" y="21600"/>
                      <a:pt x="10485" y="21592"/>
                    </a:cubicBezTo>
                    <a:cubicBezTo>
                      <a:pt x="10339" y="21592"/>
                      <a:pt x="10196" y="21584"/>
                      <a:pt x="10052" y="21575"/>
                    </a:cubicBezTo>
                    <a:cubicBezTo>
                      <a:pt x="9840" y="21566"/>
                      <a:pt x="9629" y="21541"/>
                      <a:pt x="9420" y="21516"/>
                    </a:cubicBezTo>
                    <a:cubicBezTo>
                      <a:pt x="9277" y="21499"/>
                      <a:pt x="9133" y="21483"/>
                      <a:pt x="8989" y="21457"/>
                    </a:cubicBezTo>
                    <a:cubicBezTo>
                      <a:pt x="8777" y="21424"/>
                      <a:pt x="8566" y="21382"/>
                      <a:pt x="8357" y="21340"/>
                    </a:cubicBezTo>
                    <a:cubicBezTo>
                      <a:pt x="8212" y="21306"/>
                      <a:pt x="8068" y="21273"/>
                      <a:pt x="7925" y="21239"/>
                    </a:cubicBezTo>
                    <a:cubicBezTo>
                      <a:pt x="7711" y="21180"/>
                      <a:pt x="7500" y="21121"/>
                      <a:pt x="7293" y="21054"/>
                    </a:cubicBezTo>
                    <a:cubicBezTo>
                      <a:pt x="7147" y="21004"/>
                      <a:pt x="7004" y="20954"/>
                      <a:pt x="6862" y="20903"/>
                    </a:cubicBezTo>
                    <a:cubicBezTo>
                      <a:pt x="6648" y="20827"/>
                      <a:pt x="6437" y="20744"/>
                      <a:pt x="6230" y="20651"/>
                    </a:cubicBezTo>
                    <a:cubicBezTo>
                      <a:pt x="6083" y="20584"/>
                      <a:pt x="5939" y="20517"/>
                      <a:pt x="5797" y="20449"/>
                    </a:cubicBezTo>
                    <a:cubicBezTo>
                      <a:pt x="5582" y="20340"/>
                      <a:pt x="5372" y="20231"/>
                      <a:pt x="5167" y="20114"/>
                    </a:cubicBezTo>
                    <a:cubicBezTo>
                      <a:pt x="5020" y="20029"/>
                      <a:pt x="4876" y="19938"/>
                      <a:pt x="4734" y="19853"/>
                    </a:cubicBezTo>
                    <a:cubicBezTo>
                      <a:pt x="4517" y="19710"/>
                      <a:pt x="4306" y="19568"/>
                      <a:pt x="4102" y="19408"/>
                    </a:cubicBezTo>
                    <a:cubicBezTo>
                      <a:pt x="3955" y="19308"/>
                      <a:pt x="3811" y="19190"/>
                      <a:pt x="3671" y="19072"/>
                    </a:cubicBezTo>
                    <a:cubicBezTo>
                      <a:pt x="3452" y="18896"/>
                      <a:pt x="3242" y="18702"/>
                      <a:pt x="3039" y="18510"/>
                    </a:cubicBezTo>
                    <a:cubicBezTo>
                      <a:pt x="2891" y="18367"/>
                      <a:pt x="2745" y="18215"/>
                      <a:pt x="2606" y="18056"/>
                    </a:cubicBezTo>
                    <a:cubicBezTo>
                      <a:pt x="2383" y="17821"/>
                      <a:pt x="2172" y="17561"/>
                      <a:pt x="1974" y="17300"/>
                    </a:cubicBezTo>
                    <a:cubicBezTo>
                      <a:pt x="1823" y="17098"/>
                      <a:pt x="1679" y="16897"/>
                      <a:pt x="1543" y="16678"/>
                    </a:cubicBezTo>
                    <a:cubicBezTo>
                      <a:pt x="1309" y="16317"/>
                      <a:pt x="1097" y="15931"/>
                      <a:pt x="911" y="15537"/>
                    </a:cubicBezTo>
                    <a:cubicBezTo>
                      <a:pt x="745" y="15184"/>
                      <a:pt x="602" y="14822"/>
                      <a:pt x="479" y="14453"/>
                    </a:cubicBezTo>
                    <a:cubicBezTo>
                      <a:pt x="168" y="13495"/>
                      <a:pt x="0" y="12488"/>
                      <a:pt x="0" y="11447"/>
                    </a:cubicBezTo>
                    <a:cubicBezTo>
                      <a:pt x="0" y="11195"/>
                      <a:pt x="0" y="10682"/>
                      <a:pt x="0" y="10682"/>
                    </a:cubicBezTo>
                    <a:lnTo>
                      <a:pt x="0" y="0"/>
                    </a:lnTo>
                    <a:cubicBezTo>
                      <a:pt x="0" y="882"/>
                      <a:pt x="168" y="1730"/>
                      <a:pt x="479" y="2519"/>
                    </a:cubicBezTo>
                    <a:cubicBezTo>
                      <a:pt x="602" y="2839"/>
                      <a:pt x="745" y="3141"/>
                      <a:pt x="911" y="3443"/>
                    </a:cubicBezTo>
                    <a:cubicBezTo>
                      <a:pt x="1097" y="3771"/>
                      <a:pt x="1309" y="4090"/>
                      <a:pt x="1543" y="4401"/>
                    </a:cubicBezTo>
                    <a:cubicBezTo>
                      <a:pt x="1679" y="4577"/>
                      <a:pt x="1823" y="4754"/>
                      <a:pt x="1974" y="4930"/>
                    </a:cubicBezTo>
                    <a:cubicBezTo>
                      <a:pt x="2172" y="5148"/>
                      <a:pt x="2383" y="5358"/>
                      <a:pt x="2606" y="5560"/>
                    </a:cubicBezTo>
                    <a:cubicBezTo>
                      <a:pt x="2745" y="5694"/>
                      <a:pt x="2891" y="5820"/>
                      <a:pt x="3039" y="5937"/>
                    </a:cubicBezTo>
                    <a:cubicBezTo>
                      <a:pt x="3242" y="6105"/>
                      <a:pt x="3452" y="6265"/>
                      <a:pt x="3671" y="6416"/>
                    </a:cubicBezTo>
                    <a:cubicBezTo>
                      <a:pt x="3811" y="6509"/>
                      <a:pt x="3955" y="6609"/>
                      <a:pt x="4102" y="6701"/>
                    </a:cubicBezTo>
                    <a:cubicBezTo>
                      <a:pt x="4306" y="6828"/>
                      <a:pt x="4517" y="6954"/>
                      <a:pt x="4734" y="7063"/>
                    </a:cubicBezTo>
                    <a:cubicBezTo>
                      <a:pt x="4876" y="7147"/>
                      <a:pt x="5020" y="7214"/>
                      <a:pt x="5167" y="7289"/>
                    </a:cubicBezTo>
                    <a:cubicBezTo>
                      <a:pt x="5372" y="7390"/>
                      <a:pt x="5582" y="7483"/>
                      <a:pt x="5797" y="7575"/>
                    </a:cubicBezTo>
                    <a:cubicBezTo>
                      <a:pt x="5939" y="7626"/>
                      <a:pt x="6083" y="7684"/>
                      <a:pt x="6230" y="7743"/>
                    </a:cubicBezTo>
                    <a:cubicBezTo>
                      <a:pt x="6437" y="7818"/>
                      <a:pt x="6648" y="7886"/>
                      <a:pt x="6862" y="7953"/>
                    </a:cubicBezTo>
                    <a:cubicBezTo>
                      <a:pt x="7004" y="7995"/>
                      <a:pt x="7147" y="8037"/>
                      <a:pt x="7293" y="8079"/>
                    </a:cubicBezTo>
                    <a:cubicBezTo>
                      <a:pt x="7500" y="8137"/>
                      <a:pt x="7711" y="8188"/>
                      <a:pt x="7925" y="8230"/>
                    </a:cubicBezTo>
                    <a:cubicBezTo>
                      <a:pt x="8068" y="8264"/>
                      <a:pt x="8212" y="8297"/>
                      <a:pt x="8357" y="8323"/>
                    </a:cubicBezTo>
                    <a:cubicBezTo>
                      <a:pt x="8566" y="8356"/>
                      <a:pt x="8777" y="8390"/>
                      <a:pt x="8989" y="8424"/>
                    </a:cubicBezTo>
                    <a:cubicBezTo>
                      <a:pt x="9133" y="8440"/>
                      <a:pt x="9277" y="8456"/>
                      <a:pt x="9420" y="8474"/>
                    </a:cubicBezTo>
                    <a:cubicBezTo>
                      <a:pt x="9629" y="8490"/>
                      <a:pt x="9840" y="8507"/>
                      <a:pt x="10052" y="8524"/>
                    </a:cubicBezTo>
                    <a:cubicBezTo>
                      <a:pt x="10196" y="8533"/>
                      <a:pt x="10339" y="8533"/>
                      <a:pt x="10485" y="8533"/>
                    </a:cubicBezTo>
                    <a:cubicBezTo>
                      <a:pt x="10588" y="8541"/>
                      <a:pt x="10694" y="8541"/>
                      <a:pt x="10799" y="8541"/>
                    </a:cubicBezTo>
                    <a:cubicBezTo>
                      <a:pt x="10905" y="8541"/>
                      <a:pt x="11010" y="8541"/>
                      <a:pt x="11115" y="8533"/>
                    </a:cubicBezTo>
                    <a:cubicBezTo>
                      <a:pt x="11260" y="8533"/>
                      <a:pt x="11404" y="8533"/>
                      <a:pt x="11548" y="8524"/>
                    </a:cubicBezTo>
                    <a:cubicBezTo>
                      <a:pt x="11760" y="8507"/>
                      <a:pt x="11971" y="8490"/>
                      <a:pt x="12180" y="8474"/>
                    </a:cubicBezTo>
                    <a:cubicBezTo>
                      <a:pt x="12323" y="8456"/>
                      <a:pt x="12467" y="8440"/>
                      <a:pt x="12611" y="8424"/>
                    </a:cubicBezTo>
                    <a:cubicBezTo>
                      <a:pt x="12823" y="8390"/>
                      <a:pt x="13034" y="8356"/>
                      <a:pt x="13243" y="8323"/>
                    </a:cubicBezTo>
                    <a:cubicBezTo>
                      <a:pt x="13388" y="8297"/>
                      <a:pt x="13533" y="8264"/>
                      <a:pt x="13675" y="8230"/>
                    </a:cubicBezTo>
                    <a:cubicBezTo>
                      <a:pt x="13889" y="8188"/>
                      <a:pt x="14100" y="8137"/>
                      <a:pt x="14307" y="8079"/>
                    </a:cubicBezTo>
                    <a:cubicBezTo>
                      <a:pt x="14453" y="8037"/>
                      <a:pt x="14596" y="7995"/>
                      <a:pt x="14738" y="7953"/>
                    </a:cubicBezTo>
                    <a:cubicBezTo>
                      <a:pt x="14952" y="7886"/>
                      <a:pt x="15163" y="7818"/>
                      <a:pt x="15370" y="7743"/>
                    </a:cubicBezTo>
                    <a:cubicBezTo>
                      <a:pt x="15516" y="7684"/>
                      <a:pt x="15661" y="7626"/>
                      <a:pt x="15803" y="7567"/>
                    </a:cubicBezTo>
                    <a:cubicBezTo>
                      <a:pt x="16017" y="7483"/>
                      <a:pt x="16228" y="7390"/>
                      <a:pt x="16433" y="7289"/>
                    </a:cubicBezTo>
                    <a:cubicBezTo>
                      <a:pt x="16580" y="7214"/>
                      <a:pt x="16724" y="7138"/>
                      <a:pt x="16866" y="7063"/>
                    </a:cubicBezTo>
                    <a:cubicBezTo>
                      <a:pt x="17083" y="6945"/>
                      <a:pt x="17294" y="6828"/>
                      <a:pt x="17498" y="6701"/>
                    </a:cubicBezTo>
                    <a:cubicBezTo>
                      <a:pt x="17645" y="6609"/>
                      <a:pt x="17788" y="6509"/>
                      <a:pt x="17929" y="6416"/>
                    </a:cubicBezTo>
                    <a:cubicBezTo>
                      <a:pt x="18148" y="6265"/>
                      <a:pt x="18358" y="6105"/>
                      <a:pt x="18561" y="5937"/>
                    </a:cubicBezTo>
                    <a:cubicBezTo>
                      <a:pt x="18709" y="5820"/>
                      <a:pt x="18855" y="5694"/>
                      <a:pt x="18994" y="5560"/>
                    </a:cubicBezTo>
                    <a:cubicBezTo>
                      <a:pt x="19217" y="5358"/>
                      <a:pt x="19428" y="5148"/>
                      <a:pt x="19626" y="4930"/>
                    </a:cubicBezTo>
                    <a:cubicBezTo>
                      <a:pt x="19777" y="4754"/>
                      <a:pt x="19921" y="4577"/>
                      <a:pt x="20057" y="4401"/>
                    </a:cubicBezTo>
                    <a:cubicBezTo>
                      <a:pt x="20291" y="4090"/>
                      <a:pt x="20503" y="3771"/>
                      <a:pt x="20689" y="3443"/>
                    </a:cubicBezTo>
                    <a:cubicBezTo>
                      <a:pt x="20855" y="3141"/>
                      <a:pt x="20998" y="2839"/>
                      <a:pt x="21121" y="2519"/>
                    </a:cubicBezTo>
                    <a:cubicBezTo>
                      <a:pt x="21432" y="1730"/>
                      <a:pt x="21600" y="882"/>
                      <a:pt x="21600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 sz="5063">
                  <a:latin typeface="Calibri" panose="020F0502020204030204" pitchFamily="34" charset="0"/>
                </a:endParaRPr>
              </a:p>
            </p:txBody>
          </p:sp>
          <p:sp>
            <p:nvSpPr>
              <p:cNvPr id="49" name="Shape 41554">
                <a:extLst>
                  <a:ext uri="{FF2B5EF4-FFF2-40B4-BE49-F238E27FC236}">
                    <a16:creationId xmlns:a16="http://schemas.microsoft.com/office/drawing/2014/main" id="{FE51D14D-9958-4F6E-87EB-FB39E668CB09}"/>
                  </a:ext>
                </a:extLst>
              </p:cNvPr>
              <p:cNvSpPr/>
              <p:nvPr/>
            </p:nvSpPr>
            <p:spPr>
              <a:xfrm>
                <a:off x="41841" y="975178"/>
                <a:ext cx="1150637" cy="188506"/>
              </a:xfrm>
              <a:prstGeom prst="ellipse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 sz="5063"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22" name="Shape 41556">
              <a:extLst>
                <a:ext uri="{FF2B5EF4-FFF2-40B4-BE49-F238E27FC236}">
                  <a16:creationId xmlns:a16="http://schemas.microsoft.com/office/drawing/2014/main" id="{611ACF4E-81CC-4BF5-BE8F-E625CDAF3F88}"/>
                </a:ext>
              </a:extLst>
            </p:cNvPr>
            <p:cNvSpPr/>
            <p:nvPr/>
          </p:nvSpPr>
          <p:spPr>
            <a:xfrm>
              <a:off x="1520825" y="4245429"/>
              <a:ext cx="5699104" cy="72142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70" h="21545" extrusionOk="0">
                  <a:moveTo>
                    <a:pt x="6131" y="0"/>
                  </a:moveTo>
                  <a:cubicBezTo>
                    <a:pt x="6447" y="766"/>
                    <a:pt x="6796" y="1509"/>
                    <a:pt x="7132" y="2263"/>
                  </a:cubicBezTo>
                  <a:cubicBezTo>
                    <a:pt x="7467" y="3015"/>
                    <a:pt x="7821" y="3757"/>
                    <a:pt x="8145" y="4517"/>
                  </a:cubicBezTo>
                  <a:lnTo>
                    <a:pt x="8154" y="4517"/>
                  </a:lnTo>
                  <a:cubicBezTo>
                    <a:pt x="8526" y="4517"/>
                    <a:pt x="8898" y="4517"/>
                    <a:pt x="9270" y="4517"/>
                  </a:cubicBezTo>
                  <a:cubicBezTo>
                    <a:pt x="9663" y="4517"/>
                    <a:pt x="10056" y="4517"/>
                    <a:pt x="10449" y="4517"/>
                  </a:cubicBezTo>
                  <a:cubicBezTo>
                    <a:pt x="11235" y="4517"/>
                    <a:pt x="12021" y="4517"/>
                    <a:pt x="12807" y="4517"/>
                  </a:cubicBezTo>
                  <a:cubicBezTo>
                    <a:pt x="13163" y="3773"/>
                    <a:pt x="13511" y="3026"/>
                    <a:pt x="13849" y="2276"/>
                  </a:cubicBezTo>
                  <a:cubicBezTo>
                    <a:pt x="14191" y="1520"/>
                    <a:pt x="14524" y="761"/>
                    <a:pt x="14848" y="0"/>
                  </a:cubicBezTo>
                  <a:cubicBezTo>
                    <a:pt x="13386" y="0"/>
                    <a:pt x="11924" y="0"/>
                    <a:pt x="10462" y="0"/>
                  </a:cubicBezTo>
                  <a:cubicBezTo>
                    <a:pt x="9018" y="0"/>
                    <a:pt x="7574" y="0"/>
                    <a:pt x="6131" y="0"/>
                  </a:cubicBezTo>
                  <a:close/>
                  <a:moveTo>
                    <a:pt x="7958" y="5302"/>
                  </a:moveTo>
                  <a:cubicBezTo>
                    <a:pt x="5887" y="7371"/>
                    <a:pt x="3708" y="9137"/>
                    <a:pt x="1995" y="11540"/>
                  </a:cubicBezTo>
                  <a:cubicBezTo>
                    <a:pt x="1212" y="12636"/>
                    <a:pt x="423" y="14008"/>
                    <a:pt x="113" y="15541"/>
                  </a:cubicBezTo>
                  <a:cubicBezTo>
                    <a:pt x="-630" y="19213"/>
                    <a:pt x="2401" y="20986"/>
                    <a:pt x="6261" y="21391"/>
                  </a:cubicBezTo>
                  <a:cubicBezTo>
                    <a:pt x="8247" y="21600"/>
                    <a:pt x="10612" y="21552"/>
                    <a:pt x="12966" y="21499"/>
                  </a:cubicBezTo>
                  <a:cubicBezTo>
                    <a:pt x="17003" y="21408"/>
                    <a:pt x="20765" y="20161"/>
                    <a:pt x="20970" y="16917"/>
                  </a:cubicBezTo>
                  <a:cubicBezTo>
                    <a:pt x="20970" y="16820"/>
                    <a:pt x="20970" y="16724"/>
                    <a:pt x="20970" y="16627"/>
                  </a:cubicBezTo>
                  <a:cubicBezTo>
                    <a:pt x="20970" y="16530"/>
                    <a:pt x="20970" y="16433"/>
                    <a:pt x="20970" y="16336"/>
                  </a:cubicBezTo>
                  <a:cubicBezTo>
                    <a:pt x="20561" y="13748"/>
                    <a:pt x="19342" y="11815"/>
                    <a:pt x="17834" y="10116"/>
                  </a:cubicBezTo>
                  <a:cubicBezTo>
                    <a:pt x="16327" y="8417"/>
                    <a:pt x="14531" y="6953"/>
                    <a:pt x="12966" y="5302"/>
                  </a:cubicBezTo>
                  <a:cubicBezTo>
                    <a:pt x="12132" y="5302"/>
                    <a:pt x="11297" y="5302"/>
                    <a:pt x="10462" y="5302"/>
                  </a:cubicBezTo>
                  <a:cubicBezTo>
                    <a:pt x="9627" y="5302"/>
                    <a:pt x="8792" y="5302"/>
                    <a:pt x="7958" y="5302"/>
                  </a:cubicBezTo>
                  <a:close/>
                  <a:moveTo>
                    <a:pt x="10051" y="8722"/>
                  </a:moveTo>
                  <a:lnTo>
                    <a:pt x="11032" y="8722"/>
                  </a:lnTo>
                  <a:lnTo>
                    <a:pt x="11032" y="9948"/>
                  </a:lnTo>
                  <a:cubicBezTo>
                    <a:pt x="11489" y="9961"/>
                    <a:pt x="11876" y="10015"/>
                    <a:pt x="12207" y="10092"/>
                  </a:cubicBezTo>
                  <a:cubicBezTo>
                    <a:pt x="12539" y="10170"/>
                    <a:pt x="12813" y="10271"/>
                    <a:pt x="13046" y="10378"/>
                  </a:cubicBezTo>
                  <a:lnTo>
                    <a:pt x="12648" y="11217"/>
                  </a:lnTo>
                  <a:cubicBezTo>
                    <a:pt x="12323" y="11066"/>
                    <a:pt x="11679" y="10765"/>
                    <a:pt x="10687" y="10765"/>
                  </a:cubicBezTo>
                  <a:cubicBezTo>
                    <a:pt x="9494" y="10765"/>
                    <a:pt x="9044" y="11347"/>
                    <a:pt x="9044" y="11862"/>
                  </a:cubicBezTo>
                  <a:cubicBezTo>
                    <a:pt x="9044" y="12504"/>
                    <a:pt x="9630" y="12838"/>
                    <a:pt x="10979" y="13304"/>
                  </a:cubicBezTo>
                  <a:cubicBezTo>
                    <a:pt x="12575" y="13832"/>
                    <a:pt x="13390" y="14464"/>
                    <a:pt x="13390" y="15584"/>
                  </a:cubicBezTo>
                  <a:cubicBezTo>
                    <a:pt x="13390" y="16590"/>
                    <a:pt x="12523" y="17533"/>
                    <a:pt x="10926" y="17735"/>
                  </a:cubicBezTo>
                  <a:lnTo>
                    <a:pt x="10926" y="19047"/>
                  </a:lnTo>
                  <a:lnTo>
                    <a:pt x="9945" y="19047"/>
                  </a:lnTo>
                  <a:lnTo>
                    <a:pt x="9945" y="17778"/>
                  </a:lnTo>
                  <a:cubicBezTo>
                    <a:pt x="9500" y="17776"/>
                    <a:pt x="9042" y="17710"/>
                    <a:pt x="8632" y="17611"/>
                  </a:cubicBezTo>
                  <a:cubicBezTo>
                    <a:pt x="8223" y="17512"/>
                    <a:pt x="7858" y="17376"/>
                    <a:pt x="7587" y="17218"/>
                  </a:cubicBezTo>
                  <a:lnTo>
                    <a:pt x="7958" y="16379"/>
                  </a:lnTo>
                  <a:cubicBezTo>
                    <a:pt x="8500" y="16669"/>
                    <a:pt x="9316" y="16917"/>
                    <a:pt x="10184" y="16917"/>
                  </a:cubicBezTo>
                  <a:cubicBezTo>
                    <a:pt x="11284" y="16917"/>
                    <a:pt x="12039" y="16408"/>
                    <a:pt x="12039" y="15691"/>
                  </a:cubicBezTo>
                  <a:cubicBezTo>
                    <a:pt x="12039" y="14999"/>
                    <a:pt x="11437" y="14563"/>
                    <a:pt x="10290" y="14185"/>
                  </a:cubicBezTo>
                  <a:cubicBezTo>
                    <a:pt x="8709" y="13682"/>
                    <a:pt x="7719" y="13108"/>
                    <a:pt x="7719" y="12013"/>
                  </a:cubicBezTo>
                  <a:cubicBezTo>
                    <a:pt x="7719" y="10969"/>
                    <a:pt x="8641" y="10180"/>
                    <a:pt x="10051" y="9991"/>
                  </a:cubicBezTo>
                  <a:lnTo>
                    <a:pt x="10051" y="8722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8" tIns="53578" rIns="53578" bIns="53578" numCol="1" anchor="ctr">
              <a:noAutofit/>
            </a:bodyPr>
            <a:lstStyle/>
            <a:p>
              <a:endParaRPr sz="5063">
                <a:latin typeface="Calibri" panose="020F0502020204030204" pitchFamily="34" charset="0"/>
              </a:endParaRPr>
            </a:p>
          </p:txBody>
        </p:sp>
        <p:grpSp>
          <p:nvGrpSpPr>
            <p:cNvPr id="23" name="Group 41565">
              <a:extLst>
                <a:ext uri="{FF2B5EF4-FFF2-40B4-BE49-F238E27FC236}">
                  <a16:creationId xmlns:a16="http://schemas.microsoft.com/office/drawing/2014/main" id="{90A07E41-DA43-4C28-B886-4F87899D03B5}"/>
                </a:ext>
              </a:extLst>
            </p:cNvPr>
            <p:cNvGrpSpPr/>
            <p:nvPr/>
          </p:nvGrpSpPr>
          <p:grpSpPr>
            <a:xfrm>
              <a:off x="4613610" y="9960181"/>
              <a:ext cx="3257759" cy="2130620"/>
              <a:chOff x="0" y="0"/>
              <a:chExt cx="1894558" cy="1239066"/>
            </a:xfrm>
            <a:grpFill/>
          </p:grpSpPr>
          <p:grpSp>
            <p:nvGrpSpPr>
              <p:cNvPr id="24" name="Group 41560">
                <a:extLst>
                  <a:ext uri="{FF2B5EF4-FFF2-40B4-BE49-F238E27FC236}">
                    <a16:creationId xmlns:a16="http://schemas.microsoft.com/office/drawing/2014/main" id="{443623F3-9C45-4929-B294-F649E7569792}"/>
                  </a:ext>
                </a:extLst>
              </p:cNvPr>
              <p:cNvGrpSpPr/>
              <p:nvPr/>
            </p:nvGrpSpPr>
            <p:grpSpPr>
              <a:xfrm rot="900000">
                <a:off x="113686" y="113686"/>
                <a:ext cx="1011695" cy="1011695"/>
                <a:chOff x="0" y="0"/>
                <a:chExt cx="1011694" cy="1011693"/>
              </a:xfrm>
              <a:grpFill/>
            </p:grpSpPr>
            <p:sp>
              <p:nvSpPr>
                <p:cNvPr id="29" name="Shape 41557">
                  <a:extLst>
                    <a:ext uri="{FF2B5EF4-FFF2-40B4-BE49-F238E27FC236}">
                      <a16:creationId xmlns:a16="http://schemas.microsoft.com/office/drawing/2014/main" id="{B3820015-CA5E-4421-AC0C-38E161DE0E85}"/>
                    </a:ext>
                  </a:extLst>
                </p:cNvPr>
                <p:cNvSpPr/>
                <p:nvPr/>
              </p:nvSpPr>
              <p:spPr>
                <a:xfrm rot="5400000">
                  <a:off x="0" y="-1"/>
                  <a:ext cx="1011694" cy="1011696"/>
                </a:xfrm>
                <a:prstGeom prst="ellipse">
                  <a:avLst/>
                </a:pr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71438" tIns="71438" rIns="71438" bIns="71438" numCol="1" anchor="ctr">
                  <a:noAutofit/>
                </a:bodyPr>
                <a:lstStyle/>
                <a:p>
                  <a:endParaRPr sz="5063"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30" name="Shape 41558">
                  <a:extLst>
                    <a:ext uri="{FF2B5EF4-FFF2-40B4-BE49-F238E27FC236}">
                      <a16:creationId xmlns:a16="http://schemas.microsoft.com/office/drawing/2014/main" id="{276D1718-549F-4422-B4DE-C8E126B87FB3}"/>
                    </a:ext>
                  </a:extLst>
                </p:cNvPr>
                <p:cNvSpPr/>
                <p:nvPr/>
              </p:nvSpPr>
              <p:spPr>
                <a:xfrm rot="5400000">
                  <a:off x="66639" y="72333"/>
                  <a:ext cx="878416" cy="867028"/>
                </a:xfrm>
                <a:prstGeom prst="ellipse">
                  <a:avLst/>
                </a:pr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71438" tIns="71438" rIns="71438" bIns="71438" numCol="1" anchor="ctr">
                  <a:noAutofit/>
                </a:bodyPr>
                <a:lstStyle/>
                <a:p>
                  <a:endParaRPr sz="5063"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31" name="Shape 41559">
                  <a:extLst>
                    <a:ext uri="{FF2B5EF4-FFF2-40B4-BE49-F238E27FC236}">
                      <a16:creationId xmlns:a16="http://schemas.microsoft.com/office/drawing/2014/main" id="{92AB9D86-B079-40AC-9AEA-D17C84BB461A}"/>
                    </a:ext>
                  </a:extLst>
                </p:cNvPr>
                <p:cNvSpPr/>
                <p:nvPr/>
              </p:nvSpPr>
              <p:spPr>
                <a:xfrm rot="21600000">
                  <a:off x="311389" y="173109"/>
                  <a:ext cx="388916" cy="66547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4011" y="14246"/>
                      </a:moveTo>
                      <a:cubicBezTo>
                        <a:pt x="13463" y="14465"/>
                        <a:pt x="12788" y="14597"/>
                        <a:pt x="11985" y="14642"/>
                      </a:cubicBezTo>
                      <a:lnTo>
                        <a:pt x="11985" y="11787"/>
                      </a:lnTo>
                      <a:cubicBezTo>
                        <a:pt x="12979" y="11898"/>
                        <a:pt x="13702" y="12073"/>
                        <a:pt x="14155" y="12311"/>
                      </a:cubicBezTo>
                      <a:cubicBezTo>
                        <a:pt x="14607" y="12549"/>
                        <a:pt x="14833" y="12854"/>
                        <a:pt x="14833" y="13225"/>
                      </a:cubicBezTo>
                      <a:cubicBezTo>
                        <a:pt x="14833" y="13686"/>
                        <a:pt x="14559" y="14027"/>
                        <a:pt x="14011" y="14246"/>
                      </a:cubicBezTo>
                      <a:close/>
                      <a:moveTo>
                        <a:pt x="9309" y="8118"/>
                      </a:moveTo>
                      <a:cubicBezTo>
                        <a:pt x="8162" y="7962"/>
                        <a:pt x="7436" y="7780"/>
                        <a:pt x="7130" y="7572"/>
                      </a:cubicBezTo>
                      <a:cubicBezTo>
                        <a:pt x="6824" y="7364"/>
                        <a:pt x="6671" y="7100"/>
                        <a:pt x="6671" y="6780"/>
                      </a:cubicBezTo>
                      <a:cubicBezTo>
                        <a:pt x="6671" y="6386"/>
                        <a:pt x="6932" y="6085"/>
                        <a:pt x="7455" y="5877"/>
                      </a:cubicBezTo>
                      <a:cubicBezTo>
                        <a:pt x="7977" y="5669"/>
                        <a:pt x="8595" y="5546"/>
                        <a:pt x="9309" y="5509"/>
                      </a:cubicBezTo>
                      <a:cubicBezTo>
                        <a:pt x="9309" y="5509"/>
                        <a:pt x="9309" y="8118"/>
                        <a:pt x="9309" y="8118"/>
                      </a:cubicBezTo>
                      <a:close/>
                      <a:moveTo>
                        <a:pt x="19688" y="10008"/>
                      </a:moveTo>
                      <a:cubicBezTo>
                        <a:pt x="18414" y="9365"/>
                        <a:pt x="16451" y="8876"/>
                        <a:pt x="13801" y="8542"/>
                      </a:cubicBezTo>
                      <a:lnTo>
                        <a:pt x="12119" y="8330"/>
                      </a:lnTo>
                      <a:lnTo>
                        <a:pt x="12119" y="5498"/>
                      </a:lnTo>
                      <a:cubicBezTo>
                        <a:pt x="13559" y="5542"/>
                        <a:pt x="14827" y="5661"/>
                        <a:pt x="15923" y="5854"/>
                      </a:cubicBezTo>
                      <a:cubicBezTo>
                        <a:pt x="17019" y="6048"/>
                        <a:pt x="18032" y="6312"/>
                        <a:pt x="18962" y="6646"/>
                      </a:cubicBezTo>
                      <a:lnTo>
                        <a:pt x="19574" y="6646"/>
                      </a:lnTo>
                      <a:lnTo>
                        <a:pt x="19574" y="3435"/>
                      </a:lnTo>
                      <a:cubicBezTo>
                        <a:pt x="18783" y="3234"/>
                        <a:pt x="17646" y="3046"/>
                        <a:pt x="16162" y="2872"/>
                      </a:cubicBezTo>
                      <a:cubicBezTo>
                        <a:pt x="14677" y="2697"/>
                        <a:pt x="13361" y="2598"/>
                        <a:pt x="12215" y="2576"/>
                      </a:cubicBezTo>
                      <a:lnTo>
                        <a:pt x="12215" y="0"/>
                      </a:lnTo>
                      <a:lnTo>
                        <a:pt x="9080" y="0"/>
                      </a:lnTo>
                      <a:lnTo>
                        <a:pt x="9080" y="2598"/>
                      </a:lnTo>
                      <a:cubicBezTo>
                        <a:pt x="6225" y="2762"/>
                        <a:pt x="3998" y="3236"/>
                        <a:pt x="2399" y="4020"/>
                      </a:cubicBezTo>
                      <a:cubicBezTo>
                        <a:pt x="800" y="4804"/>
                        <a:pt x="0" y="5754"/>
                        <a:pt x="0" y="6869"/>
                      </a:cubicBezTo>
                      <a:cubicBezTo>
                        <a:pt x="0" y="7635"/>
                        <a:pt x="201" y="8261"/>
                        <a:pt x="602" y="8748"/>
                      </a:cubicBezTo>
                      <a:cubicBezTo>
                        <a:pt x="1003" y="9235"/>
                        <a:pt x="1555" y="9650"/>
                        <a:pt x="2256" y="9992"/>
                      </a:cubicBezTo>
                      <a:cubicBezTo>
                        <a:pt x="2969" y="10341"/>
                        <a:pt x="3772" y="10616"/>
                        <a:pt x="4664" y="10817"/>
                      </a:cubicBezTo>
                      <a:cubicBezTo>
                        <a:pt x="5556" y="11017"/>
                        <a:pt x="6492" y="11189"/>
                        <a:pt x="7474" y="11330"/>
                      </a:cubicBezTo>
                      <a:lnTo>
                        <a:pt x="9175" y="11575"/>
                      </a:lnTo>
                      <a:lnTo>
                        <a:pt x="9175" y="14664"/>
                      </a:lnTo>
                      <a:cubicBezTo>
                        <a:pt x="7595" y="14627"/>
                        <a:pt x="6009" y="14458"/>
                        <a:pt x="4416" y="14157"/>
                      </a:cubicBezTo>
                      <a:cubicBezTo>
                        <a:pt x="2823" y="13855"/>
                        <a:pt x="1720" y="13590"/>
                        <a:pt x="1109" y="13359"/>
                      </a:cubicBezTo>
                      <a:lnTo>
                        <a:pt x="497" y="13359"/>
                      </a:lnTo>
                      <a:lnTo>
                        <a:pt x="497" y="16593"/>
                      </a:lnTo>
                      <a:cubicBezTo>
                        <a:pt x="1478" y="16883"/>
                        <a:pt x="2810" y="17125"/>
                        <a:pt x="4492" y="17318"/>
                      </a:cubicBezTo>
                      <a:cubicBezTo>
                        <a:pt x="6174" y="17511"/>
                        <a:pt x="7703" y="17612"/>
                        <a:pt x="9080" y="17619"/>
                      </a:cubicBezTo>
                      <a:lnTo>
                        <a:pt x="9080" y="21600"/>
                      </a:lnTo>
                      <a:lnTo>
                        <a:pt x="12215" y="21600"/>
                      </a:lnTo>
                      <a:lnTo>
                        <a:pt x="12215" y="17563"/>
                      </a:lnTo>
                      <a:cubicBezTo>
                        <a:pt x="13667" y="17519"/>
                        <a:pt x="14973" y="17357"/>
                        <a:pt x="16133" y="17078"/>
                      </a:cubicBezTo>
                      <a:cubicBezTo>
                        <a:pt x="17292" y="16799"/>
                        <a:pt x="18274" y="16448"/>
                        <a:pt x="19077" y="16024"/>
                      </a:cubicBezTo>
                      <a:cubicBezTo>
                        <a:pt x="19867" y="15608"/>
                        <a:pt x="20485" y="15121"/>
                        <a:pt x="20931" y="14564"/>
                      </a:cubicBezTo>
                      <a:cubicBezTo>
                        <a:pt x="21377" y="14006"/>
                        <a:pt x="21600" y="13415"/>
                        <a:pt x="21600" y="12790"/>
                      </a:cubicBezTo>
                      <a:cubicBezTo>
                        <a:pt x="21600" y="11579"/>
                        <a:pt x="20963" y="10651"/>
                        <a:pt x="19688" y="10008"/>
                      </a:cubicBezTo>
                      <a:close/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53578" tIns="53578" rIns="53578" bIns="53578" numCol="1" anchor="ctr">
                  <a:noAutofit/>
                </a:bodyPr>
                <a:lstStyle/>
                <a:p>
                  <a:endParaRPr sz="5063">
                    <a:latin typeface="Calibri" panose="020F0502020204030204" pitchFamily="34" charset="0"/>
                  </a:endParaRPr>
                </a:p>
              </p:txBody>
            </p:sp>
          </p:grpSp>
          <p:grpSp>
            <p:nvGrpSpPr>
              <p:cNvPr id="25" name="Group 41564">
                <a:extLst>
                  <a:ext uri="{FF2B5EF4-FFF2-40B4-BE49-F238E27FC236}">
                    <a16:creationId xmlns:a16="http://schemas.microsoft.com/office/drawing/2014/main" id="{8C72C673-7C11-4192-A161-89F772DD8985}"/>
                  </a:ext>
                </a:extLst>
              </p:cNvPr>
              <p:cNvGrpSpPr/>
              <p:nvPr/>
            </p:nvGrpSpPr>
            <p:grpSpPr>
              <a:xfrm>
                <a:off x="882864" y="113686"/>
                <a:ext cx="1011695" cy="1011695"/>
                <a:chOff x="0" y="0"/>
                <a:chExt cx="1011694" cy="1011693"/>
              </a:xfrm>
              <a:grpFill/>
            </p:grpSpPr>
            <p:sp>
              <p:nvSpPr>
                <p:cNvPr id="26" name="Shape 41561">
                  <a:extLst>
                    <a:ext uri="{FF2B5EF4-FFF2-40B4-BE49-F238E27FC236}">
                      <a16:creationId xmlns:a16="http://schemas.microsoft.com/office/drawing/2014/main" id="{6C860A00-2514-45FC-8948-1B75605388CF}"/>
                    </a:ext>
                  </a:extLst>
                </p:cNvPr>
                <p:cNvSpPr/>
                <p:nvPr/>
              </p:nvSpPr>
              <p:spPr>
                <a:xfrm rot="5400000">
                  <a:off x="0" y="-1"/>
                  <a:ext cx="1011694" cy="1011696"/>
                </a:xfrm>
                <a:prstGeom prst="ellipse">
                  <a:avLst/>
                </a:pr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71438" tIns="71438" rIns="71438" bIns="71438" numCol="1" anchor="ctr">
                  <a:noAutofit/>
                </a:bodyPr>
                <a:lstStyle/>
                <a:p>
                  <a:endParaRPr sz="5063"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27" name="Shape 41562">
                  <a:extLst>
                    <a:ext uri="{FF2B5EF4-FFF2-40B4-BE49-F238E27FC236}">
                      <a16:creationId xmlns:a16="http://schemas.microsoft.com/office/drawing/2014/main" id="{29853A42-C63C-4024-BA57-E1458AE75F3A}"/>
                    </a:ext>
                  </a:extLst>
                </p:cNvPr>
                <p:cNvSpPr/>
                <p:nvPr/>
              </p:nvSpPr>
              <p:spPr>
                <a:xfrm rot="5400000">
                  <a:off x="66639" y="72333"/>
                  <a:ext cx="878416" cy="867028"/>
                </a:xfrm>
                <a:prstGeom prst="ellipse">
                  <a:avLst/>
                </a:pr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71438" tIns="71438" rIns="71438" bIns="71438" numCol="1" anchor="ctr">
                  <a:noAutofit/>
                </a:bodyPr>
                <a:lstStyle/>
                <a:p>
                  <a:endParaRPr sz="5063"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28" name="Shape 41563">
                  <a:extLst>
                    <a:ext uri="{FF2B5EF4-FFF2-40B4-BE49-F238E27FC236}">
                      <a16:creationId xmlns:a16="http://schemas.microsoft.com/office/drawing/2014/main" id="{D2CDBFC6-4FE1-4110-930D-A306B6F673FF}"/>
                    </a:ext>
                  </a:extLst>
                </p:cNvPr>
                <p:cNvSpPr/>
                <p:nvPr/>
              </p:nvSpPr>
              <p:spPr>
                <a:xfrm rot="21600000">
                  <a:off x="311389" y="173109"/>
                  <a:ext cx="388916" cy="66547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4011" y="14246"/>
                      </a:moveTo>
                      <a:cubicBezTo>
                        <a:pt x="13463" y="14465"/>
                        <a:pt x="12788" y="14597"/>
                        <a:pt x="11985" y="14642"/>
                      </a:cubicBezTo>
                      <a:lnTo>
                        <a:pt x="11985" y="11787"/>
                      </a:lnTo>
                      <a:cubicBezTo>
                        <a:pt x="12979" y="11898"/>
                        <a:pt x="13702" y="12073"/>
                        <a:pt x="14155" y="12311"/>
                      </a:cubicBezTo>
                      <a:cubicBezTo>
                        <a:pt x="14607" y="12549"/>
                        <a:pt x="14833" y="12854"/>
                        <a:pt x="14833" y="13225"/>
                      </a:cubicBezTo>
                      <a:cubicBezTo>
                        <a:pt x="14833" y="13686"/>
                        <a:pt x="14559" y="14027"/>
                        <a:pt x="14011" y="14246"/>
                      </a:cubicBezTo>
                      <a:close/>
                      <a:moveTo>
                        <a:pt x="9309" y="8118"/>
                      </a:moveTo>
                      <a:cubicBezTo>
                        <a:pt x="8162" y="7962"/>
                        <a:pt x="7436" y="7780"/>
                        <a:pt x="7130" y="7572"/>
                      </a:cubicBezTo>
                      <a:cubicBezTo>
                        <a:pt x="6824" y="7364"/>
                        <a:pt x="6671" y="7100"/>
                        <a:pt x="6671" y="6780"/>
                      </a:cubicBezTo>
                      <a:cubicBezTo>
                        <a:pt x="6671" y="6386"/>
                        <a:pt x="6932" y="6085"/>
                        <a:pt x="7455" y="5877"/>
                      </a:cubicBezTo>
                      <a:cubicBezTo>
                        <a:pt x="7977" y="5669"/>
                        <a:pt x="8595" y="5546"/>
                        <a:pt x="9309" y="5509"/>
                      </a:cubicBezTo>
                      <a:cubicBezTo>
                        <a:pt x="9309" y="5509"/>
                        <a:pt x="9309" y="8118"/>
                        <a:pt x="9309" y="8118"/>
                      </a:cubicBezTo>
                      <a:close/>
                      <a:moveTo>
                        <a:pt x="19688" y="10008"/>
                      </a:moveTo>
                      <a:cubicBezTo>
                        <a:pt x="18414" y="9365"/>
                        <a:pt x="16451" y="8876"/>
                        <a:pt x="13801" y="8542"/>
                      </a:cubicBezTo>
                      <a:lnTo>
                        <a:pt x="12119" y="8330"/>
                      </a:lnTo>
                      <a:lnTo>
                        <a:pt x="12119" y="5498"/>
                      </a:lnTo>
                      <a:cubicBezTo>
                        <a:pt x="13559" y="5542"/>
                        <a:pt x="14827" y="5661"/>
                        <a:pt x="15923" y="5854"/>
                      </a:cubicBezTo>
                      <a:cubicBezTo>
                        <a:pt x="17019" y="6048"/>
                        <a:pt x="18032" y="6312"/>
                        <a:pt x="18962" y="6646"/>
                      </a:cubicBezTo>
                      <a:lnTo>
                        <a:pt x="19574" y="6646"/>
                      </a:lnTo>
                      <a:lnTo>
                        <a:pt x="19574" y="3435"/>
                      </a:lnTo>
                      <a:cubicBezTo>
                        <a:pt x="18783" y="3234"/>
                        <a:pt x="17646" y="3046"/>
                        <a:pt x="16162" y="2872"/>
                      </a:cubicBezTo>
                      <a:cubicBezTo>
                        <a:pt x="14677" y="2697"/>
                        <a:pt x="13361" y="2598"/>
                        <a:pt x="12215" y="2576"/>
                      </a:cubicBezTo>
                      <a:lnTo>
                        <a:pt x="12215" y="0"/>
                      </a:lnTo>
                      <a:lnTo>
                        <a:pt x="9080" y="0"/>
                      </a:lnTo>
                      <a:lnTo>
                        <a:pt x="9080" y="2598"/>
                      </a:lnTo>
                      <a:cubicBezTo>
                        <a:pt x="6225" y="2762"/>
                        <a:pt x="3998" y="3236"/>
                        <a:pt x="2399" y="4020"/>
                      </a:cubicBezTo>
                      <a:cubicBezTo>
                        <a:pt x="800" y="4804"/>
                        <a:pt x="0" y="5754"/>
                        <a:pt x="0" y="6869"/>
                      </a:cubicBezTo>
                      <a:cubicBezTo>
                        <a:pt x="0" y="7635"/>
                        <a:pt x="201" y="8261"/>
                        <a:pt x="602" y="8748"/>
                      </a:cubicBezTo>
                      <a:cubicBezTo>
                        <a:pt x="1003" y="9235"/>
                        <a:pt x="1555" y="9650"/>
                        <a:pt x="2256" y="9992"/>
                      </a:cubicBezTo>
                      <a:cubicBezTo>
                        <a:pt x="2969" y="10341"/>
                        <a:pt x="3772" y="10616"/>
                        <a:pt x="4664" y="10817"/>
                      </a:cubicBezTo>
                      <a:cubicBezTo>
                        <a:pt x="5556" y="11017"/>
                        <a:pt x="6492" y="11189"/>
                        <a:pt x="7474" y="11330"/>
                      </a:cubicBezTo>
                      <a:lnTo>
                        <a:pt x="9175" y="11575"/>
                      </a:lnTo>
                      <a:lnTo>
                        <a:pt x="9175" y="14664"/>
                      </a:lnTo>
                      <a:cubicBezTo>
                        <a:pt x="7595" y="14627"/>
                        <a:pt x="6009" y="14458"/>
                        <a:pt x="4416" y="14157"/>
                      </a:cubicBezTo>
                      <a:cubicBezTo>
                        <a:pt x="2823" y="13855"/>
                        <a:pt x="1720" y="13590"/>
                        <a:pt x="1109" y="13359"/>
                      </a:cubicBezTo>
                      <a:lnTo>
                        <a:pt x="497" y="13359"/>
                      </a:lnTo>
                      <a:lnTo>
                        <a:pt x="497" y="16593"/>
                      </a:lnTo>
                      <a:cubicBezTo>
                        <a:pt x="1478" y="16883"/>
                        <a:pt x="2810" y="17125"/>
                        <a:pt x="4492" y="17318"/>
                      </a:cubicBezTo>
                      <a:cubicBezTo>
                        <a:pt x="6174" y="17511"/>
                        <a:pt x="7703" y="17612"/>
                        <a:pt x="9080" y="17619"/>
                      </a:cubicBezTo>
                      <a:lnTo>
                        <a:pt x="9080" y="21600"/>
                      </a:lnTo>
                      <a:lnTo>
                        <a:pt x="12215" y="21600"/>
                      </a:lnTo>
                      <a:lnTo>
                        <a:pt x="12215" y="17563"/>
                      </a:lnTo>
                      <a:cubicBezTo>
                        <a:pt x="13667" y="17519"/>
                        <a:pt x="14973" y="17357"/>
                        <a:pt x="16133" y="17078"/>
                      </a:cubicBezTo>
                      <a:cubicBezTo>
                        <a:pt x="17292" y="16799"/>
                        <a:pt x="18274" y="16448"/>
                        <a:pt x="19077" y="16024"/>
                      </a:cubicBezTo>
                      <a:cubicBezTo>
                        <a:pt x="19867" y="15608"/>
                        <a:pt x="20485" y="15121"/>
                        <a:pt x="20931" y="14564"/>
                      </a:cubicBezTo>
                      <a:cubicBezTo>
                        <a:pt x="21377" y="14006"/>
                        <a:pt x="21600" y="13415"/>
                        <a:pt x="21600" y="12790"/>
                      </a:cubicBezTo>
                      <a:cubicBezTo>
                        <a:pt x="21600" y="11579"/>
                        <a:pt x="20963" y="10651"/>
                        <a:pt x="19688" y="10008"/>
                      </a:cubicBezTo>
                      <a:close/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53578" tIns="53578" rIns="53578" bIns="53578" numCol="1" anchor="ctr">
                  <a:noAutofit/>
                </a:bodyPr>
                <a:lstStyle/>
                <a:p>
                  <a:endParaRPr sz="5063">
                    <a:latin typeface="Calibri" panose="020F0502020204030204" pitchFamily="34" charset="0"/>
                  </a:endParaRPr>
                </a:p>
              </p:txBody>
            </p:sp>
          </p:grpSp>
        </p:grpSp>
      </p:grpSp>
      <p:grpSp>
        <p:nvGrpSpPr>
          <p:cNvPr id="92" name="Group 25">
            <a:extLst>
              <a:ext uri="{FF2B5EF4-FFF2-40B4-BE49-F238E27FC236}">
                <a16:creationId xmlns:a16="http://schemas.microsoft.com/office/drawing/2014/main" id="{99237DA9-905A-4A97-93E3-CDB1EE6D67B2}"/>
              </a:ext>
            </a:extLst>
          </p:cNvPr>
          <p:cNvGrpSpPr/>
          <p:nvPr/>
        </p:nvGrpSpPr>
        <p:grpSpPr>
          <a:xfrm>
            <a:off x="7029962" y="5993799"/>
            <a:ext cx="1261608" cy="602795"/>
            <a:chOff x="2027055" y="2813405"/>
            <a:chExt cx="20346537" cy="10068878"/>
          </a:xfrm>
          <a:solidFill>
            <a:schemeClr val="accent4"/>
          </a:solidFill>
        </p:grpSpPr>
        <p:sp>
          <p:nvSpPr>
            <p:cNvPr id="93" name="Shape 2797">
              <a:extLst>
                <a:ext uri="{FF2B5EF4-FFF2-40B4-BE49-F238E27FC236}">
                  <a16:creationId xmlns:a16="http://schemas.microsoft.com/office/drawing/2014/main" id="{AF5EAABA-633E-47F9-8E31-AB54EF0AEC29}"/>
                </a:ext>
              </a:extLst>
            </p:cNvPr>
            <p:cNvSpPr/>
            <p:nvPr/>
          </p:nvSpPr>
          <p:spPr>
            <a:xfrm>
              <a:off x="10162602" y="2928528"/>
              <a:ext cx="3509087" cy="31518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9" h="21364" extrusionOk="0">
                  <a:moveTo>
                    <a:pt x="3010" y="6585"/>
                  </a:moveTo>
                  <a:cubicBezTo>
                    <a:pt x="2435" y="7097"/>
                    <a:pt x="992" y="7348"/>
                    <a:pt x="363" y="6890"/>
                  </a:cubicBezTo>
                  <a:cubicBezTo>
                    <a:pt x="444" y="6750"/>
                    <a:pt x="713" y="6786"/>
                    <a:pt x="499" y="6579"/>
                  </a:cubicBezTo>
                  <a:cubicBezTo>
                    <a:pt x="464" y="6545"/>
                    <a:pt x="118" y="6445"/>
                    <a:pt x="106" y="6460"/>
                  </a:cubicBezTo>
                  <a:cubicBezTo>
                    <a:pt x="240" y="6289"/>
                    <a:pt x="512" y="6444"/>
                    <a:pt x="654" y="6279"/>
                  </a:cubicBezTo>
                  <a:cubicBezTo>
                    <a:pt x="796" y="6113"/>
                    <a:pt x="-14" y="6151"/>
                    <a:pt x="0" y="6157"/>
                  </a:cubicBezTo>
                  <a:cubicBezTo>
                    <a:pt x="226" y="5657"/>
                    <a:pt x="953" y="5687"/>
                    <a:pt x="954" y="6266"/>
                  </a:cubicBezTo>
                  <a:cubicBezTo>
                    <a:pt x="1102" y="6190"/>
                    <a:pt x="1215" y="6074"/>
                    <a:pt x="1294" y="5918"/>
                  </a:cubicBezTo>
                  <a:cubicBezTo>
                    <a:pt x="1537" y="5893"/>
                    <a:pt x="2370" y="6107"/>
                    <a:pt x="2491" y="5816"/>
                  </a:cubicBezTo>
                  <a:cubicBezTo>
                    <a:pt x="2514" y="5759"/>
                    <a:pt x="3682" y="5987"/>
                    <a:pt x="3010" y="6585"/>
                  </a:cubicBezTo>
                  <a:cubicBezTo>
                    <a:pt x="2843" y="6734"/>
                    <a:pt x="3142" y="6468"/>
                    <a:pt x="3010" y="6585"/>
                  </a:cubicBezTo>
                  <a:close/>
                  <a:moveTo>
                    <a:pt x="11005" y="300"/>
                  </a:moveTo>
                  <a:cubicBezTo>
                    <a:pt x="11317" y="195"/>
                    <a:pt x="11825" y="280"/>
                    <a:pt x="12088" y="495"/>
                  </a:cubicBezTo>
                  <a:cubicBezTo>
                    <a:pt x="12051" y="428"/>
                    <a:pt x="12017" y="355"/>
                    <a:pt x="12030" y="274"/>
                  </a:cubicBezTo>
                  <a:cubicBezTo>
                    <a:pt x="12514" y="182"/>
                    <a:pt x="14125" y="719"/>
                    <a:pt x="14503" y="1064"/>
                  </a:cubicBezTo>
                  <a:cubicBezTo>
                    <a:pt x="14355" y="1090"/>
                    <a:pt x="13593" y="1487"/>
                    <a:pt x="13494" y="1113"/>
                  </a:cubicBezTo>
                  <a:cubicBezTo>
                    <a:pt x="13514" y="1074"/>
                    <a:pt x="13535" y="1036"/>
                    <a:pt x="13555" y="997"/>
                  </a:cubicBezTo>
                  <a:cubicBezTo>
                    <a:pt x="13092" y="666"/>
                    <a:pt x="12573" y="887"/>
                    <a:pt x="12439" y="1482"/>
                  </a:cubicBezTo>
                  <a:cubicBezTo>
                    <a:pt x="12305" y="1656"/>
                    <a:pt x="11018" y="988"/>
                    <a:pt x="11664" y="897"/>
                  </a:cubicBezTo>
                  <a:cubicBezTo>
                    <a:pt x="11583" y="891"/>
                    <a:pt x="10294" y="541"/>
                    <a:pt x="11005" y="300"/>
                  </a:cubicBezTo>
                  <a:cubicBezTo>
                    <a:pt x="11317" y="195"/>
                    <a:pt x="10790" y="373"/>
                    <a:pt x="11005" y="300"/>
                  </a:cubicBezTo>
                  <a:close/>
                  <a:moveTo>
                    <a:pt x="13416" y="415"/>
                  </a:moveTo>
                  <a:cubicBezTo>
                    <a:pt x="13177" y="380"/>
                    <a:pt x="12943" y="324"/>
                    <a:pt x="12720" y="200"/>
                  </a:cubicBezTo>
                  <a:cubicBezTo>
                    <a:pt x="13106" y="-111"/>
                    <a:pt x="14518" y="-25"/>
                    <a:pt x="14908" y="222"/>
                  </a:cubicBezTo>
                  <a:cubicBezTo>
                    <a:pt x="14603" y="635"/>
                    <a:pt x="13826" y="474"/>
                    <a:pt x="13416" y="415"/>
                  </a:cubicBezTo>
                  <a:cubicBezTo>
                    <a:pt x="13177" y="380"/>
                    <a:pt x="13560" y="435"/>
                    <a:pt x="13416" y="415"/>
                  </a:cubicBezTo>
                  <a:close/>
                  <a:moveTo>
                    <a:pt x="17057" y="21008"/>
                  </a:moveTo>
                  <a:cubicBezTo>
                    <a:pt x="17044" y="21058"/>
                    <a:pt x="17025" y="21102"/>
                    <a:pt x="16998" y="21143"/>
                  </a:cubicBezTo>
                  <a:cubicBezTo>
                    <a:pt x="16638" y="21123"/>
                    <a:pt x="16355" y="21046"/>
                    <a:pt x="15994" y="21031"/>
                  </a:cubicBezTo>
                  <a:cubicBezTo>
                    <a:pt x="15992" y="20975"/>
                    <a:pt x="15985" y="20922"/>
                    <a:pt x="15986" y="20864"/>
                  </a:cubicBezTo>
                  <a:cubicBezTo>
                    <a:pt x="16167" y="20818"/>
                    <a:pt x="16655" y="20912"/>
                    <a:pt x="16834" y="20976"/>
                  </a:cubicBezTo>
                  <a:cubicBezTo>
                    <a:pt x="16831" y="20995"/>
                    <a:pt x="16840" y="21021"/>
                    <a:pt x="16837" y="21040"/>
                  </a:cubicBezTo>
                  <a:cubicBezTo>
                    <a:pt x="16925" y="21067"/>
                    <a:pt x="16976" y="21002"/>
                    <a:pt x="17057" y="21008"/>
                  </a:cubicBezTo>
                  <a:cubicBezTo>
                    <a:pt x="17069" y="21052"/>
                    <a:pt x="16976" y="21002"/>
                    <a:pt x="17057" y="21008"/>
                  </a:cubicBezTo>
                  <a:close/>
                  <a:moveTo>
                    <a:pt x="15035" y="9329"/>
                  </a:moveTo>
                  <a:cubicBezTo>
                    <a:pt x="15040" y="9332"/>
                    <a:pt x="15043" y="9336"/>
                    <a:pt x="15046" y="9340"/>
                  </a:cubicBezTo>
                  <a:cubicBezTo>
                    <a:pt x="15083" y="9411"/>
                    <a:pt x="14747" y="9586"/>
                    <a:pt x="14719" y="9588"/>
                  </a:cubicBezTo>
                  <a:cubicBezTo>
                    <a:pt x="14509" y="9606"/>
                    <a:pt x="14814" y="9185"/>
                    <a:pt x="15035" y="9329"/>
                  </a:cubicBezTo>
                  <a:cubicBezTo>
                    <a:pt x="15040" y="9332"/>
                    <a:pt x="15025" y="9323"/>
                    <a:pt x="15035" y="9329"/>
                  </a:cubicBezTo>
                  <a:close/>
                  <a:moveTo>
                    <a:pt x="10464" y="17106"/>
                  </a:moveTo>
                  <a:lnTo>
                    <a:pt x="10453" y="17083"/>
                  </a:lnTo>
                  <a:cubicBezTo>
                    <a:pt x="10426" y="17405"/>
                    <a:pt x="10539" y="17595"/>
                    <a:pt x="10345" y="17882"/>
                  </a:cubicBezTo>
                  <a:cubicBezTo>
                    <a:pt x="9796" y="17382"/>
                    <a:pt x="10473" y="17289"/>
                    <a:pt x="10464" y="17106"/>
                  </a:cubicBezTo>
                  <a:cubicBezTo>
                    <a:pt x="10464" y="17106"/>
                    <a:pt x="10457" y="16967"/>
                    <a:pt x="10464" y="17106"/>
                  </a:cubicBezTo>
                  <a:close/>
                  <a:moveTo>
                    <a:pt x="10564" y="18237"/>
                  </a:moveTo>
                  <a:cubicBezTo>
                    <a:pt x="10602" y="18346"/>
                    <a:pt x="10551" y="18790"/>
                    <a:pt x="10530" y="18920"/>
                  </a:cubicBezTo>
                  <a:cubicBezTo>
                    <a:pt x="10485" y="19203"/>
                    <a:pt x="10300" y="18856"/>
                    <a:pt x="10290" y="19078"/>
                  </a:cubicBezTo>
                  <a:cubicBezTo>
                    <a:pt x="10271" y="19507"/>
                    <a:pt x="9961" y="18146"/>
                    <a:pt x="9970" y="18150"/>
                  </a:cubicBezTo>
                  <a:cubicBezTo>
                    <a:pt x="10234" y="18257"/>
                    <a:pt x="10411" y="17796"/>
                    <a:pt x="10564" y="18237"/>
                  </a:cubicBezTo>
                  <a:cubicBezTo>
                    <a:pt x="10578" y="18276"/>
                    <a:pt x="10539" y="18164"/>
                    <a:pt x="10564" y="18237"/>
                  </a:cubicBezTo>
                  <a:close/>
                  <a:moveTo>
                    <a:pt x="5029" y="10651"/>
                  </a:moveTo>
                  <a:cubicBezTo>
                    <a:pt x="5077" y="10532"/>
                    <a:pt x="5345" y="10601"/>
                    <a:pt x="5317" y="10393"/>
                  </a:cubicBezTo>
                  <a:cubicBezTo>
                    <a:pt x="5309" y="10405"/>
                    <a:pt x="5301" y="10411"/>
                    <a:pt x="5295" y="10424"/>
                  </a:cubicBezTo>
                  <a:cubicBezTo>
                    <a:pt x="5232" y="10439"/>
                    <a:pt x="5176" y="10423"/>
                    <a:pt x="5111" y="10424"/>
                  </a:cubicBezTo>
                  <a:cubicBezTo>
                    <a:pt x="5102" y="10395"/>
                    <a:pt x="5323" y="9733"/>
                    <a:pt x="5376" y="9698"/>
                  </a:cubicBezTo>
                  <a:cubicBezTo>
                    <a:pt x="5467" y="9638"/>
                    <a:pt x="5548" y="9315"/>
                    <a:pt x="5670" y="9337"/>
                  </a:cubicBezTo>
                  <a:cubicBezTo>
                    <a:pt x="5754" y="9352"/>
                    <a:pt x="6274" y="9294"/>
                    <a:pt x="6258" y="9415"/>
                  </a:cubicBezTo>
                  <a:cubicBezTo>
                    <a:pt x="6253" y="9452"/>
                    <a:pt x="5825" y="9767"/>
                    <a:pt x="5928" y="9811"/>
                  </a:cubicBezTo>
                  <a:cubicBezTo>
                    <a:pt x="5995" y="9839"/>
                    <a:pt x="6642" y="9635"/>
                    <a:pt x="6636" y="9850"/>
                  </a:cubicBezTo>
                  <a:cubicBezTo>
                    <a:pt x="6630" y="10107"/>
                    <a:pt x="6142" y="10320"/>
                    <a:pt x="6302" y="10517"/>
                  </a:cubicBezTo>
                  <a:cubicBezTo>
                    <a:pt x="6401" y="10638"/>
                    <a:pt x="6622" y="10658"/>
                    <a:pt x="6653" y="10846"/>
                  </a:cubicBezTo>
                  <a:cubicBezTo>
                    <a:pt x="6671" y="10958"/>
                    <a:pt x="6675" y="11181"/>
                    <a:pt x="6785" y="11246"/>
                  </a:cubicBezTo>
                  <a:cubicBezTo>
                    <a:pt x="7128" y="11447"/>
                    <a:pt x="7055" y="11926"/>
                    <a:pt x="7226" y="12079"/>
                  </a:cubicBezTo>
                  <a:cubicBezTo>
                    <a:pt x="7345" y="12186"/>
                    <a:pt x="7646" y="11861"/>
                    <a:pt x="7721" y="12232"/>
                  </a:cubicBezTo>
                  <a:cubicBezTo>
                    <a:pt x="7759" y="12416"/>
                    <a:pt x="7449" y="12755"/>
                    <a:pt x="7292" y="12788"/>
                  </a:cubicBezTo>
                  <a:cubicBezTo>
                    <a:pt x="7264" y="12782"/>
                    <a:pt x="7615" y="12821"/>
                    <a:pt x="7617" y="12880"/>
                  </a:cubicBezTo>
                  <a:cubicBezTo>
                    <a:pt x="7622" y="13056"/>
                    <a:pt x="6316" y="13296"/>
                    <a:pt x="6190" y="13215"/>
                  </a:cubicBezTo>
                  <a:cubicBezTo>
                    <a:pt x="5876" y="13016"/>
                    <a:pt x="5422" y="13624"/>
                    <a:pt x="4985" y="13472"/>
                  </a:cubicBezTo>
                  <a:cubicBezTo>
                    <a:pt x="5239" y="13140"/>
                    <a:pt x="5940" y="13044"/>
                    <a:pt x="6110" y="12742"/>
                  </a:cubicBezTo>
                  <a:cubicBezTo>
                    <a:pt x="5925" y="12832"/>
                    <a:pt x="5802" y="12692"/>
                    <a:pt x="5782" y="12693"/>
                  </a:cubicBezTo>
                  <a:cubicBezTo>
                    <a:pt x="5654" y="12701"/>
                    <a:pt x="5527" y="12674"/>
                    <a:pt x="5405" y="12714"/>
                  </a:cubicBezTo>
                  <a:cubicBezTo>
                    <a:pt x="5071" y="12824"/>
                    <a:pt x="5664" y="12288"/>
                    <a:pt x="5650" y="12311"/>
                  </a:cubicBezTo>
                  <a:cubicBezTo>
                    <a:pt x="5754" y="12141"/>
                    <a:pt x="5455" y="11802"/>
                    <a:pt x="5686" y="11851"/>
                  </a:cubicBezTo>
                  <a:cubicBezTo>
                    <a:pt x="5913" y="11898"/>
                    <a:pt x="6249" y="11772"/>
                    <a:pt x="6176" y="11451"/>
                  </a:cubicBezTo>
                  <a:cubicBezTo>
                    <a:pt x="5978" y="11400"/>
                    <a:pt x="5859" y="11364"/>
                    <a:pt x="6069" y="11081"/>
                  </a:cubicBezTo>
                  <a:cubicBezTo>
                    <a:pt x="5935" y="11261"/>
                    <a:pt x="5499" y="11034"/>
                    <a:pt x="5491" y="11228"/>
                  </a:cubicBezTo>
                  <a:cubicBezTo>
                    <a:pt x="5230" y="11183"/>
                    <a:pt x="5585" y="10919"/>
                    <a:pt x="5602" y="10890"/>
                  </a:cubicBezTo>
                  <a:cubicBezTo>
                    <a:pt x="5707" y="10710"/>
                    <a:pt x="5363" y="10523"/>
                    <a:pt x="5390" y="10718"/>
                  </a:cubicBezTo>
                  <a:cubicBezTo>
                    <a:pt x="5581" y="10787"/>
                    <a:pt x="5302" y="10864"/>
                    <a:pt x="5290" y="10905"/>
                  </a:cubicBezTo>
                  <a:cubicBezTo>
                    <a:pt x="5166" y="10939"/>
                    <a:pt x="5297" y="10688"/>
                    <a:pt x="5272" y="10646"/>
                  </a:cubicBezTo>
                  <a:cubicBezTo>
                    <a:pt x="5255" y="10619"/>
                    <a:pt x="4940" y="10871"/>
                    <a:pt x="5029" y="10651"/>
                  </a:cubicBezTo>
                  <a:cubicBezTo>
                    <a:pt x="5047" y="10606"/>
                    <a:pt x="5016" y="10683"/>
                    <a:pt x="5029" y="10651"/>
                  </a:cubicBezTo>
                  <a:close/>
                  <a:moveTo>
                    <a:pt x="19919" y="20951"/>
                  </a:moveTo>
                  <a:cubicBezTo>
                    <a:pt x="19993" y="20920"/>
                    <a:pt x="20069" y="20888"/>
                    <a:pt x="20137" y="20844"/>
                  </a:cubicBezTo>
                  <a:cubicBezTo>
                    <a:pt x="20138" y="20843"/>
                    <a:pt x="19724" y="21347"/>
                    <a:pt x="19988" y="21347"/>
                  </a:cubicBezTo>
                  <a:cubicBezTo>
                    <a:pt x="19707" y="21325"/>
                    <a:pt x="19367" y="21489"/>
                    <a:pt x="19252" y="21103"/>
                  </a:cubicBezTo>
                  <a:cubicBezTo>
                    <a:pt x="19317" y="21150"/>
                    <a:pt x="19414" y="21101"/>
                    <a:pt x="19487" y="21094"/>
                  </a:cubicBezTo>
                  <a:cubicBezTo>
                    <a:pt x="19505" y="21064"/>
                    <a:pt x="19515" y="21012"/>
                    <a:pt x="19515" y="20976"/>
                  </a:cubicBezTo>
                  <a:cubicBezTo>
                    <a:pt x="19659" y="20996"/>
                    <a:pt x="19780" y="21008"/>
                    <a:pt x="19919" y="20951"/>
                  </a:cubicBezTo>
                  <a:cubicBezTo>
                    <a:pt x="19993" y="20920"/>
                    <a:pt x="19780" y="21008"/>
                    <a:pt x="19919" y="20951"/>
                  </a:cubicBezTo>
                  <a:close/>
                  <a:moveTo>
                    <a:pt x="3448" y="12512"/>
                  </a:moveTo>
                  <a:lnTo>
                    <a:pt x="3439" y="12467"/>
                  </a:lnTo>
                  <a:cubicBezTo>
                    <a:pt x="3441" y="12484"/>
                    <a:pt x="3910" y="11973"/>
                    <a:pt x="3927" y="11961"/>
                  </a:cubicBezTo>
                  <a:cubicBezTo>
                    <a:pt x="3801" y="11949"/>
                    <a:pt x="3649" y="11911"/>
                    <a:pt x="3652" y="11769"/>
                  </a:cubicBezTo>
                  <a:lnTo>
                    <a:pt x="3653" y="11732"/>
                  </a:lnTo>
                  <a:cubicBezTo>
                    <a:pt x="3638" y="11187"/>
                    <a:pt x="4036" y="11537"/>
                    <a:pt x="4296" y="11292"/>
                  </a:cubicBezTo>
                  <a:cubicBezTo>
                    <a:pt x="4019" y="11229"/>
                    <a:pt x="4821" y="10776"/>
                    <a:pt x="5082" y="10841"/>
                  </a:cubicBezTo>
                  <a:cubicBezTo>
                    <a:pt x="5103" y="10873"/>
                    <a:pt x="5214" y="11022"/>
                    <a:pt x="5230" y="11072"/>
                  </a:cubicBezTo>
                  <a:cubicBezTo>
                    <a:pt x="5337" y="11212"/>
                    <a:pt x="5329" y="11337"/>
                    <a:pt x="5207" y="11445"/>
                  </a:cubicBezTo>
                  <a:cubicBezTo>
                    <a:pt x="4948" y="11696"/>
                    <a:pt x="5225" y="11803"/>
                    <a:pt x="5096" y="12165"/>
                  </a:cubicBezTo>
                  <a:cubicBezTo>
                    <a:pt x="4944" y="12594"/>
                    <a:pt x="3961" y="12830"/>
                    <a:pt x="3623" y="12797"/>
                  </a:cubicBezTo>
                  <a:lnTo>
                    <a:pt x="3629" y="12759"/>
                  </a:lnTo>
                  <a:cubicBezTo>
                    <a:pt x="3593" y="12765"/>
                    <a:pt x="3565" y="12764"/>
                    <a:pt x="3528" y="12766"/>
                  </a:cubicBezTo>
                  <a:cubicBezTo>
                    <a:pt x="3509" y="12734"/>
                    <a:pt x="3505" y="12702"/>
                    <a:pt x="3523" y="12678"/>
                  </a:cubicBezTo>
                  <a:cubicBezTo>
                    <a:pt x="3435" y="12635"/>
                    <a:pt x="3431" y="12581"/>
                    <a:pt x="3510" y="12516"/>
                  </a:cubicBezTo>
                  <a:cubicBezTo>
                    <a:pt x="3502" y="12515"/>
                    <a:pt x="3448" y="12512"/>
                    <a:pt x="3448" y="12512"/>
                  </a:cubicBezTo>
                  <a:cubicBezTo>
                    <a:pt x="3448" y="12512"/>
                    <a:pt x="3448" y="12512"/>
                    <a:pt x="3448" y="12512"/>
                  </a:cubicBezTo>
                  <a:close/>
                  <a:moveTo>
                    <a:pt x="11104" y="9151"/>
                  </a:moveTo>
                  <a:cubicBezTo>
                    <a:pt x="11102" y="9148"/>
                    <a:pt x="11098" y="9146"/>
                    <a:pt x="11094" y="9143"/>
                  </a:cubicBezTo>
                  <a:cubicBezTo>
                    <a:pt x="11097" y="9141"/>
                    <a:pt x="11101" y="9138"/>
                    <a:pt x="11105" y="9135"/>
                  </a:cubicBezTo>
                  <a:cubicBezTo>
                    <a:pt x="11105" y="9140"/>
                    <a:pt x="11105" y="9147"/>
                    <a:pt x="11104" y="9151"/>
                  </a:cubicBezTo>
                  <a:cubicBezTo>
                    <a:pt x="11102" y="9148"/>
                    <a:pt x="11105" y="9147"/>
                    <a:pt x="11104" y="9151"/>
                  </a:cubicBezTo>
                  <a:close/>
                  <a:moveTo>
                    <a:pt x="21399" y="14198"/>
                  </a:moveTo>
                  <a:cubicBezTo>
                    <a:pt x="21409" y="14173"/>
                    <a:pt x="21499" y="14149"/>
                    <a:pt x="21520" y="14142"/>
                  </a:cubicBezTo>
                  <a:lnTo>
                    <a:pt x="21423" y="14087"/>
                  </a:lnTo>
                  <a:cubicBezTo>
                    <a:pt x="21320" y="14027"/>
                    <a:pt x="21586" y="13723"/>
                    <a:pt x="21296" y="13692"/>
                  </a:cubicBezTo>
                  <a:cubicBezTo>
                    <a:pt x="21112" y="13672"/>
                    <a:pt x="20805" y="13386"/>
                    <a:pt x="20627" y="13557"/>
                  </a:cubicBezTo>
                  <a:cubicBezTo>
                    <a:pt x="20375" y="13291"/>
                    <a:pt x="20136" y="13280"/>
                    <a:pt x="19764" y="13317"/>
                  </a:cubicBezTo>
                  <a:cubicBezTo>
                    <a:pt x="19859" y="13317"/>
                    <a:pt x="19308" y="12896"/>
                    <a:pt x="19323" y="12913"/>
                  </a:cubicBezTo>
                  <a:cubicBezTo>
                    <a:pt x="19229" y="12913"/>
                    <a:pt x="19162" y="12594"/>
                    <a:pt x="19105" y="12495"/>
                  </a:cubicBezTo>
                  <a:cubicBezTo>
                    <a:pt x="18878" y="12097"/>
                    <a:pt x="18551" y="12640"/>
                    <a:pt x="18342" y="12454"/>
                  </a:cubicBezTo>
                  <a:cubicBezTo>
                    <a:pt x="18213" y="12393"/>
                    <a:pt x="18189" y="12168"/>
                    <a:pt x="18086" y="12043"/>
                  </a:cubicBezTo>
                  <a:cubicBezTo>
                    <a:pt x="18386" y="11994"/>
                    <a:pt x="18733" y="11639"/>
                    <a:pt x="18199" y="11620"/>
                  </a:cubicBezTo>
                  <a:cubicBezTo>
                    <a:pt x="18172" y="11530"/>
                    <a:pt x="17896" y="11200"/>
                    <a:pt x="17799" y="11143"/>
                  </a:cubicBezTo>
                  <a:cubicBezTo>
                    <a:pt x="17967" y="10775"/>
                    <a:pt x="17329" y="10571"/>
                    <a:pt x="17149" y="10533"/>
                  </a:cubicBezTo>
                  <a:cubicBezTo>
                    <a:pt x="16689" y="10533"/>
                    <a:pt x="16796" y="10101"/>
                    <a:pt x="16546" y="9833"/>
                  </a:cubicBezTo>
                  <a:cubicBezTo>
                    <a:pt x="16590" y="9843"/>
                    <a:pt x="16633" y="9860"/>
                    <a:pt x="16674" y="9878"/>
                  </a:cubicBezTo>
                  <a:lnTo>
                    <a:pt x="16626" y="9776"/>
                  </a:lnTo>
                  <a:cubicBezTo>
                    <a:pt x="16769" y="9537"/>
                    <a:pt x="16634" y="9167"/>
                    <a:pt x="16725" y="8824"/>
                  </a:cubicBezTo>
                  <a:cubicBezTo>
                    <a:pt x="16306" y="8876"/>
                    <a:pt x="15803" y="8638"/>
                    <a:pt x="15397" y="8843"/>
                  </a:cubicBezTo>
                  <a:cubicBezTo>
                    <a:pt x="14990" y="9046"/>
                    <a:pt x="15218" y="9655"/>
                    <a:pt x="15490" y="9475"/>
                  </a:cubicBezTo>
                  <a:cubicBezTo>
                    <a:pt x="15446" y="9559"/>
                    <a:pt x="15400" y="9612"/>
                    <a:pt x="15302" y="9624"/>
                  </a:cubicBezTo>
                  <a:cubicBezTo>
                    <a:pt x="15527" y="10138"/>
                    <a:pt x="15043" y="10023"/>
                    <a:pt x="14840" y="9709"/>
                  </a:cubicBezTo>
                  <a:lnTo>
                    <a:pt x="14842" y="9700"/>
                  </a:lnTo>
                  <a:cubicBezTo>
                    <a:pt x="14833" y="9734"/>
                    <a:pt x="14822" y="9767"/>
                    <a:pt x="14810" y="9799"/>
                  </a:cubicBezTo>
                  <a:cubicBezTo>
                    <a:pt x="14723" y="9791"/>
                    <a:pt x="14635" y="9776"/>
                    <a:pt x="14548" y="9751"/>
                  </a:cubicBezTo>
                  <a:cubicBezTo>
                    <a:pt x="14418" y="9770"/>
                    <a:pt x="14357" y="9921"/>
                    <a:pt x="14366" y="10048"/>
                  </a:cubicBezTo>
                  <a:lnTo>
                    <a:pt x="14272" y="10101"/>
                  </a:lnTo>
                  <a:cubicBezTo>
                    <a:pt x="14229" y="10390"/>
                    <a:pt x="14291" y="10708"/>
                    <a:pt x="14374" y="10979"/>
                  </a:cubicBezTo>
                  <a:cubicBezTo>
                    <a:pt x="14374" y="10980"/>
                    <a:pt x="14706" y="11039"/>
                    <a:pt x="14271" y="10982"/>
                  </a:cubicBezTo>
                  <a:cubicBezTo>
                    <a:pt x="14155" y="10964"/>
                    <a:pt x="14030" y="11072"/>
                    <a:pt x="14169" y="11177"/>
                  </a:cubicBezTo>
                  <a:cubicBezTo>
                    <a:pt x="14151" y="11181"/>
                    <a:pt x="14133" y="11186"/>
                    <a:pt x="14115" y="11190"/>
                  </a:cubicBezTo>
                  <a:cubicBezTo>
                    <a:pt x="14118" y="11235"/>
                    <a:pt x="14112" y="11279"/>
                    <a:pt x="14095" y="11321"/>
                  </a:cubicBezTo>
                  <a:cubicBezTo>
                    <a:pt x="14319" y="11407"/>
                    <a:pt x="14597" y="11381"/>
                    <a:pt x="14839" y="11383"/>
                  </a:cubicBezTo>
                  <a:lnTo>
                    <a:pt x="14792" y="11431"/>
                  </a:lnTo>
                  <a:cubicBezTo>
                    <a:pt x="14873" y="11397"/>
                    <a:pt x="15020" y="11368"/>
                    <a:pt x="15097" y="11423"/>
                  </a:cubicBezTo>
                  <a:cubicBezTo>
                    <a:pt x="14771" y="11469"/>
                    <a:pt x="14345" y="11485"/>
                    <a:pt x="14023" y="11419"/>
                  </a:cubicBezTo>
                  <a:cubicBezTo>
                    <a:pt x="13755" y="11424"/>
                    <a:pt x="13655" y="11208"/>
                    <a:pt x="13442" y="11208"/>
                  </a:cubicBezTo>
                  <a:cubicBezTo>
                    <a:pt x="13013" y="11208"/>
                    <a:pt x="12497" y="11570"/>
                    <a:pt x="12077" y="11683"/>
                  </a:cubicBezTo>
                  <a:cubicBezTo>
                    <a:pt x="12021" y="11598"/>
                    <a:pt x="11938" y="11539"/>
                    <a:pt x="11850" y="11498"/>
                  </a:cubicBezTo>
                  <a:cubicBezTo>
                    <a:pt x="11906" y="11380"/>
                    <a:pt x="11866" y="11334"/>
                    <a:pt x="11769" y="11310"/>
                  </a:cubicBezTo>
                  <a:lnTo>
                    <a:pt x="11748" y="11359"/>
                  </a:lnTo>
                  <a:cubicBezTo>
                    <a:pt x="11689" y="11359"/>
                    <a:pt x="11635" y="11383"/>
                    <a:pt x="11585" y="11434"/>
                  </a:cubicBezTo>
                  <a:cubicBezTo>
                    <a:pt x="11468" y="11434"/>
                    <a:pt x="11068" y="11450"/>
                    <a:pt x="10966" y="11574"/>
                  </a:cubicBezTo>
                  <a:cubicBezTo>
                    <a:pt x="11003" y="11493"/>
                    <a:pt x="11068" y="11431"/>
                    <a:pt x="11053" y="11329"/>
                  </a:cubicBezTo>
                  <a:cubicBezTo>
                    <a:pt x="11360" y="11511"/>
                    <a:pt x="11588" y="10834"/>
                    <a:pt x="11473" y="10674"/>
                  </a:cubicBezTo>
                  <a:cubicBezTo>
                    <a:pt x="11548" y="11455"/>
                    <a:pt x="12215" y="10595"/>
                    <a:pt x="12459" y="10590"/>
                  </a:cubicBezTo>
                  <a:cubicBezTo>
                    <a:pt x="12794" y="10584"/>
                    <a:pt x="12838" y="10062"/>
                    <a:pt x="12863" y="9783"/>
                  </a:cubicBezTo>
                  <a:cubicBezTo>
                    <a:pt x="12881" y="9580"/>
                    <a:pt x="13458" y="9031"/>
                    <a:pt x="13427" y="8990"/>
                  </a:cubicBezTo>
                  <a:cubicBezTo>
                    <a:pt x="13815" y="8727"/>
                    <a:pt x="12477" y="8225"/>
                    <a:pt x="13133" y="7551"/>
                  </a:cubicBezTo>
                  <a:cubicBezTo>
                    <a:pt x="13342" y="7340"/>
                    <a:pt x="13527" y="7230"/>
                    <a:pt x="13796" y="7110"/>
                  </a:cubicBezTo>
                  <a:cubicBezTo>
                    <a:pt x="13875" y="7074"/>
                    <a:pt x="14210" y="6821"/>
                    <a:pt x="14230" y="6703"/>
                  </a:cubicBezTo>
                  <a:cubicBezTo>
                    <a:pt x="14239" y="6653"/>
                    <a:pt x="14134" y="6487"/>
                    <a:pt x="14081" y="6528"/>
                  </a:cubicBezTo>
                  <a:cubicBezTo>
                    <a:pt x="14339" y="5989"/>
                    <a:pt x="15221" y="5978"/>
                    <a:pt x="15459" y="6484"/>
                  </a:cubicBezTo>
                  <a:cubicBezTo>
                    <a:pt x="15284" y="6479"/>
                    <a:pt x="14555" y="7035"/>
                    <a:pt x="14534" y="7238"/>
                  </a:cubicBezTo>
                  <a:cubicBezTo>
                    <a:pt x="14055" y="7196"/>
                    <a:pt x="14378" y="8563"/>
                    <a:pt x="14576" y="8615"/>
                  </a:cubicBezTo>
                  <a:cubicBezTo>
                    <a:pt x="14918" y="8705"/>
                    <a:pt x="14912" y="8954"/>
                    <a:pt x="15299" y="8832"/>
                  </a:cubicBezTo>
                  <a:cubicBezTo>
                    <a:pt x="16051" y="8597"/>
                    <a:pt x="16518" y="8623"/>
                    <a:pt x="17126" y="8089"/>
                  </a:cubicBezTo>
                  <a:cubicBezTo>
                    <a:pt x="17989" y="7332"/>
                    <a:pt x="17131" y="7189"/>
                    <a:pt x="16960" y="6564"/>
                  </a:cubicBezTo>
                  <a:cubicBezTo>
                    <a:pt x="16891" y="6310"/>
                    <a:pt x="16962" y="6056"/>
                    <a:pt x="16770" y="5802"/>
                  </a:cubicBezTo>
                  <a:cubicBezTo>
                    <a:pt x="16593" y="5570"/>
                    <a:pt x="16691" y="5715"/>
                    <a:pt x="16751" y="5394"/>
                  </a:cubicBezTo>
                  <a:cubicBezTo>
                    <a:pt x="16807" y="5092"/>
                    <a:pt x="16443" y="5099"/>
                    <a:pt x="16319" y="4939"/>
                  </a:cubicBezTo>
                  <a:cubicBezTo>
                    <a:pt x="16366" y="4885"/>
                    <a:pt x="16402" y="4805"/>
                    <a:pt x="16433" y="4739"/>
                  </a:cubicBezTo>
                  <a:cubicBezTo>
                    <a:pt x="16397" y="4728"/>
                    <a:pt x="16370" y="4705"/>
                    <a:pt x="16352" y="4670"/>
                  </a:cubicBezTo>
                  <a:cubicBezTo>
                    <a:pt x="16486" y="4552"/>
                    <a:pt x="16818" y="4457"/>
                    <a:pt x="16818" y="4297"/>
                  </a:cubicBezTo>
                  <a:lnTo>
                    <a:pt x="16777" y="4292"/>
                  </a:lnTo>
                  <a:lnTo>
                    <a:pt x="16781" y="4239"/>
                  </a:lnTo>
                  <a:cubicBezTo>
                    <a:pt x="16681" y="4213"/>
                    <a:pt x="16582" y="4186"/>
                    <a:pt x="16483" y="4156"/>
                  </a:cubicBezTo>
                  <a:cubicBezTo>
                    <a:pt x="16600" y="4125"/>
                    <a:pt x="16712" y="4098"/>
                    <a:pt x="16819" y="4044"/>
                  </a:cubicBezTo>
                  <a:lnTo>
                    <a:pt x="16812" y="4008"/>
                  </a:lnTo>
                  <a:cubicBezTo>
                    <a:pt x="16788" y="3879"/>
                    <a:pt x="16102" y="3767"/>
                    <a:pt x="16024" y="3831"/>
                  </a:cubicBezTo>
                  <a:cubicBezTo>
                    <a:pt x="16035" y="3485"/>
                    <a:pt x="15559" y="3828"/>
                    <a:pt x="15481" y="3933"/>
                  </a:cubicBezTo>
                  <a:cubicBezTo>
                    <a:pt x="15481" y="3810"/>
                    <a:pt x="15465" y="3728"/>
                    <a:pt x="15353" y="3712"/>
                  </a:cubicBezTo>
                  <a:cubicBezTo>
                    <a:pt x="15350" y="3712"/>
                    <a:pt x="15455" y="3766"/>
                    <a:pt x="15313" y="3766"/>
                  </a:cubicBezTo>
                  <a:lnTo>
                    <a:pt x="15313" y="3708"/>
                  </a:lnTo>
                  <a:cubicBezTo>
                    <a:pt x="14920" y="3686"/>
                    <a:pt x="14462" y="3793"/>
                    <a:pt x="14080" y="3879"/>
                  </a:cubicBezTo>
                  <a:lnTo>
                    <a:pt x="14055" y="3979"/>
                  </a:lnTo>
                  <a:cubicBezTo>
                    <a:pt x="14083" y="3996"/>
                    <a:pt x="14112" y="4012"/>
                    <a:pt x="14141" y="4027"/>
                  </a:cubicBezTo>
                  <a:cubicBezTo>
                    <a:pt x="14126" y="4044"/>
                    <a:pt x="13707" y="4059"/>
                    <a:pt x="13848" y="4178"/>
                  </a:cubicBezTo>
                  <a:cubicBezTo>
                    <a:pt x="13839" y="4188"/>
                    <a:pt x="13730" y="4250"/>
                    <a:pt x="13705" y="4250"/>
                  </a:cubicBezTo>
                  <a:cubicBezTo>
                    <a:pt x="13546" y="4221"/>
                    <a:pt x="13373" y="4049"/>
                    <a:pt x="13215" y="4159"/>
                  </a:cubicBezTo>
                  <a:cubicBezTo>
                    <a:pt x="13149" y="4204"/>
                    <a:pt x="12175" y="4604"/>
                    <a:pt x="12746" y="4666"/>
                  </a:cubicBezTo>
                  <a:cubicBezTo>
                    <a:pt x="12622" y="4865"/>
                    <a:pt x="12457" y="4653"/>
                    <a:pt x="12460" y="4524"/>
                  </a:cubicBezTo>
                  <a:cubicBezTo>
                    <a:pt x="12221" y="4504"/>
                    <a:pt x="11580" y="4848"/>
                    <a:pt x="11551" y="5086"/>
                  </a:cubicBezTo>
                  <a:cubicBezTo>
                    <a:pt x="11780" y="5070"/>
                    <a:pt x="12010" y="5019"/>
                    <a:pt x="12238" y="4987"/>
                  </a:cubicBezTo>
                  <a:cubicBezTo>
                    <a:pt x="11896" y="5054"/>
                    <a:pt x="11014" y="6216"/>
                    <a:pt x="10964" y="6583"/>
                  </a:cubicBezTo>
                  <a:cubicBezTo>
                    <a:pt x="10736" y="6624"/>
                    <a:pt x="10558" y="6970"/>
                    <a:pt x="10381" y="6977"/>
                  </a:cubicBezTo>
                  <a:cubicBezTo>
                    <a:pt x="10180" y="6977"/>
                    <a:pt x="10128" y="6767"/>
                    <a:pt x="10029" y="7058"/>
                  </a:cubicBezTo>
                  <a:cubicBezTo>
                    <a:pt x="9982" y="7191"/>
                    <a:pt x="9499" y="7414"/>
                    <a:pt x="9402" y="7408"/>
                  </a:cubicBezTo>
                  <a:cubicBezTo>
                    <a:pt x="9414" y="7463"/>
                    <a:pt x="9398" y="7484"/>
                    <a:pt x="9354" y="7470"/>
                  </a:cubicBezTo>
                  <a:cubicBezTo>
                    <a:pt x="9353" y="7486"/>
                    <a:pt x="9333" y="7546"/>
                    <a:pt x="9329" y="7554"/>
                  </a:cubicBezTo>
                  <a:cubicBezTo>
                    <a:pt x="9181" y="7675"/>
                    <a:pt x="8893" y="7604"/>
                    <a:pt x="8949" y="7955"/>
                  </a:cubicBezTo>
                  <a:cubicBezTo>
                    <a:pt x="8986" y="8192"/>
                    <a:pt x="8876" y="8784"/>
                    <a:pt x="8991" y="8987"/>
                  </a:cubicBezTo>
                  <a:cubicBezTo>
                    <a:pt x="9205" y="9365"/>
                    <a:pt x="9340" y="9782"/>
                    <a:pt x="9892" y="9648"/>
                  </a:cubicBezTo>
                  <a:cubicBezTo>
                    <a:pt x="10114" y="9595"/>
                    <a:pt x="10749" y="9192"/>
                    <a:pt x="10777" y="8955"/>
                  </a:cubicBezTo>
                  <a:cubicBezTo>
                    <a:pt x="10817" y="9053"/>
                    <a:pt x="10800" y="9070"/>
                    <a:pt x="10918" y="9140"/>
                  </a:cubicBezTo>
                  <a:cubicBezTo>
                    <a:pt x="10889" y="9162"/>
                    <a:pt x="10862" y="9182"/>
                    <a:pt x="10829" y="9197"/>
                  </a:cubicBezTo>
                  <a:cubicBezTo>
                    <a:pt x="11004" y="9640"/>
                    <a:pt x="11181" y="10022"/>
                    <a:pt x="11497" y="10369"/>
                  </a:cubicBezTo>
                  <a:cubicBezTo>
                    <a:pt x="11390" y="10425"/>
                    <a:pt x="11363" y="10548"/>
                    <a:pt x="11450" y="10649"/>
                  </a:cubicBezTo>
                  <a:cubicBezTo>
                    <a:pt x="11391" y="10614"/>
                    <a:pt x="11149" y="10769"/>
                    <a:pt x="11098" y="10800"/>
                  </a:cubicBezTo>
                  <a:cubicBezTo>
                    <a:pt x="10812" y="10969"/>
                    <a:pt x="11257" y="11023"/>
                    <a:pt x="11209" y="11174"/>
                  </a:cubicBezTo>
                  <a:cubicBezTo>
                    <a:pt x="11154" y="11353"/>
                    <a:pt x="10994" y="11044"/>
                    <a:pt x="11012" y="11359"/>
                  </a:cubicBezTo>
                  <a:cubicBezTo>
                    <a:pt x="10937" y="11384"/>
                    <a:pt x="10752" y="11439"/>
                    <a:pt x="10683" y="11373"/>
                  </a:cubicBezTo>
                  <a:cubicBezTo>
                    <a:pt x="10699" y="11309"/>
                    <a:pt x="10743" y="11117"/>
                    <a:pt x="10714" y="11059"/>
                  </a:cubicBezTo>
                  <a:cubicBezTo>
                    <a:pt x="10772" y="11086"/>
                    <a:pt x="10965" y="11220"/>
                    <a:pt x="10955" y="11230"/>
                  </a:cubicBezTo>
                  <a:cubicBezTo>
                    <a:pt x="11264" y="10919"/>
                    <a:pt x="10514" y="10683"/>
                    <a:pt x="10674" y="11018"/>
                  </a:cubicBezTo>
                  <a:cubicBezTo>
                    <a:pt x="10644" y="11008"/>
                    <a:pt x="10613" y="11003"/>
                    <a:pt x="10583" y="11002"/>
                  </a:cubicBezTo>
                  <a:cubicBezTo>
                    <a:pt x="10613" y="10960"/>
                    <a:pt x="10785" y="10573"/>
                    <a:pt x="10785" y="10566"/>
                  </a:cubicBezTo>
                  <a:cubicBezTo>
                    <a:pt x="10800" y="10576"/>
                    <a:pt x="10821" y="10590"/>
                    <a:pt x="10853" y="10592"/>
                  </a:cubicBezTo>
                  <a:cubicBezTo>
                    <a:pt x="10863" y="10592"/>
                    <a:pt x="10848" y="9927"/>
                    <a:pt x="10934" y="9698"/>
                  </a:cubicBezTo>
                  <a:cubicBezTo>
                    <a:pt x="10675" y="9764"/>
                    <a:pt x="10420" y="9916"/>
                    <a:pt x="10181" y="10042"/>
                  </a:cubicBezTo>
                  <a:cubicBezTo>
                    <a:pt x="9963" y="10157"/>
                    <a:pt x="9886" y="10826"/>
                    <a:pt x="10149" y="10909"/>
                  </a:cubicBezTo>
                  <a:cubicBezTo>
                    <a:pt x="10138" y="10964"/>
                    <a:pt x="10090" y="11008"/>
                    <a:pt x="10090" y="11067"/>
                  </a:cubicBezTo>
                  <a:cubicBezTo>
                    <a:pt x="10053" y="11050"/>
                    <a:pt x="10016" y="11033"/>
                    <a:pt x="9978" y="11019"/>
                  </a:cubicBezTo>
                  <a:cubicBezTo>
                    <a:pt x="10028" y="11079"/>
                    <a:pt x="10066" y="11359"/>
                    <a:pt x="10163" y="11359"/>
                  </a:cubicBezTo>
                  <a:cubicBezTo>
                    <a:pt x="10073" y="11359"/>
                    <a:pt x="10093" y="11378"/>
                    <a:pt x="10048" y="11394"/>
                  </a:cubicBezTo>
                  <a:cubicBezTo>
                    <a:pt x="10043" y="11379"/>
                    <a:pt x="10156" y="11600"/>
                    <a:pt x="10151" y="11616"/>
                  </a:cubicBezTo>
                  <a:cubicBezTo>
                    <a:pt x="10064" y="11619"/>
                    <a:pt x="9974" y="11681"/>
                    <a:pt x="10004" y="11789"/>
                  </a:cubicBezTo>
                  <a:cubicBezTo>
                    <a:pt x="9806" y="11773"/>
                    <a:pt x="8782" y="11721"/>
                    <a:pt x="9003" y="12226"/>
                  </a:cubicBezTo>
                  <a:cubicBezTo>
                    <a:pt x="8695" y="11907"/>
                    <a:pt x="8967" y="11872"/>
                    <a:pt x="8720" y="12293"/>
                  </a:cubicBezTo>
                  <a:cubicBezTo>
                    <a:pt x="8561" y="12563"/>
                    <a:pt x="8330" y="12770"/>
                    <a:pt x="8088" y="12915"/>
                  </a:cubicBezTo>
                  <a:lnTo>
                    <a:pt x="8082" y="12908"/>
                  </a:lnTo>
                  <a:cubicBezTo>
                    <a:pt x="7634" y="12869"/>
                    <a:pt x="7779" y="13179"/>
                    <a:pt x="7606" y="13396"/>
                  </a:cubicBezTo>
                  <a:cubicBezTo>
                    <a:pt x="7588" y="13419"/>
                    <a:pt x="7002" y="13803"/>
                    <a:pt x="7051" y="13801"/>
                  </a:cubicBezTo>
                  <a:cubicBezTo>
                    <a:pt x="6841" y="13801"/>
                    <a:pt x="6602" y="13612"/>
                    <a:pt x="6400" y="13559"/>
                  </a:cubicBezTo>
                  <a:cubicBezTo>
                    <a:pt x="6489" y="14164"/>
                    <a:pt x="6519" y="13881"/>
                    <a:pt x="6154" y="14145"/>
                  </a:cubicBezTo>
                  <a:cubicBezTo>
                    <a:pt x="5934" y="14026"/>
                    <a:pt x="5898" y="14077"/>
                    <a:pt x="5673" y="14077"/>
                  </a:cubicBezTo>
                  <a:cubicBezTo>
                    <a:pt x="5381" y="14162"/>
                    <a:pt x="5116" y="14590"/>
                    <a:pt x="5629" y="14617"/>
                  </a:cubicBezTo>
                  <a:cubicBezTo>
                    <a:pt x="5897" y="14801"/>
                    <a:pt x="6092" y="14655"/>
                    <a:pt x="6255" y="15020"/>
                  </a:cubicBezTo>
                  <a:cubicBezTo>
                    <a:pt x="6320" y="15168"/>
                    <a:pt x="6390" y="15262"/>
                    <a:pt x="6508" y="15350"/>
                  </a:cubicBezTo>
                  <a:cubicBezTo>
                    <a:pt x="6728" y="15390"/>
                    <a:pt x="6465" y="16646"/>
                    <a:pt x="6350" y="16730"/>
                  </a:cubicBezTo>
                  <a:cubicBezTo>
                    <a:pt x="6365" y="16739"/>
                    <a:pt x="5826" y="16663"/>
                    <a:pt x="5785" y="16667"/>
                  </a:cubicBezTo>
                  <a:cubicBezTo>
                    <a:pt x="5650" y="16689"/>
                    <a:pt x="5391" y="16822"/>
                    <a:pt x="5281" y="16822"/>
                  </a:cubicBezTo>
                  <a:cubicBezTo>
                    <a:pt x="5108" y="16822"/>
                    <a:pt x="3913" y="16170"/>
                    <a:pt x="3821" y="16687"/>
                  </a:cubicBezTo>
                  <a:cubicBezTo>
                    <a:pt x="3737" y="16815"/>
                    <a:pt x="3377" y="16828"/>
                    <a:pt x="3449" y="17021"/>
                  </a:cubicBezTo>
                  <a:cubicBezTo>
                    <a:pt x="3530" y="17238"/>
                    <a:pt x="3616" y="17337"/>
                    <a:pt x="3535" y="17599"/>
                  </a:cubicBezTo>
                  <a:cubicBezTo>
                    <a:pt x="3600" y="17542"/>
                    <a:pt x="3710" y="17444"/>
                    <a:pt x="3784" y="17425"/>
                  </a:cubicBezTo>
                  <a:cubicBezTo>
                    <a:pt x="3784" y="17438"/>
                    <a:pt x="3787" y="17450"/>
                    <a:pt x="3789" y="17462"/>
                  </a:cubicBezTo>
                  <a:cubicBezTo>
                    <a:pt x="3726" y="17490"/>
                    <a:pt x="3651" y="17551"/>
                    <a:pt x="3594" y="17601"/>
                  </a:cubicBezTo>
                  <a:cubicBezTo>
                    <a:pt x="3653" y="18066"/>
                    <a:pt x="3066" y="19278"/>
                    <a:pt x="3496" y="19389"/>
                  </a:cubicBezTo>
                  <a:cubicBezTo>
                    <a:pt x="3578" y="19503"/>
                    <a:pt x="3431" y="20005"/>
                    <a:pt x="3411" y="20118"/>
                  </a:cubicBezTo>
                  <a:cubicBezTo>
                    <a:pt x="3635" y="20121"/>
                    <a:pt x="3877" y="20136"/>
                    <a:pt x="4087" y="20055"/>
                  </a:cubicBezTo>
                  <a:cubicBezTo>
                    <a:pt x="4100" y="20019"/>
                    <a:pt x="4106" y="19981"/>
                    <a:pt x="4104" y="19942"/>
                  </a:cubicBezTo>
                  <a:cubicBezTo>
                    <a:pt x="4297" y="19997"/>
                    <a:pt x="4530" y="20799"/>
                    <a:pt x="4764" y="20513"/>
                  </a:cubicBezTo>
                  <a:cubicBezTo>
                    <a:pt x="4977" y="20254"/>
                    <a:pt x="5179" y="20132"/>
                    <a:pt x="5537" y="20162"/>
                  </a:cubicBezTo>
                  <a:cubicBezTo>
                    <a:pt x="5614" y="20159"/>
                    <a:pt x="5904" y="20198"/>
                    <a:pt x="5920" y="20206"/>
                  </a:cubicBezTo>
                  <a:cubicBezTo>
                    <a:pt x="6029" y="20263"/>
                    <a:pt x="6288" y="19747"/>
                    <a:pt x="6500" y="19720"/>
                  </a:cubicBezTo>
                  <a:cubicBezTo>
                    <a:pt x="6516" y="19542"/>
                    <a:pt x="6994" y="19064"/>
                    <a:pt x="6943" y="19014"/>
                  </a:cubicBezTo>
                  <a:cubicBezTo>
                    <a:pt x="6523" y="18603"/>
                    <a:pt x="7185" y="18457"/>
                    <a:pt x="7212" y="18069"/>
                  </a:cubicBezTo>
                  <a:cubicBezTo>
                    <a:pt x="7226" y="17872"/>
                    <a:pt x="8104" y="17676"/>
                    <a:pt x="8191" y="17252"/>
                  </a:cubicBezTo>
                  <a:cubicBezTo>
                    <a:pt x="7967" y="16762"/>
                    <a:pt x="8592" y="16828"/>
                    <a:pt x="8806" y="16828"/>
                  </a:cubicBezTo>
                  <a:cubicBezTo>
                    <a:pt x="9295" y="16828"/>
                    <a:pt x="9285" y="17028"/>
                    <a:pt x="9719" y="16681"/>
                  </a:cubicBezTo>
                  <a:cubicBezTo>
                    <a:pt x="10053" y="16798"/>
                    <a:pt x="10062" y="16395"/>
                    <a:pt x="10290" y="16395"/>
                  </a:cubicBezTo>
                  <a:cubicBezTo>
                    <a:pt x="10831" y="16420"/>
                    <a:pt x="10690" y="16988"/>
                    <a:pt x="11024" y="17234"/>
                  </a:cubicBezTo>
                  <a:cubicBezTo>
                    <a:pt x="11260" y="17408"/>
                    <a:pt x="11458" y="17785"/>
                    <a:pt x="11701" y="17900"/>
                  </a:cubicBezTo>
                  <a:cubicBezTo>
                    <a:pt x="11758" y="17927"/>
                    <a:pt x="12171" y="18115"/>
                    <a:pt x="12175" y="18125"/>
                  </a:cubicBezTo>
                  <a:cubicBezTo>
                    <a:pt x="12200" y="18189"/>
                    <a:pt x="12697" y="18605"/>
                    <a:pt x="12766" y="18619"/>
                  </a:cubicBezTo>
                  <a:cubicBezTo>
                    <a:pt x="12961" y="18658"/>
                    <a:pt x="13173" y="19418"/>
                    <a:pt x="12855" y="19436"/>
                  </a:cubicBezTo>
                  <a:cubicBezTo>
                    <a:pt x="12711" y="19427"/>
                    <a:pt x="12614" y="19631"/>
                    <a:pt x="12536" y="19631"/>
                  </a:cubicBezTo>
                  <a:cubicBezTo>
                    <a:pt x="12338" y="19631"/>
                    <a:pt x="11750" y="19355"/>
                    <a:pt x="11649" y="19598"/>
                  </a:cubicBezTo>
                  <a:cubicBezTo>
                    <a:pt x="11548" y="19838"/>
                    <a:pt x="12500" y="20365"/>
                    <a:pt x="12643" y="20365"/>
                  </a:cubicBezTo>
                  <a:cubicBezTo>
                    <a:pt x="12872" y="20365"/>
                    <a:pt x="12768" y="19773"/>
                    <a:pt x="12861" y="19652"/>
                  </a:cubicBezTo>
                  <a:cubicBezTo>
                    <a:pt x="12937" y="19784"/>
                    <a:pt x="13907" y="18987"/>
                    <a:pt x="13268" y="18723"/>
                  </a:cubicBezTo>
                  <a:cubicBezTo>
                    <a:pt x="13262" y="18582"/>
                    <a:pt x="13314" y="18477"/>
                    <a:pt x="13424" y="18409"/>
                  </a:cubicBezTo>
                  <a:cubicBezTo>
                    <a:pt x="13567" y="18409"/>
                    <a:pt x="13727" y="18623"/>
                    <a:pt x="13787" y="18743"/>
                  </a:cubicBezTo>
                  <a:cubicBezTo>
                    <a:pt x="14586" y="18482"/>
                    <a:pt x="13011" y="17868"/>
                    <a:pt x="13024" y="17811"/>
                  </a:cubicBezTo>
                  <a:cubicBezTo>
                    <a:pt x="13147" y="17540"/>
                    <a:pt x="12981" y="17586"/>
                    <a:pt x="12787" y="17586"/>
                  </a:cubicBezTo>
                  <a:cubicBezTo>
                    <a:pt x="12361" y="17586"/>
                    <a:pt x="12347" y="17113"/>
                    <a:pt x="12152" y="16852"/>
                  </a:cubicBezTo>
                  <a:cubicBezTo>
                    <a:pt x="11986" y="16631"/>
                    <a:pt x="11693" y="16567"/>
                    <a:pt x="11625" y="16266"/>
                  </a:cubicBezTo>
                  <a:cubicBezTo>
                    <a:pt x="11495" y="15947"/>
                    <a:pt x="11716" y="15939"/>
                    <a:pt x="11865" y="15798"/>
                  </a:cubicBezTo>
                  <a:cubicBezTo>
                    <a:pt x="11841" y="15934"/>
                    <a:pt x="11936" y="16125"/>
                    <a:pt x="12008" y="16225"/>
                  </a:cubicBezTo>
                  <a:cubicBezTo>
                    <a:pt x="12087" y="16161"/>
                    <a:pt x="12165" y="16158"/>
                    <a:pt x="12238" y="16230"/>
                  </a:cubicBezTo>
                  <a:cubicBezTo>
                    <a:pt x="12254" y="16203"/>
                    <a:pt x="12301" y="16084"/>
                    <a:pt x="12329" y="16084"/>
                  </a:cubicBezTo>
                  <a:cubicBezTo>
                    <a:pt x="12326" y="16084"/>
                    <a:pt x="12736" y="16816"/>
                    <a:pt x="12978" y="16874"/>
                  </a:cubicBezTo>
                  <a:cubicBezTo>
                    <a:pt x="13227" y="16935"/>
                    <a:pt x="13439" y="17177"/>
                    <a:pt x="13668" y="17310"/>
                  </a:cubicBezTo>
                  <a:lnTo>
                    <a:pt x="13669" y="17307"/>
                  </a:lnTo>
                  <a:cubicBezTo>
                    <a:pt x="13733" y="17355"/>
                    <a:pt x="13798" y="17401"/>
                    <a:pt x="13864" y="17445"/>
                  </a:cubicBezTo>
                  <a:cubicBezTo>
                    <a:pt x="13864" y="17445"/>
                    <a:pt x="13885" y="17398"/>
                    <a:pt x="13900" y="17364"/>
                  </a:cubicBezTo>
                  <a:cubicBezTo>
                    <a:pt x="13996" y="17452"/>
                    <a:pt x="14062" y="17548"/>
                    <a:pt x="14179" y="17579"/>
                  </a:cubicBezTo>
                  <a:cubicBezTo>
                    <a:pt x="14188" y="18042"/>
                    <a:pt x="14082" y="18142"/>
                    <a:pt x="14348" y="18508"/>
                  </a:cubicBezTo>
                  <a:cubicBezTo>
                    <a:pt x="14118" y="18572"/>
                    <a:pt x="14350" y="18860"/>
                    <a:pt x="14440" y="18766"/>
                  </a:cubicBezTo>
                  <a:cubicBezTo>
                    <a:pt x="14548" y="18913"/>
                    <a:pt x="14606" y="19070"/>
                    <a:pt x="14601" y="19267"/>
                  </a:cubicBezTo>
                  <a:cubicBezTo>
                    <a:pt x="14744" y="19281"/>
                    <a:pt x="14884" y="19339"/>
                    <a:pt x="15005" y="19427"/>
                  </a:cubicBezTo>
                  <a:cubicBezTo>
                    <a:pt x="14917" y="19488"/>
                    <a:pt x="14849" y="19566"/>
                    <a:pt x="14799" y="19661"/>
                  </a:cubicBezTo>
                  <a:cubicBezTo>
                    <a:pt x="15088" y="19884"/>
                    <a:pt x="14876" y="20093"/>
                    <a:pt x="15189" y="20301"/>
                  </a:cubicBezTo>
                  <a:cubicBezTo>
                    <a:pt x="15191" y="20250"/>
                    <a:pt x="15226" y="20114"/>
                    <a:pt x="15288" y="20127"/>
                  </a:cubicBezTo>
                  <a:cubicBezTo>
                    <a:pt x="15355" y="20187"/>
                    <a:pt x="15355" y="20379"/>
                    <a:pt x="15421" y="20470"/>
                  </a:cubicBezTo>
                  <a:cubicBezTo>
                    <a:pt x="15434" y="20425"/>
                    <a:pt x="15471" y="20268"/>
                    <a:pt x="15516" y="20268"/>
                  </a:cubicBezTo>
                  <a:cubicBezTo>
                    <a:pt x="15547" y="20268"/>
                    <a:pt x="15717" y="20454"/>
                    <a:pt x="15743" y="20497"/>
                  </a:cubicBezTo>
                  <a:cubicBezTo>
                    <a:pt x="15738" y="20305"/>
                    <a:pt x="15706" y="20091"/>
                    <a:pt x="15617" y="19924"/>
                  </a:cubicBezTo>
                  <a:cubicBezTo>
                    <a:pt x="15719" y="19942"/>
                    <a:pt x="15823" y="19903"/>
                    <a:pt x="15832" y="19775"/>
                  </a:cubicBezTo>
                  <a:cubicBezTo>
                    <a:pt x="15922" y="19798"/>
                    <a:pt x="16115" y="19795"/>
                    <a:pt x="16041" y="19632"/>
                  </a:cubicBezTo>
                  <a:cubicBezTo>
                    <a:pt x="16106" y="19623"/>
                    <a:pt x="16168" y="19588"/>
                    <a:pt x="16210" y="19533"/>
                  </a:cubicBezTo>
                  <a:cubicBezTo>
                    <a:pt x="16138" y="19390"/>
                    <a:pt x="15206" y="18490"/>
                    <a:pt x="15434" y="18346"/>
                  </a:cubicBezTo>
                  <a:cubicBezTo>
                    <a:pt x="15434" y="18538"/>
                    <a:pt x="16064" y="18478"/>
                    <a:pt x="15848" y="18241"/>
                  </a:cubicBezTo>
                  <a:cubicBezTo>
                    <a:pt x="16147" y="18267"/>
                    <a:pt x="16258" y="18137"/>
                    <a:pt x="16617" y="18242"/>
                  </a:cubicBezTo>
                  <a:cubicBezTo>
                    <a:pt x="16734" y="18192"/>
                    <a:pt x="16850" y="18068"/>
                    <a:pt x="16906" y="17901"/>
                  </a:cubicBezTo>
                  <a:cubicBezTo>
                    <a:pt x="16903" y="17828"/>
                    <a:pt x="16902" y="17625"/>
                    <a:pt x="16866" y="17758"/>
                  </a:cubicBezTo>
                  <a:cubicBezTo>
                    <a:pt x="16932" y="17767"/>
                    <a:pt x="16992" y="17749"/>
                    <a:pt x="17046" y="17705"/>
                  </a:cubicBezTo>
                  <a:lnTo>
                    <a:pt x="16983" y="17599"/>
                  </a:lnTo>
                  <a:cubicBezTo>
                    <a:pt x="17041" y="17536"/>
                    <a:pt x="17165" y="17507"/>
                    <a:pt x="17236" y="17493"/>
                  </a:cubicBezTo>
                  <a:cubicBezTo>
                    <a:pt x="17318" y="17587"/>
                    <a:pt x="17416" y="17601"/>
                    <a:pt x="17530" y="17550"/>
                  </a:cubicBezTo>
                  <a:cubicBezTo>
                    <a:pt x="17577" y="17423"/>
                    <a:pt x="17512" y="17280"/>
                    <a:pt x="17384" y="17221"/>
                  </a:cubicBezTo>
                  <a:cubicBezTo>
                    <a:pt x="17687" y="16967"/>
                    <a:pt x="17565" y="16430"/>
                    <a:pt x="17781" y="16125"/>
                  </a:cubicBezTo>
                  <a:cubicBezTo>
                    <a:pt x="17837" y="16046"/>
                    <a:pt x="18329" y="15957"/>
                    <a:pt x="17971" y="15701"/>
                  </a:cubicBezTo>
                  <a:cubicBezTo>
                    <a:pt x="18121" y="15585"/>
                    <a:pt x="18165" y="15400"/>
                    <a:pt x="18293" y="15287"/>
                  </a:cubicBezTo>
                  <a:cubicBezTo>
                    <a:pt x="18372" y="15279"/>
                    <a:pt x="18564" y="15290"/>
                    <a:pt x="18635" y="15243"/>
                  </a:cubicBezTo>
                  <a:cubicBezTo>
                    <a:pt x="18639" y="15249"/>
                    <a:pt x="18650" y="15264"/>
                    <a:pt x="18652" y="15266"/>
                  </a:cubicBezTo>
                  <a:cubicBezTo>
                    <a:pt x="18287" y="15517"/>
                    <a:pt x="19128" y="15507"/>
                    <a:pt x="19226" y="15549"/>
                  </a:cubicBezTo>
                  <a:cubicBezTo>
                    <a:pt x="19228" y="15542"/>
                    <a:pt x="18587" y="15928"/>
                    <a:pt x="18950" y="15928"/>
                  </a:cubicBezTo>
                  <a:cubicBezTo>
                    <a:pt x="19011" y="15928"/>
                    <a:pt x="19283" y="15953"/>
                    <a:pt x="19298" y="16033"/>
                  </a:cubicBezTo>
                  <a:cubicBezTo>
                    <a:pt x="19302" y="16103"/>
                    <a:pt x="19240" y="16207"/>
                    <a:pt x="19205" y="16258"/>
                  </a:cubicBezTo>
                  <a:cubicBezTo>
                    <a:pt x="19386" y="16473"/>
                    <a:pt x="20060" y="16208"/>
                    <a:pt x="20085" y="16168"/>
                  </a:cubicBezTo>
                  <a:cubicBezTo>
                    <a:pt x="20101" y="16142"/>
                    <a:pt x="20747" y="15587"/>
                    <a:pt x="20176" y="15813"/>
                  </a:cubicBezTo>
                  <a:cubicBezTo>
                    <a:pt x="19948" y="15902"/>
                    <a:pt x="19869" y="15644"/>
                    <a:pt x="19761" y="15477"/>
                  </a:cubicBezTo>
                  <a:cubicBezTo>
                    <a:pt x="19950" y="15446"/>
                    <a:pt x="20140" y="15270"/>
                    <a:pt x="20317" y="15219"/>
                  </a:cubicBezTo>
                  <a:cubicBezTo>
                    <a:pt x="20455" y="15239"/>
                    <a:pt x="21096" y="15033"/>
                    <a:pt x="20948" y="14830"/>
                  </a:cubicBezTo>
                  <a:cubicBezTo>
                    <a:pt x="21018" y="14787"/>
                    <a:pt x="21111" y="14689"/>
                    <a:pt x="21196" y="14689"/>
                  </a:cubicBezTo>
                  <a:cubicBezTo>
                    <a:pt x="21540" y="14453"/>
                    <a:pt x="21283" y="14523"/>
                    <a:pt x="21399" y="14198"/>
                  </a:cubicBezTo>
                  <a:cubicBezTo>
                    <a:pt x="21401" y="14194"/>
                    <a:pt x="21392" y="14218"/>
                    <a:pt x="21399" y="14198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 sz="2532">
                <a:latin typeface="Calibri" panose="020F0502020204030204" pitchFamily="34" charset="0"/>
              </a:endParaRPr>
            </a:p>
          </p:txBody>
        </p:sp>
        <p:sp>
          <p:nvSpPr>
            <p:cNvPr id="94" name="Shape 2798">
              <a:extLst>
                <a:ext uri="{FF2B5EF4-FFF2-40B4-BE49-F238E27FC236}">
                  <a16:creationId xmlns:a16="http://schemas.microsoft.com/office/drawing/2014/main" id="{DD8255C7-BB4F-4C8E-8DC2-A61EA70DEFB5}"/>
                </a:ext>
              </a:extLst>
            </p:cNvPr>
            <p:cNvSpPr/>
            <p:nvPr/>
          </p:nvSpPr>
          <p:spPr>
            <a:xfrm>
              <a:off x="5781924" y="7740650"/>
              <a:ext cx="3155324" cy="51416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6" h="21346" extrusionOk="0">
                  <a:moveTo>
                    <a:pt x="14907" y="13611"/>
                  </a:moveTo>
                  <a:cubicBezTo>
                    <a:pt x="14908" y="13576"/>
                    <a:pt x="14915" y="13542"/>
                    <a:pt x="14927" y="13508"/>
                  </a:cubicBezTo>
                  <a:cubicBezTo>
                    <a:pt x="14945" y="13527"/>
                    <a:pt x="14935" y="13561"/>
                    <a:pt x="14907" y="13611"/>
                  </a:cubicBezTo>
                  <a:cubicBezTo>
                    <a:pt x="14911" y="13596"/>
                    <a:pt x="14935" y="13561"/>
                    <a:pt x="14907" y="13611"/>
                  </a:cubicBezTo>
                  <a:close/>
                  <a:moveTo>
                    <a:pt x="13846" y="3906"/>
                  </a:moveTo>
                  <a:cubicBezTo>
                    <a:pt x="13745" y="4068"/>
                    <a:pt x="13727" y="4129"/>
                    <a:pt x="13495" y="4231"/>
                  </a:cubicBezTo>
                  <a:cubicBezTo>
                    <a:pt x="13568" y="4090"/>
                    <a:pt x="13714" y="3995"/>
                    <a:pt x="13864" y="3877"/>
                  </a:cubicBezTo>
                  <a:lnTo>
                    <a:pt x="13846" y="3906"/>
                  </a:lnTo>
                  <a:cubicBezTo>
                    <a:pt x="13827" y="3937"/>
                    <a:pt x="13846" y="3906"/>
                    <a:pt x="13846" y="3906"/>
                  </a:cubicBezTo>
                  <a:close/>
                  <a:moveTo>
                    <a:pt x="12475" y="14778"/>
                  </a:moveTo>
                  <a:cubicBezTo>
                    <a:pt x="12516" y="14778"/>
                    <a:pt x="12564" y="14776"/>
                    <a:pt x="12595" y="14795"/>
                  </a:cubicBezTo>
                  <a:cubicBezTo>
                    <a:pt x="12555" y="14785"/>
                    <a:pt x="12514" y="14778"/>
                    <a:pt x="12475" y="14778"/>
                  </a:cubicBezTo>
                  <a:cubicBezTo>
                    <a:pt x="12476" y="14778"/>
                    <a:pt x="12514" y="14778"/>
                    <a:pt x="12475" y="14778"/>
                  </a:cubicBezTo>
                  <a:close/>
                  <a:moveTo>
                    <a:pt x="7113" y="17141"/>
                  </a:moveTo>
                  <a:cubicBezTo>
                    <a:pt x="7109" y="17139"/>
                    <a:pt x="7101" y="17127"/>
                    <a:pt x="7096" y="17118"/>
                  </a:cubicBezTo>
                  <a:cubicBezTo>
                    <a:pt x="7113" y="17112"/>
                    <a:pt x="7129" y="17104"/>
                    <a:pt x="7143" y="17096"/>
                  </a:cubicBezTo>
                  <a:cubicBezTo>
                    <a:pt x="7135" y="17114"/>
                    <a:pt x="7137" y="17132"/>
                    <a:pt x="7149" y="17150"/>
                  </a:cubicBezTo>
                  <a:lnTo>
                    <a:pt x="7113" y="17141"/>
                  </a:lnTo>
                  <a:cubicBezTo>
                    <a:pt x="7109" y="17139"/>
                    <a:pt x="7113" y="17141"/>
                    <a:pt x="7113" y="17141"/>
                  </a:cubicBezTo>
                  <a:close/>
                  <a:moveTo>
                    <a:pt x="4271" y="153"/>
                  </a:moveTo>
                  <a:cubicBezTo>
                    <a:pt x="4271" y="153"/>
                    <a:pt x="4274" y="153"/>
                    <a:pt x="4271" y="153"/>
                  </a:cubicBezTo>
                  <a:cubicBezTo>
                    <a:pt x="4271" y="153"/>
                    <a:pt x="4271" y="153"/>
                    <a:pt x="4271" y="153"/>
                  </a:cubicBezTo>
                  <a:close/>
                  <a:moveTo>
                    <a:pt x="21083" y="5876"/>
                  </a:moveTo>
                  <a:cubicBezTo>
                    <a:pt x="20878" y="5351"/>
                    <a:pt x="20177" y="5444"/>
                    <a:pt x="19555" y="5083"/>
                  </a:cubicBezTo>
                  <a:cubicBezTo>
                    <a:pt x="19066" y="4799"/>
                    <a:pt x="18685" y="4740"/>
                    <a:pt x="18023" y="4717"/>
                  </a:cubicBezTo>
                  <a:cubicBezTo>
                    <a:pt x="17537" y="4700"/>
                    <a:pt x="17283" y="4482"/>
                    <a:pt x="16812" y="4685"/>
                  </a:cubicBezTo>
                  <a:cubicBezTo>
                    <a:pt x="16950" y="4215"/>
                    <a:pt x="15462" y="3995"/>
                    <a:pt x="14945" y="4103"/>
                  </a:cubicBezTo>
                  <a:cubicBezTo>
                    <a:pt x="14955" y="4083"/>
                    <a:pt x="15053" y="3900"/>
                    <a:pt x="15053" y="3900"/>
                  </a:cubicBezTo>
                  <a:cubicBezTo>
                    <a:pt x="14663" y="3887"/>
                    <a:pt x="14273" y="3873"/>
                    <a:pt x="13883" y="3862"/>
                  </a:cubicBezTo>
                  <a:cubicBezTo>
                    <a:pt x="14117" y="3655"/>
                    <a:pt x="14501" y="3533"/>
                    <a:pt x="14274" y="3246"/>
                  </a:cubicBezTo>
                  <a:cubicBezTo>
                    <a:pt x="13791" y="3298"/>
                    <a:pt x="13738" y="2329"/>
                    <a:pt x="13421" y="2513"/>
                  </a:cubicBezTo>
                  <a:cubicBezTo>
                    <a:pt x="13222" y="2341"/>
                    <a:pt x="12877" y="2206"/>
                    <a:pt x="12575" y="2135"/>
                  </a:cubicBezTo>
                  <a:cubicBezTo>
                    <a:pt x="12586" y="2119"/>
                    <a:pt x="12595" y="2102"/>
                    <a:pt x="12600" y="2085"/>
                  </a:cubicBezTo>
                  <a:cubicBezTo>
                    <a:pt x="12472" y="2018"/>
                    <a:pt x="11718" y="1855"/>
                    <a:pt x="11552" y="2009"/>
                  </a:cubicBezTo>
                  <a:cubicBezTo>
                    <a:pt x="11407" y="1950"/>
                    <a:pt x="11152" y="1951"/>
                    <a:pt x="10982" y="1957"/>
                  </a:cubicBezTo>
                  <a:lnTo>
                    <a:pt x="10971" y="1915"/>
                  </a:lnTo>
                  <a:lnTo>
                    <a:pt x="10942" y="1935"/>
                  </a:lnTo>
                  <a:cubicBezTo>
                    <a:pt x="10847" y="1887"/>
                    <a:pt x="10590" y="1730"/>
                    <a:pt x="10461" y="1730"/>
                  </a:cubicBezTo>
                  <a:cubicBezTo>
                    <a:pt x="10603" y="1730"/>
                    <a:pt x="10202" y="1408"/>
                    <a:pt x="10132" y="1370"/>
                  </a:cubicBezTo>
                  <a:cubicBezTo>
                    <a:pt x="10175" y="1376"/>
                    <a:pt x="10205" y="1380"/>
                    <a:pt x="10205" y="1380"/>
                  </a:cubicBezTo>
                  <a:cubicBezTo>
                    <a:pt x="9946" y="1224"/>
                    <a:pt x="9692" y="1045"/>
                    <a:pt x="9292" y="1115"/>
                  </a:cubicBezTo>
                  <a:cubicBezTo>
                    <a:pt x="9308" y="1100"/>
                    <a:pt x="9312" y="1069"/>
                    <a:pt x="9318" y="1047"/>
                  </a:cubicBezTo>
                  <a:cubicBezTo>
                    <a:pt x="9756" y="901"/>
                    <a:pt x="8958" y="655"/>
                    <a:pt x="8719" y="691"/>
                  </a:cubicBezTo>
                  <a:cubicBezTo>
                    <a:pt x="8697" y="649"/>
                    <a:pt x="8672" y="637"/>
                    <a:pt x="8622" y="605"/>
                  </a:cubicBezTo>
                  <a:cubicBezTo>
                    <a:pt x="8595" y="615"/>
                    <a:pt x="8857" y="603"/>
                    <a:pt x="8946" y="583"/>
                  </a:cubicBezTo>
                  <a:lnTo>
                    <a:pt x="8946" y="424"/>
                  </a:lnTo>
                  <a:cubicBezTo>
                    <a:pt x="8584" y="419"/>
                    <a:pt x="8041" y="370"/>
                    <a:pt x="7753" y="527"/>
                  </a:cubicBezTo>
                  <a:cubicBezTo>
                    <a:pt x="7325" y="761"/>
                    <a:pt x="7238" y="462"/>
                    <a:pt x="6865" y="462"/>
                  </a:cubicBezTo>
                  <a:cubicBezTo>
                    <a:pt x="6651" y="462"/>
                    <a:pt x="6162" y="582"/>
                    <a:pt x="6100" y="423"/>
                  </a:cubicBezTo>
                  <a:cubicBezTo>
                    <a:pt x="6035" y="257"/>
                    <a:pt x="5794" y="173"/>
                    <a:pt x="5530" y="201"/>
                  </a:cubicBezTo>
                  <a:cubicBezTo>
                    <a:pt x="5798" y="201"/>
                    <a:pt x="4516" y="-254"/>
                    <a:pt x="5126" y="246"/>
                  </a:cubicBezTo>
                  <a:cubicBezTo>
                    <a:pt x="4964" y="310"/>
                    <a:pt x="4729" y="281"/>
                    <a:pt x="4573" y="365"/>
                  </a:cubicBezTo>
                  <a:cubicBezTo>
                    <a:pt x="4569" y="357"/>
                    <a:pt x="4565" y="351"/>
                    <a:pt x="4561" y="344"/>
                  </a:cubicBezTo>
                  <a:cubicBezTo>
                    <a:pt x="4686" y="310"/>
                    <a:pt x="4802" y="265"/>
                    <a:pt x="4906" y="212"/>
                  </a:cubicBezTo>
                  <a:cubicBezTo>
                    <a:pt x="4915" y="-229"/>
                    <a:pt x="4397" y="153"/>
                    <a:pt x="4270" y="153"/>
                  </a:cubicBezTo>
                  <a:cubicBezTo>
                    <a:pt x="4167" y="164"/>
                    <a:pt x="3359" y="353"/>
                    <a:pt x="3319" y="417"/>
                  </a:cubicBezTo>
                  <a:lnTo>
                    <a:pt x="3145" y="383"/>
                  </a:lnTo>
                  <a:cubicBezTo>
                    <a:pt x="2836" y="502"/>
                    <a:pt x="2710" y="657"/>
                    <a:pt x="2597" y="861"/>
                  </a:cubicBezTo>
                  <a:lnTo>
                    <a:pt x="2632" y="881"/>
                  </a:lnTo>
                  <a:lnTo>
                    <a:pt x="2609" y="891"/>
                  </a:lnTo>
                  <a:cubicBezTo>
                    <a:pt x="2609" y="891"/>
                    <a:pt x="2630" y="919"/>
                    <a:pt x="2631" y="920"/>
                  </a:cubicBezTo>
                  <a:cubicBezTo>
                    <a:pt x="2441" y="925"/>
                    <a:pt x="2439" y="994"/>
                    <a:pt x="2367" y="1082"/>
                  </a:cubicBezTo>
                  <a:cubicBezTo>
                    <a:pt x="2327" y="1132"/>
                    <a:pt x="2134" y="1188"/>
                    <a:pt x="2046" y="1216"/>
                  </a:cubicBezTo>
                  <a:cubicBezTo>
                    <a:pt x="2006" y="1191"/>
                    <a:pt x="1971" y="1160"/>
                    <a:pt x="1938" y="1132"/>
                  </a:cubicBezTo>
                  <a:lnTo>
                    <a:pt x="1757" y="1278"/>
                  </a:lnTo>
                  <a:lnTo>
                    <a:pt x="1868" y="1415"/>
                  </a:lnTo>
                  <a:lnTo>
                    <a:pt x="1840" y="1419"/>
                  </a:lnTo>
                  <a:lnTo>
                    <a:pt x="1824" y="1473"/>
                  </a:lnTo>
                  <a:lnTo>
                    <a:pt x="1805" y="1460"/>
                  </a:lnTo>
                  <a:cubicBezTo>
                    <a:pt x="1758" y="1481"/>
                    <a:pt x="1709" y="1500"/>
                    <a:pt x="1658" y="1517"/>
                  </a:cubicBezTo>
                  <a:cubicBezTo>
                    <a:pt x="1549" y="1674"/>
                    <a:pt x="1707" y="1979"/>
                    <a:pt x="1798" y="2121"/>
                  </a:cubicBezTo>
                  <a:lnTo>
                    <a:pt x="1623" y="2198"/>
                  </a:lnTo>
                  <a:cubicBezTo>
                    <a:pt x="1623" y="2198"/>
                    <a:pt x="1757" y="2274"/>
                    <a:pt x="1768" y="2279"/>
                  </a:cubicBezTo>
                  <a:cubicBezTo>
                    <a:pt x="1773" y="2424"/>
                    <a:pt x="1650" y="2661"/>
                    <a:pt x="1803" y="2773"/>
                  </a:cubicBezTo>
                  <a:cubicBezTo>
                    <a:pt x="1723" y="2851"/>
                    <a:pt x="1540" y="2983"/>
                    <a:pt x="1532" y="3078"/>
                  </a:cubicBezTo>
                  <a:cubicBezTo>
                    <a:pt x="1139" y="3076"/>
                    <a:pt x="1182" y="3360"/>
                    <a:pt x="947" y="3451"/>
                  </a:cubicBezTo>
                  <a:cubicBezTo>
                    <a:pt x="945" y="3436"/>
                    <a:pt x="951" y="3434"/>
                    <a:pt x="966" y="3447"/>
                  </a:cubicBezTo>
                  <a:cubicBezTo>
                    <a:pt x="608" y="3513"/>
                    <a:pt x="413" y="3554"/>
                    <a:pt x="434" y="3830"/>
                  </a:cubicBezTo>
                  <a:cubicBezTo>
                    <a:pt x="410" y="3843"/>
                    <a:pt x="192" y="4024"/>
                    <a:pt x="245" y="4024"/>
                  </a:cubicBezTo>
                  <a:lnTo>
                    <a:pt x="236" y="4024"/>
                  </a:lnTo>
                  <a:cubicBezTo>
                    <a:pt x="54" y="4141"/>
                    <a:pt x="48" y="4311"/>
                    <a:pt x="120" y="4482"/>
                  </a:cubicBezTo>
                  <a:cubicBezTo>
                    <a:pt x="-250" y="4580"/>
                    <a:pt x="355" y="4716"/>
                    <a:pt x="355" y="4730"/>
                  </a:cubicBezTo>
                  <a:cubicBezTo>
                    <a:pt x="361" y="4790"/>
                    <a:pt x="347" y="4826"/>
                    <a:pt x="446" y="4867"/>
                  </a:cubicBezTo>
                  <a:cubicBezTo>
                    <a:pt x="418" y="4880"/>
                    <a:pt x="385" y="4889"/>
                    <a:pt x="354" y="4898"/>
                  </a:cubicBezTo>
                  <a:lnTo>
                    <a:pt x="401" y="5044"/>
                  </a:lnTo>
                  <a:cubicBezTo>
                    <a:pt x="360" y="5065"/>
                    <a:pt x="295" y="5073"/>
                    <a:pt x="243" y="5074"/>
                  </a:cubicBezTo>
                  <a:cubicBezTo>
                    <a:pt x="-96" y="5327"/>
                    <a:pt x="100" y="5478"/>
                    <a:pt x="253" y="5724"/>
                  </a:cubicBezTo>
                  <a:cubicBezTo>
                    <a:pt x="-131" y="5758"/>
                    <a:pt x="906" y="6336"/>
                    <a:pt x="977" y="6405"/>
                  </a:cubicBezTo>
                  <a:cubicBezTo>
                    <a:pt x="1473" y="6884"/>
                    <a:pt x="1943" y="7410"/>
                    <a:pt x="2366" y="7917"/>
                  </a:cubicBezTo>
                  <a:cubicBezTo>
                    <a:pt x="2792" y="8429"/>
                    <a:pt x="2834" y="8747"/>
                    <a:pt x="3754" y="9047"/>
                  </a:cubicBezTo>
                  <a:cubicBezTo>
                    <a:pt x="4138" y="9172"/>
                    <a:pt x="4518" y="9326"/>
                    <a:pt x="4908" y="9441"/>
                  </a:cubicBezTo>
                  <a:cubicBezTo>
                    <a:pt x="5168" y="9517"/>
                    <a:pt x="5201" y="9759"/>
                    <a:pt x="5520" y="9800"/>
                  </a:cubicBezTo>
                  <a:cubicBezTo>
                    <a:pt x="5673" y="10251"/>
                    <a:pt x="5783" y="10655"/>
                    <a:pt x="5791" y="11117"/>
                  </a:cubicBezTo>
                  <a:cubicBezTo>
                    <a:pt x="5711" y="11122"/>
                    <a:pt x="5913" y="12338"/>
                    <a:pt x="5907" y="12464"/>
                  </a:cubicBezTo>
                  <a:cubicBezTo>
                    <a:pt x="5882" y="13059"/>
                    <a:pt x="5883" y="13548"/>
                    <a:pt x="6193" y="14121"/>
                  </a:cubicBezTo>
                  <a:lnTo>
                    <a:pt x="6225" y="14132"/>
                  </a:lnTo>
                  <a:cubicBezTo>
                    <a:pt x="6430" y="14543"/>
                    <a:pt x="6291" y="15161"/>
                    <a:pt x="6165" y="15567"/>
                  </a:cubicBezTo>
                  <a:lnTo>
                    <a:pt x="5959" y="15469"/>
                  </a:lnTo>
                  <a:cubicBezTo>
                    <a:pt x="6052" y="15704"/>
                    <a:pt x="6153" y="16040"/>
                    <a:pt x="6421" y="16224"/>
                  </a:cubicBezTo>
                  <a:cubicBezTo>
                    <a:pt x="6507" y="16420"/>
                    <a:pt x="6366" y="16837"/>
                    <a:pt x="6657" y="17019"/>
                  </a:cubicBezTo>
                  <a:lnTo>
                    <a:pt x="6608" y="17029"/>
                  </a:lnTo>
                  <a:cubicBezTo>
                    <a:pt x="6637" y="17135"/>
                    <a:pt x="6673" y="17242"/>
                    <a:pt x="6698" y="17348"/>
                  </a:cubicBezTo>
                  <a:cubicBezTo>
                    <a:pt x="6724" y="17460"/>
                    <a:pt x="6961" y="17753"/>
                    <a:pt x="7204" y="17552"/>
                  </a:cubicBezTo>
                  <a:cubicBezTo>
                    <a:pt x="7368" y="17415"/>
                    <a:pt x="7130" y="17379"/>
                    <a:pt x="7104" y="17271"/>
                  </a:cubicBezTo>
                  <a:cubicBezTo>
                    <a:pt x="7153" y="17247"/>
                    <a:pt x="7205" y="17224"/>
                    <a:pt x="7258" y="17204"/>
                  </a:cubicBezTo>
                  <a:cubicBezTo>
                    <a:pt x="7266" y="17207"/>
                    <a:pt x="7274" y="17209"/>
                    <a:pt x="7283" y="17212"/>
                  </a:cubicBezTo>
                  <a:cubicBezTo>
                    <a:pt x="7428" y="17330"/>
                    <a:pt x="7359" y="17669"/>
                    <a:pt x="7457" y="17825"/>
                  </a:cubicBezTo>
                  <a:cubicBezTo>
                    <a:pt x="7064" y="17733"/>
                    <a:pt x="6781" y="17992"/>
                    <a:pt x="7244" y="18037"/>
                  </a:cubicBezTo>
                  <a:cubicBezTo>
                    <a:pt x="7249" y="18089"/>
                    <a:pt x="7372" y="18164"/>
                    <a:pt x="7414" y="18219"/>
                  </a:cubicBezTo>
                  <a:cubicBezTo>
                    <a:pt x="7100" y="18171"/>
                    <a:pt x="6990" y="18391"/>
                    <a:pt x="6948" y="18541"/>
                  </a:cubicBezTo>
                  <a:cubicBezTo>
                    <a:pt x="6858" y="18867"/>
                    <a:pt x="7590" y="18545"/>
                    <a:pt x="7695" y="18694"/>
                  </a:cubicBezTo>
                  <a:cubicBezTo>
                    <a:pt x="7722" y="18862"/>
                    <a:pt x="7638" y="18904"/>
                    <a:pt x="7476" y="18960"/>
                  </a:cubicBezTo>
                  <a:cubicBezTo>
                    <a:pt x="7193" y="19058"/>
                    <a:pt x="7547" y="19380"/>
                    <a:pt x="7676" y="19483"/>
                  </a:cubicBezTo>
                  <a:cubicBezTo>
                    <a:pt x="7806" y="19585"/>
                    <a:pt x="8719" y="19925"/>
                    <a:pt x="8709" y="20034"/>
                  </a:cubicBezTo>
                  <a:cubicBezTo>
                    <a:pt x="8675" y="20055"/>
                    <a:pt x="8539" y="20057"/>
                    <a:pt x="8495" y="20060"/>
                  </a:cubicBezTo>
                  <a:cubicBezTo>
                    <a:pt x="8668" y="20215"/>
                    <a:pt x="8970" y="20245"/>
                    <a:pt x="9155" y="20402"/>
                  </a:cubicBezTo>
                  <a:cubicBezTo>
                    <a:pt x="9472" y="20673"/>
                    <a:pt x="9686" y="20866"/>
                    <a:pt x="10256" y="20922"/>
                  </a:cubicBezTo>
                  <a:cubicBezTo>
                    <a:pt x="10224" y="21093"/>
                    <a:pt x="10989" y="21099"/>
                    <a:pt x="11173" y="21106"/>
                  </a:cubicBezTo>
                  <a:cubicBezTo>
                    <a:pt x="11320" y="21272"/>
                    <a:pt x="11860" y="21266"/>
                    <a:pt x="12121" y="21346"/>
                  </a:cubicBezTo>
                  <a:cubicBezTo>
                    <a:pt x="12171" y="21325"/>
                    <a:pt x="12226" y="21311"/>
                    <a:pt x="12286" y="21303"/>
                  </a:cubicBezTo>
                  <a:cubicBezTo>
                    <a:pt x="12279" y="21275"/>
                    <a:pt x="12265" y="21249"/>
                    <a:pt x="12243" y="21224"/>
                  </a:cubicBezTo>
                  <a:cubicBezTo>
                    <a:pt x="12367" y="21226"/>
                    <a:pt x="12609" y="21245"/>
                    <a:pt x="12688" y="21175"/>
                  </a:cubicBezTo>
                  <a:cubicBezTo>
                    <a:pt x="13408" y="21075"/>
                    <a:pt x="12856" y="20944"/>
                    <a:pt x="12432" y="20879"/>
                  </a:cubicBezTo>
                  <a:cubicBezTo>
                    <a:pt x="12038" y="20820"/>
                    <a:pt x="11669" y="20556"/>
                    <a:pt x="11367" y="20396"/>
                  </a:cubicBezTo>
                  <a:lnTo>
                    <a:pt x="11371" y="20394"/>
                  </a:lnTo>
                  <a:cubicBezTo>
                    <a:pt x="11287" y="20307"/>
                    <a:pt x="11160" y="20275"/>
                    <a:pt x="11013" y="20336"/>
                  </a:cubicBezTo>
                  <a:cubicBezTo>
                    <a:pt x="10986" y="20329"/>
                    <a:pt x="10938" y="20310"/>
                    <a:pt x="10929" y="20303"/>
                  </a:cubicBezTo>
                  <a:cubicBezTo>
                    <a:pt x="10926" y="20288"/>
                    <a:pt x="10923" y="20273"/>
                    <a:pt x="10922" y="20258"/>
                  </a:cubicBezTo>
                  <a:lnTo>
                    <a:pt x="11154" y="20296"/>
                  </a:lnTo>
                  <a:lnTo>
                    <a:pt x="11240" y="20191"/>
                  </a:lnTo>
                  <a:cubicBezTo>
                    <a:pt x="10960" y="20056"/>
                    <a:pt x="10729" y="19885"/>
                    <a:pt x="10600" y="19679"/>
                  </a:cubicBezTo>
                  <a:cubicBezTo>
                    <a:pt x="11043" y="19491"/>
                    <a:pt x="10850" y="19267"/>
                    <a:pt x="11190" y="19008"/>
                  </a:cubicBezTo>
                  <a:cubicBezTo>
                    <a:pt x="11610" y="18689"/>
                    <a:pt x="10881" y="18589"/>
                    <a:pt x="10564" y="18488"/>
                  </a:cubicBezTo>
                  <a:cubicBezTo>
                    <a:pt x="9933" y="18287"/>
                    <a:pt x="10482" y="18110"/>
                    <a:pt x="10762" y="17956"/>
                  </a:cubicBezTo>
                  <a:cubicBezTo>
                    <a:pt x="11082" y="17780"/>
                    <a:pt x="10532" y="17572"/>
                    <a:pt x="10925" y="17461"/>
                  </a:cubicBezTo>
                  <a:cubicBezTo>
                    <a:pt x="11053" y="17363"/>
                    <a:pt x="11542" y="17241"/>
                    <a:pt x="11132" y="17081"/>
                  </a:cubicBezTo>
                  <a:cubicBezTo>
                    <a:pt x="10719" y="16920"/>
                    <a:pt x="10542" y="17195"/>
                    <a:pt x="10370" y="16756"/>
                  </a:cubicBezTo>
                  <a:cubicBezTo>
                    <a:pt x="10280" y="16736"/>
                    <a:pt x="10698" y="16839"/>
                    <a:pt x="10701" y="16840"/>
                  </a:cubicBezTo>
                  <a:cubicBezTo>
                    <a:pt x="10852" y="16881"/>
                    <a:pt x="11044" y="16917"/>
                    <a:pt x="11208" y="16879"/>
                  </a:cubicBezTo>
                  <a:cubicBezTo>
                    <a:pt x="11677" y="16774"/>
                    <a:pt x="11296" y="16620"/>
                    <a:pt x="11327" y="16476"/>
                  </a:cubicBezTo>
                  <a:lnTo>
                    <a:pt x="11391" y="16465"/>
                  </a:lnTo>
                  <a:cubicBezTo>
                    <a:pt x="11399" y="16341"/>
                    <a:pt x="11312" y="16265"/>
                    <a:pt x="11208" y="16169"/>
                  </a:cubicBezTo>
                  <a:cubicBezTo>
                    <a:pt x="11664" y="16259"/>
                    <a:pt x="12455" y="16159"/>
                    <a:pt x="12835" y="15994"/>
                  </a:cubicBezTo>
                  <a:cubicBezTo>
                    <a:pt x="13028" y="15910"/>
                    <a:pt x="13154" y="15698"/>
                    <a:pt x="13228" y="15565"/>
                  </a:cubicBezTo>
                  <a:cubicBezTo>
                    <a:pt x="13402" y="15253"/>
                    <a:pt x="12911" y="15333"/>
                    <a:pt x="12834" y="15144"/>
                  </a:cubicBezTo>
                  <a:cubicBezTo>
                    <a:pt x="12802" y="15022"/>
                    <a:pt x="12963" y="14987"/>
                    <a:pt x="12778" y="14873"/>
                  </a:cubicBezTo>
                  <a:cubicBezTo>
                    <a:pt x="13254" y="14989"/>
                    <a:pt x="14069" y="14954"/>
                    <a:pt x="14075" y="14543"/>
                  </a:cubicBezTo>
                  <a:cubicBezTo>
                    <a:pt x="14715" y="14565"/>
                    <a:pt x="14622" y="13934"/>
                    <a:pt x="14861" y="13689"/>
                  </a:cubicBezTo>
                  <a:cubicBezTo>
                    <a:pt x="14826" y="13753"/>
                    <a:pt x="14779" y="13815"/>
                    <a:pt x="14699" y="13862"/>
                  </a:cubicBezTo>
                  <a:lnTo>
                    <a:pt x="14810" y="13932"/>
                  </a:lnTo>
                  <a:lnTo>
                    <a:pt x="14823" y="13925"/>
                  </a:lnTo>
                  <a:lnTo>
                    <a:pt x="14866" y="13945"/>
                  </a:lnTo>
                  <a:cubicBezTo>
                    <a:pt x="15391" y="13663"/>
                    <a:pt x="15253" y="13268"/>
                    <a:pt x="15713" y="12979"/>
                  </a:cubicBezTo>
                  <a:cubicBezTo>
                    <a:pt x="16218" y="12660"/>
                    <a:pt x="15525" y="12151"/>
                    <a:pt x="15954" y="11777"/>
                  </a:cubicBezTo>
                  <a:cubicBezTo>
                    <a:pt x="16313" y="11463"/>
                    <a:pt x="17360" y="11121"/>
                    <a:pt x="17972" y="11165"/>
                  </a:cubicBezTo>
                  <a:cubicBezTo>
                    <a:pt x="18474" y="11201"/>
                    <a:pt x="18489" y="10927"/>
                    <a:pt x="18940" y="10851"/>
                  </a:cubicBezTo>
                  <a:cubicBezTo>
                    <a:pt x="18679" y="10613"/>
                    <a:pt x="19041" y="10505"/>
                    <a:pt x="19136" y="10300"/>
                  </a:cubicBezTo>
                  <a:cubicBezTo>
                    <a:pt x="19263" y="10026"/>
                    <a:pt x="19440" y="9737"/>
                    <a:pt x="19532" y="9473"/>
                  </a:cubicBezTo>
                  <a:cubicBezTo>
                    <a:pt x="19677" y="9053"/>
                    <a:pt x="19187" y="8394"/>
                    <a:pt x="19505" y="8013"/>
                  </a:cubicBezTo>
                  <a:cubicBezTo>
                    <a:pt x="20005" y="8053"/>
                    <a:pt x="20030" y="7526"/>
                    <a:pt x="20245" y="7340"/>
                  </a:cubicBezTo>
                  <a:cubicBezTo>
                    <a:pt x="20849" y="6817"/>
                    <a:pt x="21350" y="6573"/>
                    <a:pt x="21083" y="5876"/>
                  </a:cubicBezTo>
                  <a:cubicBezTo>
                    <a:pt x="21071" y="5847"/>
                    <a:pt x="21253" y="6319"/>
                    <a:pt x="21083" y="5876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 sz="2532">
                <a:latin typeface="Calibri" panose="020F0502020204030204" pitchFamily="34" charset="0"/>
              </a:endParaRPr>
            </a:p>
          </p:txBody>
        </p:sp>
        <p:sp>
          <p:nvSpPr>
            <p:cNvPr id="95" name="Shape 2799">
              <a:extLst>
                <a:ext uri="{FF2B5EF4-FFF2-40B4-BE49-F238E27FC236}">
                  <a16:creationId xmlns:a16="http://schemas.microsoft.com/office/drawing/2014/main" id="{B2AE6E11-C64E-4ADE-BBAD-D4066BA56E0B}"/>
                </a:ext>
              </a:extLst>
            </p:cNvPr>
            <p:cNvSpPr/>
            <p:nvPr/>
          </p:nvSpPr>
          <p:spPr>
            <a:xfrm>
              <a:off x="2027055" y="2813405"/>
              <a:ext cx="8966833" cy="53327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6" h="21465" extrusionOk="0">
                  <a:moveTo>
                    <a:pt x="13469" y="3580"/>
                  </a:moveTo>
                  <a:cubicBezTo>
                    <a:pt x="13690" y="3383"/>
                    <a:pt x="13241" y="3198"/>
                    <a:pt x="13219" y="3654"/>
                  </a:cubicBezTo>
                  <a:cubicBezTo>
                    <a:pt x="13301" y="3647"/>
                    <a:pt x="13395" y="3646"/>
                    <a:pt x="13469" y="3580"/>
                  </a:cubicBezTo>
                  <a:cubicBezTo>
                    <a:pt x="13488" y="3563"/>
                    <a:pt x="13429" y="3616"/>
                    <a:pt x="13469" y="3580"/>
                  </a:cubicBezTo>
                  <a:close/>
                  <a:moveTo>
                    <a:pt x="11812" y="960"/>
                  </a:moveTo>
                  <a:cubicBezTo>
                    <a:pt x="11873" y="975"/>
                    <a:pt x="12398" y="1247"/>
                    <a:pt x="12369" y="928"/>
                  </a:cubicBezTo>
                  <a:cubicBezTo>
                    <a:pt x="12352" y="748"/>
                    <a:pt x="11916" y="805"/>
                    <a:pt x="11875" y="809"/>
                  </a:cubicBezTo>
                  <a:cubicBezTo>
                    <a:pt x="11884" y="836"/>
                    <a:pt x="11971" y="855"/>
                    <a:pt x="11950" y="900"/>
                  </a:cubicBezTo>
                  <a:cubicBezTo>
                    <a:pt x="11906" y="934"/>
                    <a:pt x="11860" y="954"/>
                    <a:pt x="11812" y="960"/>
                  </a:cubicBezTo>
                  <a:cubicBezTo>
                    <a:pt x="11855" y="970"/>
                    <a:pt x="11846" y="935"/>
                    <a:pt x="11812" y="960"/>
                  </a:cubicBezTo>
                  <a:close/>
                  <a:moveTo>
                    <a:pt x="11540" y="1517"/>
                  </a:moveTo>
                  <a:cubicBezTo>
                    <a:pt x="11523" y="1533"/>
                    <a:pt x="11515" y="1556"/>
                    <a:pt x="11513" y="1586"/>
                  </a:cubicBezTo>
                  <a:cubicBezTo>
                    <a:pt x="11538" y="1636"/>
                    <a:pt x="11761" y="1589"/>
                    <a:pt x="11799" y="1596"/>
                  </a:cubicBezTo>
                  <a:cubicBezTo>
                    <a:pt x="11765" y="1635"/>
                    <a:pt x="11679" y="1642"/>
                    <a:pt x="11690" y="1736"/>
                  </a:cubicBezTo>
                  <a:cubicBezTo>
                    <a:pt x="11831" y="1761"/>
                    <a:pt x="11923" y="1736"/>
                    <a:pt x="12042" y="1625"/>
                  </a:cubicBezTo>
                  <a:cubicBezTo>
                    <a:pt x="12061" y="1607"/>
                    <a:pt x="12223" y="1391"/>
                    <a:pt x="12222" y="1391"/>
                  </a:cubicBezTo>
                  <a:cubicBezTo>
                    <a:pt x="12126" y="1354"/>
                    <a:pt x="11952" y="1272"/>
                    <a:pt x="11858" y="1369"/>
                  </a:cubicBezTo>
                  <a:cubicBezTo>
                    <a:pt x="11884" y="1388"/>
                    <a:pt x="11887" y="1414"/>
                    <a:pt x="11867" y="1446"/>
                  </a:cubicBezTo>
                  <a:cubicBezTo>
                    <a:pt x="11799" y="1500"/>
                    <a:pt x="11752" y="1289"/>
                    <a:pt x="11704" y="1540"/>
                  </a:cubicBezTo>
                  <a:cubicBezTo>
                    <a:pt x="11678" y="1531"/>
                    <a:pt x="11511" y="1089"/>
                    <a:pt x="11476" y="1479"/>
                  </a:cubicBezTo>
                  <a:cubicBezTo>
                    <a:pt x="11501" y="1477"/>
                    <a:pt x="11546" y="1464"/>
                    <a:pt x="11540" y="1517"/>
                  </a:cubicBezTo>
                  <a:cubicBezTo>
                    <a:pt x="11536" y="1546"/>
                    <a:pt x="11546" y="1464"/>
                    <a:pt x="11540" y="1517"/>
                  </a:cubicBezTo>
                  <a:close/>
                  <a:moveTo>
                    <a:pt x="12343" y="1561"/>
                  </a:moveTo>
                  <a:cubicBezTo>
                    <a:pt x="12265" y="1570"/>
                    <a:pt x="12133" y="1594"/>
                    <a:pt x="12080" y="1710"/>
                  </a:cubicBezTo>
                  <a:cubicBezTo>
                    <a:pt x="12161" y="1774"/>
                    <a:pt x="12265" y="1833"/>
                    <a:pt x="12355" y="1780"/>
                  </a:cubicBezTo>
                  <a:cubicBezTo>
                    <a:pt x="12461" y="1718"/>
                    <a:pt x="12469" y="1547"/>
                    <a:pt x="12343" y="1561"/>
                  </a:cubicBezTo>
                  <a:cubicBezTo>
                    <a:pt x="12307" y="1565"/>
                    <a:pt x="12374" y="1558"/>
                    <a:pt x="12343" y="1561"/>
                  </a:cubicBezTo>
                  <a:close/>
                  <a:moveTo>
                    <a:pt x="12410" y="1343"/>
                  </a:moveTo>
                  <a:cubicBezTo>
                    <a:pt x="12467" y="1514"/>
                    <a:pt x="12652" y="1308"/>
                    <a:pt x="12689" y="1408"/>
                  </a:cubicBezTo>
                  <a:cubicBezTo>
                    <a:pt x="12756" y="1588"/>
                    <a:pt x="12564" y="1588"/>
                    <a:pt x="12560" y="1740"/>
                  </a:cubicBezTo>
                  <a:cubicBezTo>
                    <a:pt x="12559" y="1806"/>
                    <a:pt x="12970" y="1815"/>
                    <a:pt x="12882" y="1823"/>
                  </a:cubicBezTo>
                  <a:cubicBezTo>
                    <a:pt x="13030" y="1809"/>
                    <a:pt x="13368" y="1722"/>
                    <a:pt x="13506" y="1791"/>
                  </a:cubicBezTo>
                  <a:cubicBezTo>
                    <a:pt x="13589" y="1831"/>
                    <a:pt x="13984" y="1801"/>
                    <a:pt x="13919" y="1685"/>
                  </a:cubicBezTo>
                  <a:cubicBezTo>
                    <a:pt x="13920" y="1684"/>
                    <a:pt x="14003" y="1641"/>
                    <a:pt x="13980" y="1596"/>
                  </a:cubicBezTo>
                  <a:cubicBezTo>
                    <a:pt x="13771" y="1178"/>
                    <a:pt x="13157" y="1950"/>
                    <a:pt x="12958" y="1442"/>
                  </a:cubicBezTo>
                  <a:cubicBezTo>
                    <a:pt x="12992" y="1431"/>
                    <a:pt x="13058" y="1449"/>
                    <a:pt x="13081" y="1404"/>
                  </a:cubicBezTo>
                  <a:cubicBezTo>
                    <a:pt x="12885" y="1396"/>
                    <a:pt x="12527" y="1042"/>
                    <a:pt x="12348" y="1306"/>
                  </a:cubicBezTo>
                  <a:cubicBezTo>
                    <a:pt x="12378" y="1305"/>
                    <a:pt x="12395" y="1296"/>
                    <a:pt x="12410" y="1343"/>
                  </a:cubicBezTo>
                  <a:cubicBezTo>
                    <a:pt x="12442" y="1437"/>
                    <a:pt x="12395" y="1296"/>
                    <a:pt x="12410" y="1343"/>
                  </a:cubicBezTo>
                  <a:close/>
                  <a:moveTo>
                    <a:pt x="12979" y="817"/>
                  </a:moveTo>
                  <a:cubicBezTo>
                    <a:pt x="13039" y="880"/>
                    <a:pt x="13140" y="853"/>
                    <a:pt x="13207" y="852"/>
                  </a:cubicBezTo>
                  <a:cubicBezTo>
                    <a:pt x="13084" y="883"/>
                    <a:pt x="12938" y="1062"/>
                    <a:pt x="13163" y="1076"/>
                  </a:cubicBezTo>
                  <a:cubicBezTo>
                    <a:pt x="13377" y="1089"/>
                    <a:pt x="13572" y="1002"/>
                    <a:pt x="13782" y="958"/>
                  </a:cubicBezTo>
                  <a:cubicBezTo>
                    <a:pt x="13737" y="967"/>
                    <a:pt x="13584" y="986"/>
                    <a:pt x="13559" y="1099"/>
                  </a:cubicBezTo>
                  <a:cubicBezTo>
                    <a:pt x="13580" y="1003"/>
                    <a:pt x="13857" y="1306"/>
                    <a:pt x="13649" y="1256"/>
                  </a:cubicBezTo>
                  <a:cubicBezTo>
                    <a:pt x="13603" y="1244"/>
                    <a:pt x="13628" y="1137"/>
                    <a:pt x="13533" y="1140"/>
                  </a:cubicBezTo>
                  <a:cubicBezTo>
                    <a:pt x="13468" y="1141"/>
                    <a:pt x="13398" y="1300"/>
                    <a:pt x="13427" y="1300"/>
                  </a:cubicBezTo>
                  <a:cubicBezTo>
                    <a:pt x="13372" y="1300"/>
                    <a:pt x="13151" y="1319"/>
                    <a:pt x="13130" y="1438"/>
                  </a:cubicBezTo>
                  <a:cubicBezTo>
                    <a:pt x="13122" y="1478"/>
                    <a:pt x="13969" y="1488"/>
                    <a:pt x="13968" y="1499"/>
                  </a:cubicBezTo>
                  <a:cubicBezTo>
                    <a:pt x="13938" y="1648"/>
                    <a:pt x="14311" y="1463"/>
                    <a:pt x="14398" y="1368"/>
                  </a:cubicBezTo>
                  <a:cubicBezTo>
                    <a:pt x="14357" y="1353"/>
                    <a:pt x="14292" y="1384"/>
                    <a:pt x="14260" y="1341"/>
                  </a:cubicBezTo>
                  <a:cubicBezTo>
                    <a:pt x="14328" y="1202"/>
                    <a:pt x="14429" y="1318"/>
                    <a:pt x="14487" y="1150"/>
                  </a:cubicBezTo>
                  <a:cubicBezTo>
                    <a:pt x="14506" y="1095"/>
                    <a:pt x="14889" y="1042"/>
                    <a:pt x="14959" y="976"/>
                  </a:cubicBezTo>
                  <a:cubicBezTo>
                    <a:pt x="14946" y="967"/>
                    <a:pt x="14932" y="942"/>
                    <a:pt x="14913" y="938"/>
                  </a:cubicBezTo>
                  <a:cubicBezTo>
                    <a:pt x="15062" y="776"/>
                    <a:pt x="15306" y="784"/>
                    <a:pt x="15473" y="712"/>
                  </a:cubicBezTo>
                  <a:cubicBezTo>
                    <a:pt x="15689" y="619"/>
                    <a:pt x="15909" y="518"/>
                    <a:pt x="16130" y="463"/>
                  </a:cubicBezTo>
                  <a:cubicBezTo>
                    <a:pt x="16193" y="447"/>
                    <a:pt x="16764" y="265"/>
                    <a:pt x="16765" y="236"/>
                  </a:cubicBezTo>
                  <a:cubicBezTo>
                    <a:pt x="16780" y="-66"/>
                    <a:pt x="13963" y="274"/>
                    <a:pt x="13714" y="383"/>
                  </a:cubicBezTo>
                  <a:cubicBezTo>
                    <a:pt x="13768" y="359"/>
                    <a:pt x="13968" y="567"/>
                    <a:pt x="14046" y="575"/>
                  </a:cubicBezTo>
                  <a:cubicBezTo>
                    <a:pt x="14043" y="577"/>
                    <a:pt x="14036" y="582"/>
                    <a:pt x="14032" y="585"/>
                  </a:cubicBezTo>
                  <a:cubicBezTo>
                    <a:pt x="14084" y="583"/>
                    <a:pt x="14144" y="588"/>
                    <a:pt x="14191" y="615"/>
                  </a:cubicBezTo>
                  <a:cubicBezTo>
                    <a:pt x="14055" y="618"/>
                    <a:pt x="13967" y="761"/>
                    <a:pt x="13851" y="771"/>
                  </a:cubicBezTo>
                  <a:cubicBezTo>
                    <a:pt x="13991" y="759"/>
                    <a:pt x="13756" y="604"/>
                    <a:pt x="13742" y="599"/>
                  </a:cubicBezTo>
                  <a:cubicBezTo>
                    <a:pt x="13560" y="535"/>
                    <a:pt x="13514" y="377"/>
                    <a:pt x="13306" y="485"/>
                  </a:cubicBezTo>
                  <a:cubicBezTo>
                    <a:pt x="13258" y="510"/>
                    <a:pt x="12851" y="682"/>
                    <a:pt x="12979" y="817"/>
                  </a:cubicBezTo>
                  <a:cubicBezTo>
                    <a:pt x="13039" y="880"/>
                    <a:pt x="12960" y="797"/>
                    <a:pt x="12979" y="817"/>
                  </a:cubicBezTo>
                  <a:close/>
                  <a:moveTo>
                    <a:pt x="9956" y="1618"/>
                  </a:moveTo>
                  <a:cubicBezTo>
                    <a:pt x="9927" y="1633"/>
                    <a:pt x="9879" y="1633"/>
                    <a:pt x="9868" y="1692"/>
                  </a:cubicBezTo>
                  <a:cubicBezTo>
                    <a:pt x="10060" y="1776"/>
                    <a:pt x="10254" y="1701"/>
                    <a:pt x="10449" y="1719"/>
                  </a:cubicBezTo>
                  <a:cubicBezTo>
                    <a:pt x="10414" y="1846"/>
                    <a:pt x="10163" y="1702"/>
                    <a:pt x="10102" y="1839"/>
                  </a:cubicBezTo>
                  <a:cubicBezTo>
                    <a:pt x="10212" y="2004"/>
                    <a:pt x="11297" y="1629"/>
                    <a:pt x="11264" y="1523"/>
                  </a:cubicBezTo>
                  <a:cubicBezTo>
                    <a:pt x="11241" y="1448"/>
                    <a:pt x="11154" y="1519"/>
                    <a:pt x="11121" y="1520"/>
                  </a:cubicBezTo>
                  <a:cubicBezTo>
                    <a:pt x="11011" y="1524"/>
                    <a:pt x="11109" y="1406"/>
                    <a:pt x="11112" y="1336"/>
                  </a:cubicBezTo>
                  <a:cubicBezTo>
                    <a:pt x="11026" y="1349"/>
                    <a:pt x="10944" y="1421"/>
                    <a:pt x="10859" y="1426"/>
                  </a:cubicBezTo>
                  <a:cubicBezTo>
                    <a:pt x="10881" y="1445"/>
                    <a:pt x="10896" y="1473"/>
                    <a:pt x="10905" y="1509"/>
                  </a:cubicBezTo>
                  <a:cubicBezTo>
                    <a:pt x="10875" y="1530"/>
                    <a:pt x="10842" y="1541"/>
                    <a:pt x="10809" y="1541"/>
                  </a:cubicBezTo>
                  <a:cubicBezTo>
                    <a:pt x="10841" y="1552"/>
                    <a:pt x="10868" y="1578"/>
                    <a:pt x="10889" y="1621"/>
                  </a:cubicBezTo>
                  <a:cubicBezTo>
                    <a:pt x="10849" y="1635"/>
                    <a:pt x="10644" y="1653"/>
                    <a:pt x="10590" y="1617"/>
                  </a:cubicBezTo>
                  <a:cubicBezTo>
                    <a:pt x="10607" y="1602"/>
                    <a:pt x="10622" y="1580"/>
                    <a:pt x="10634" y="1552"/>
                  </a:cubicBezTo>
                  <a:cubicBezTo>
                    <a:pt x="10580" y="1475"/>
                    <a:pt x="10519" y="1438"/>
                    <a:pt x="10450" y="1441"/>
                  </a:cubicBezTo>
                  <a:cubicBezTo>
                    <a:pt x="10531" y="1424"/>
                    <a:pt x="10345" y="1416"/>
                    <a:pt x="10317" y="1424"/>
                  </a:cubicBezTo>
                  <a:cubicBezTo>
                    <a:pt x="10190" y="1463"/>
                    <a:pt x="10078" y="1555"/>
                    <a:pt x="9956" y="1618"/>
                  </a:cubicBezTo>
                  <a:cubicBezTo>
                    <a:pt x="9927" y="1633"/>
                    <a:pt x="9966" y="1613"/>
                    <a:pt x="9956" y="1618"/>
                  </a:cubicBezTo>
                  <a:close/>
                  <a:moveTo>
                    <a:pt x="9929" y="1543"/>
                  </a:moveTo>
                  <a:cubicBezTo>
                    <a:pt x="9974" y="1525"/>
                    <a:pt x="10014" y="1494"/>
                    <a:pt x="10050" y="1451"/>
                  </a:cubicBezTo>
                  <a:cubicBezTo>
                    <a:pt x="10045" y="1424"/>
                    <a:pt x="9794" y="1559"/>
                    <a:pt x="9801" y="1595"/>
                  </a:cubicBezTo>
                  <a:cubicBezTo>
                    <a:pt x="9845" y="1591"/>
                    <a:pt x="9888" y="1574"/>
                    <a:pt x="9929" y="1543"/>
                  </a:cubicBezTo>
                  <a:cubicBezTo>
                    <a:pt x="9998" y="1504"/>
                    <a:pt x="9860" y="1583"/>
                    <a:pt x="9929" y="1543"/>
                  </a:cubicBezTo>
                  <a:close/>
                  <a:moveTo>
                    <a:pt x="8458" y="2722"/>
                  </a:moveTo>
                  <a:cubicBezTo>
                    <a:pt x="8713" y="2649"/>
                    <a:pt x="8960" y="2539"/>
                    <a:pt x="9190" y="2343"/>
                  </a:cubicBezTo>
                  <a:cubicBezTo>
                    <a:pt x="9189" y="2344"/>
                    <a:pt x="9188" y="2345"/>
                    <a:pt x="9187" y="2346"/>
                  </a:cubicBezTo>
                  <a:cubicBezTo>
                    <a:pt x="9193" y="2361"/>
                    <a:pt x="9203" y="2377"/>
                    <a:pt x="9208" y="2394"/>
                  </a:cubicBezTo>
                  <a:cubicBezTo>
                    <a:pt x="9114" y="2398"/>
                    <a:pt x="9036" y="2443"/>
                    <a:pt x="8963" y="2542"/>
                  </a:cubicBezTo>
                  <a:cubicBezTo>
                    <a:pt x="9074" y="2554"/>
                    <a:pt x="9184" y="2585"/>
                    <a:pt x="9297" y="2599"/>
                  </a:cubicBezTo>
                  <a:cubicBezTo>
                    <a:pt x="9255" y="2594"/>
                    <a:pt x="8938" y="2715"/>
                    <a:pt x="8936" y="2706"/>
                  </a:cubicBezTo>
                  <a:cubicBezTo>
                    <a:pt x="8936" y="2741"/>
                    <a:pt x="8942" y="2774"/>
                    <a:pt x="8956" y="2805"/>
                  </a:cubicBezTo>
                  <a:cubicBezTo>
                    <a:pt x="9103" y="2745"/>
                    <a:pt x="9448" y="2691"/>
                    <a:pt x="9582" y="2849"/>
                  </a:cubicBezTo>
                  <a:cubicBezTo>
                    <a:pt x="9551" y="2913"/>
                    <a:pt x="8856" y="2882"/>
                    <a:pt x="8862" y="2949"/>
                  </a:cubicBezTo>
                  <a:cubicBezTo>
                    <a:pt x="8874" y="3177"/>
                    <a:pt x="9180" y="3102"/>
                    <a:pt x="9149" y="3199"/>
                  </a:cubicBezTo>
                  <a:cubicBezTo>
                    <a:pt x="9065" y="3472"/>
                    <a:pt x="9738" y="3231"/>
                    <a:pt x="9834" y="3203"/>
                  </a:cubicBezTo>
                  <a:cubicBezTo>
                    <a:pt x="9865" y="3194"/>
                    <a:pt x="10026" y="3043"/>
                    <a:pt x="10058" y="3095"/>
                  </a:cubicBezTo>
                  <a:cubicBezTo>
                    <a:pt x="10131" y="3210"/>
                    <a:pt x="10234" y="3208"/>
                    <a:pt x="10328" y="3224"/>
                  </a:cubicBezTo>
                  <a:cubicBezTo>
                    <a:pt x="10400" y="3254"/>
                    <a:pt x="10469" y="3241"/>
                    <a:pt x="10535" y="3183"/>
                  </a:cubicBezTo>
                  <a:cubicBezTo>
                    <a:pt x="10533" y="3091"/>
                    <a:pt x="10553" y="3026"/>
                    <a:pt x="10596" y="2990"/>
                  </a:cubicBezTo>
                  <a:cubicBezTo>
                    <a:pt x="10666" y="2990"/>
                    <a:pt x="10750" y="3100"/>
                    <a:pt x="10786" y="2926"/>
                  </a:cubicBezTo>
                  <a:cubicBezTo>
                    <a:pt x="10764" y="2916"/>
                    <a:pt x="10516" y="2683"/>
                    <a:pt x="10523" y="2679"/>
                  </a:cubicBezTo>
                  <a:cubicBezTo>
                    <a:pt x="10641" y="2630"/>
                    <a:pt x="10784" y="2190"/>
                    <a:pt x="10609" y="2151"/>
                  </a:cubicBezTo>
                  <a:cubicBezTo>
                    <a:pt x="10498" y="2126"/>
                    <a:pt x="10454" y="2148"/>
                    <a:pt x="10396" y="2332"/>
                  </a:cubicBezTo>
                  <a:cubicBezTo>
                    <a:pt x="10338" y="2519"/>
                    <a:pt x="10278" y="2435"/>
                    <a:pt x="10222" y="2522"/>
                  </a:cubicBezTo>
                  <a:cubicBezTo>
                    <a:pt x="10476" y="2095"/>
                    <a:pt x="10069" y="2345"/>
                    <a:pt x="10009" y="2333"/>
                  </a:cubicBezTo>
                  <a:cubicBezTo>
                    <a:pt x="10021" y="2307"/>
                    <a:pt x="10032" y="2281"/>
                    <a:pt x="10044" y="2255"/>
                  </a:cubicBezTo>
                  <a:cubicBezTo>
                    <a:pt x="10057" y="2163"/>
                    <a:pt x="9691" y="2285"/>
                    <a:pt x="9691" y="2285"/>
                  </a:cubicBezTo>
                  <a:cubicBezTo>
                    <a:pt x="9712" y="2219"/>
                    <a:pt x="9831" y="2217"/>
                    <a:pt x="9823" y="2128"/>
                  </a:cubicBezTo>
                  <a:cubicBezTo>
                    <a:pt x="9715" y="2115"/>
                    <a:pt x="9720" y="1894"/>
                    <a:pt x="9581" y="1939"/>
                  </a:cubicBezTo>
                  <a:cubicBezTo>
                    <a:pt x="9442" y="1983"/>
                    <a:pt x="9346" y="1886"/>
                    <a:pt x="9211" y="1897"/>
                  </a:cubicBezTo>
                  <a:cubicBezTo>
                    <a:pt x="9072" y="1909"/>
                    <a:pt x="8936" y="1863"/>
                    <a:pt x="8874" y="2049"/>
                  </a:cubicBezTo>
                  <a:cubicBezTo>
                    <a:pt x="8829" y="2186"/>
                    <a:pt x="8709" y="2205"/>
                    <a:pt x="8630" y="2247"/>
                  </a:cubicBezTo>
                  <a:cubicBezTo>
                    <a:pt x="8639" y="2268"/>
                    <a:pt x="8634" y="2283"/>
                    <a:pt x="8637" y="2305"/>
                  </a:cubicBezTo>
                  <a:cubicBezTo>
                    <a:pt x="8541" y="2315"/>
                    <a:pt x="8399" y="2404"/>
                    <a:pt x="8326" y="2501"/>
                  </a:cubicBezTo>
                  <a:cubicBezTo>
                    <a:pt x="8414" y="2519"/>
                    <a:pt x="8476" y="2553"/>
                    <a:pt x="8458" y="2722"/>
                  </a:cubicBezTo>
                  <a:cubicBezTo>
                    <a:pt x="8561" y="2693"/>
                    <a:pt x="8476" y="2553"/>
                    <a:pt x="8458" y="2722"/>
                  </a:cubicBezTo>
                  <a:close/>
                  <a:moveTo>
                    <a:pt x="10788" y="2920"/>
                  </a:moveTo>
                  <a:cubicBezTo>
                    <a:pt x="10788" y="2922"/>
                    <a:pt x="10787" y="2924"/>
                    <a:pt x="10786" y="2926"/>
                  </a:cubicBezTo>
                  <a:cubicBezTo>
                    <a:pt x="10787" y="2926"/>
                    <a:pt x="10788" y="2927"/>
                    <a:pt x="10788" y="2927"/>
                  </a:cubicBezTo>
                  <a:lnTo>
                    <a:pt x="10788" y="2920"/>
                  </a:lnTo>
                  <a:cubicBezTo>
                    <a:pt x="10788" y="2922"/>
                    <a:pt x="10788" y="2920"/>
                    <a:pt x="10788" y="2920"/>
                  </a:cubicBezTo>
                  <a:close/>
                  <a:moveTo>
                    <a:pt x="14845" y="3703"/>
                  </a:moveTo>
                  <a:cubicBezTo>
                    <a:pt x="14830" y="3644"/>
                    <a:pt x="14818" y="3583"/>
                    <a:pt x="14809" y="3521"/>
                  </a:cubicBezTo>
                  <a:cubicBezTo>
                    <a:pt x="14759" y="3396"/>
                    <a:pt x="14636" y="3491"/>
                    <a:pt x="14569" y="3423"/>
                  </a:cubicBezTo>
                  <a:cubicBezTo>
                    <a:pt x="14417" y="3268"/>
                    <a:pt x="14634" y="3177"/>
                    <a:pt x="14687" y="3172"/>
                  </a:cubicBezTo>
                  <a:cubicBezTo>
                    <a:pt x="14685" y="3065"/>
                    <a:pt x="14562" y="3082"/>
                    <a:pt x="14562" y="3077"/>
                  </a:cubicBezTo>
                  <a:cubicBezTo>
                    <a:pt x="14566" y="2987"/>
                    <a:pt x="14661" y="3020"/>
                    <a:pt x="14691" y="3017"/>
                  </a:cubicBezTo>
                  <a:cubicBezTo>
                    <a:pt x="14715" y="2752"/>
                    <a:pt x="14458" y="2797"/>
                    <a:pt x="14398" y="2674"/>
                  </a:cubicBezTo>
                  <a:cubicBezTo>
                    <a:pt x="14297" y="2466"/>
                    <a:pt x="14274" y="2638"/>
                    <a:pt x="14138" y="2603"/>
                  </a:cubicBezTo>
                  <a:cubicBezTo>
                    <a:pt x="14105" y="2594"/>
                    <a:pt x="14091" y="2278"/>
                    <a:pt x="13930" y="2278"/>
                  </a:cubicBezTo>
                  <a:cubicBezTo>
                    <a:pt x="14160" y="2286"/>
                    <a:pt x="13539" y="1693"/>
                    <a:pt x="13605" y="2213"/>
                  </a:cubicBezTo>
                  <a:cubicBezTo>
                    <a:pt x="13613" y="2280"/>
                    <a:pt x="13730" y="2294"/>
                    <a:pt x="13757" y="2284"/>
                  </a:cubicBezTo>
                  <a:cubicBezTo>
                    <a:pt x="13706" y="2303"/>
                    <a:pt x="13443" y="2317"/>
                    <a:pt x="13420" y="2417"/>
                  </a:cubicBezTo>
                  <a:cubicBezTo>
                    <a:pt x="13454" y="2272"/>
                    <a:pt x="13709" y="1960"/>
                    <a:pt x="13401" y="2025"/>
                  </a:cubicBezTo>
                  <a:cubicBezTo>
                    <a:pt x="13347" y="2036"/>
                    <a:pt x="12807" y="2150"/>
                    <a:pt x="12973" y="2372"/>
                  </a:cubicBezTo>
                  <a:cubicBezTo>
                    <a:pt x="12938" y="2360"/>
                    <a:pt x="12807" y="2406"/>
                    <a:pt x="12832" y="2524"/>
                  </a:cubicBezTo>
                  <a:cubicBezTo>
                    <a:pt x="12710" y="2551"/>
                    <a:pt x="12996" y="2011"/>
                    <a:pt x="13152" y="2009"/>
                  </a:cubicBezTo>
                  <a:cubicBezTo>
                    <a:pt x="12916" y="2012"/>
                    <a:pt x="12718" y="2051"/>
                    <a:pt x="12507" y="2247"/>
                  </a:cubicBezTo>
                  <a:cubicBezTo>
                    <a:pt x="12356" y="2388"/>
                    <a:pt x="12233" y="2628"/>
                    <a:pt x="12496" y="2640"/>
                  </a:cubicBezTo>
                  <a:cubicBezTo>
                    <a:pt x="12501" y="2651"/>
                    <a:pt x="12507" y="2672"/>
                    <a:pt x="12508" y="2684"/>
                  </a:cubicBezTo>
                  <a:cubicBezTo>
                    <a:pt x="12039" y="2720"/>
                    <a:pt x="12531" y="2917"/>
                    <a:pt x="12735" y="2949"/>
                  </a:cubicBezTo>
                  <a:cubicBezTo>
                    <a:pt x="12874" y="2971"/>
                    <a:pt x="13393" y="3167"/>
                    <a:pt x="13399" y="2806"/>
                  </a:cubicBezTo>
                  <a:cubicBezTo>
                    <a:pt x="13466" y="2814"/>
                    <a:pt x="13468" y="2945"/>
                    <a:pt x="13483" y="3002"/>
                  </a:cubicBezTo>
                  <a:cubicBezTo>
                    <a:pt x="13510" y="2983"/>
                    <a:pt x="13523" y="2978"/>
                    <a:pt x="13552" y="3004"/>
                  </a:cubicBezTo>
                  <a:cubicBezTo>
                    <a:pt x="13544" y="3015"/>
                    <a:pt x="13540" y="3024"/>
                    <a:pt x="13526" y="3022"/>
                  </a:cubicBezTo>
                  <a:cubicBezTo>
                    <a:pt x="13583" y="3103"/>
                    <a:pt x="13975" y="3558"/>
                    <a:pt x="13787" y="3676"/>
                  </a:cubicBezTo>
                  <a:cubicBezTo>
                    <a:pt x="13689" y="3737"/>
                    <a:pt x="13620" y="3857"/>
                    <a:pt x="13513" y="3899"/>
                  </a:cubicBezTo>
                  <a:cubicBezTo>
                    <a:pt x="13386" y="3949"/>
                    <a:pt x="13559" y="4129"/>
                    <a:pt x="13451" y="4130"/>
                  </a:cubicBezTo>
                  <a:cubicBezTo>
                    <a:pt x="13251" y="4132"/>
                    <a:pt x="13070" y="4129"/>
                    <a:pt x="12906" y="4244"/>
                  </a:cubicBezTo>
                  <a:cubicBezTo>
                    <a:pt x="12617" y="4449"/>
                    <a:pt x="13323" y="4431"/>
                    <a:pt x="13292" y="4325"/>
                  </a:cubicBezTo>
                  <a:cubicBezTo>
                    <a:pt x="13296" y="4354"/>
                    <a:pt x="13301" y="4384"/>
                    <a:pt x="13305" y="4414"/>
                  </a:cubicBezTo>
                  <a:cubicBezTo>
                    <a:pt x="13334" y="4386"/>
                    <a:pt x="13513" y="4535"/>
                    <a:pt x="13543" y="4612"/>
                  </a:cubicBezTo>
                  <a:cubicBezTo>
                    <a:pt x="13561" y="4658"/>
                    <a:pt x="13446" y="4615"/>
                    <a:pt x="13484" y="4762"/>
                  </a:cubicBezTo>
                  <a:cubicBezTo>
                    <a:pt x="13504" y="4844"/>
                    <a:pt x="13682" y="4932"/>
                    <a:pt x="13705" y="4822"/>
                  </a:cubicBezTo>
                  <a:cubicBezTo>
                    <a:pt x="13671" y="4983"/>
                    <a:pt x="13904" y="5050"/>
                    <a:pt x="13968" y="5073"/>
                  </a:cubicBezTo>
                  <a:cubicBezTo>
                    <a:pt x="14189" y="5151"/>
                    <a:pt x="13892" y="4680"/>
                    <a:pt x="13879" y="4622"/>
                  </a:cubicBezTo>
                  <a:cubicBezTo>
                    <a:pt x="14050" y="4744"/>
                    <a:pt x="14339" y="5017"/>
                    <a:pt x="14391" y="4535"/>
                  </a:cubicBezTo>
                  <a:cubicBezTo>
                    <a:pt x="14398" y="4469"/>
                    <a:pt x="14359" y="4290"/>
                    <a:pt x="14325" y="4275"/>
                  </a:cubicBezTo>
                  <a:cubicBezTo>
                    <a:pt x="14117" y="4185"/>
                    <a:pt x="14320" y="4031"/>
                    <a:pt x="14265" y="3892"/>
                  </a:cubicBezTo>
                  <a:cubicBezTo>
                    <a:pt x="14331" y="3906"/>
                    <a:pt x="14429" y="3807"/>
                    <a:pt x="14451" y="3995"/>
                  </a:cubicBezTo>
                  <a:cubicBezTo>
                    <a:pt x="14473" y="3993"/>
                    <a:pt x="14497" y="3999"/>
                    <a:pt x="14519" y="4006"/>
                  </a:cubicBezTo>
                  <a:cubicBezTo>
                    <a:pt x="14394" y="4217"/>
                    <a:pt x="14802" y="4398"/>
                    <a:pt x="14726" y="4048"/>
                  </a:cubicBezTo>
                  <a:cubicBezTo>
                    <a:pt x="14755" y="4180"/>
                    <a:pt x="14950" y="3962"/>
                    <a:pt x="14989" y="3922"/>
                  </a:cubicBezTo>
                  <a:cubicBezTo>
                    <a:pt x="15173" y="3728"/>
                    <a:pt x="14884" y="3767"/>
                    <a:pt x="14845" y="3703"/>
                  </a:cubicBezTo>
                  <a:cubicBezTo>
                    <a:pt x="14822" y="3666"/>
                    <a:pt x="14895" y="3785"/>
                    <a:pt x="14845" y="3703"/>
                  </a:cubicBezTo>
                  <a:close/>
                  <a:moveTo>
                    <a:pt x="14709" y="9160"/>
                  </a:moveTo>
                  <a:cubicBezTo>
                    <a:pt x="14617" y="9033"/>
                    <a:pt x="14757" y="8993"/>
                    <a:pt x="14735" y="8951"/>
                  </a:cubicBezTo>
                  <a:cubicBezTo>
                    <a:pt x="14705" y="8936"/>
                    <a:pt x="14678" y="8912"/>
                    <a:pt x="14654" y="8877"/>
                  </a:cubicBezTo>
                  <a:cubicBezTo>
                    <a:pt x="14645" y="8834"/>
                    <a:pt x="14712" y="8712"/>
                    <a:pt x="14720" y="8737"/>
                  </a:cubicBezTo>
                  <a:cubicBezTo>
                    <a:pt x="14673" y="8602"/>
                    <a:pt x="14427" y="8759"/>
                    <a:pt x="14423" y="8631"/>
                  </a:cubicBezTo>
                  <a:cubicBezTo>
                    <a:pt x="14420" y="8551"/>
                    <a:pt x="14494" y="8592"/>
                    <a:pt x="14491" y="8520"/>
                  </a:cubicBezTo>
                  <a:cubicBezTo>
                    <a:pt x="14489" y="8427"/>
                    <a:pt x="14265" y="8564"/>
                    <a:pt x="14263" y="8596"/>
                  </a:cubicBezTo>
                  <a:cubicBezTo>
                    <a:pt x="14276" y="8366"/>
                    <a:pt x="14607" y="8284"/>
                    <a:pt x="14588" y="8067"/>
                  </a:cubicBezTo>
                  <a:cubicBezTo>
                    <a:pt x="14565" y="8063"/>
                    <a:pt x="14543" y="8064"/>
                    <a:pt x="14521" y="8070"/>
                  </a:cubicBezTo>
                  <a:cubicBezTo>
                    <a:pt x="14776" y="7847"/>
                    <a:pt x="14659" y="7551"/>
                    <a:pt x="14538" y="7316"/>
                  </a:cubicBezTo>
                  <a:cubicBezTo>
                    <a:pt x="14743" y="7252"/>
                    <a:pt x="14251" y="6972"/>
                    <a:pt x="14256" y="6975"/>
                  </a:cubicBezTo>
                  <a:cubicBezTo>
                    <a:pt x="14276" y="6839"/>
                    <a:pt x="14185" y="6792"/>
                    <a:pt x="14146" y="6708"/>
                  </a:cubicBezTo>
                  <a:cubicBezTo>
                    <a:pt x="14293" y="6548"/>
                    <a:pt x="14221" y="6508"/>
                    <a:pt x="14189" y="6241"/>
                  </a:cubicBezTo>
                  <a:cubicBezTo>
                    <a:pt x="14155" y="6035"/>
                    <a:pt x="14161" y="5747"/>
                    <a:pt x="14078" y="5572"/>
                  </a:cubicBezTo>
                  <a:cubicBezTo>
                    <a:pt x="14009" y="5430"/>
                    <a:pt x="13720" y="5958"/>
                    <a:pt x="13655" y="6014"/>
                  </a:cubicBezTo>
                  <a:cubicBezTo>
                    <a:pt x="13467" y="6177"/>
                    <a:pt x="13538" y="5901"/>
                    <a:pt x="13365" y="5914"/>
                  </a:cubicBezTo>
                  <a:cubicBezTo>
                    <a:pt x="13393" y="5777"/>
                    <a:pt x="13582" y="5311"/>
                    <a:pt x="13382" y="5311"/>
                  </a:cubicBezTo>
                  <a:cubicBezTo>
                    <a:pt x="13337" y="5205"/>
                    <a:pt x="13181" y="4950"/>
                    <a:pt x="13074" y="4950"/>
                  </a:cubicBezTo>
                  <a:cubicBezTo>
                    <a:pt x="12932" y="4950"/>
                    <a:pt x="12559" y="4824"/>
                    <a:pt x="12498" y="5066"/>
                  </a:cubicBezTo>
                  <a:cubicBezTo>
                    <a:pt x="12436" y="5312"/>
                    <a:pt x="12366" y="5348"/>
                    <a:pt x="12232" y="5505"/>
                  </a:cubicBezTo>
                  <a:cubicBezTo>
                    <a:pt x="12278" y="5508"/>
                    <a:pt x="12342" y="5589"/>
                    <a:pt x="12376" y="5589"/>
                  </a:cubicBezTo>
                  <a:cubicBezTo>
                    <a:pt x="12386" y="5589"/>
                    <a:pt x="12082" y="5973"/>
                    <a:pt x="12079" y="5992"/>
                  </a:cubicBezTo>
                  <a:cubicBezTo>
                    <a:pt x="12065" y="6088"/>
                    <a:pt x="12148" y="6179"/>
                    <a:pt x="12170" y="6244"/>
                  </a:cubicBezTo>
                  <a:cubicBezTo>
                    <a:pt x="12230" y="6420"/>
                    <a:pt x="12126" y="6638"/>
                    <a:pt x="12052" y="6744"/>
                  </a:cubicBezTo>
                  <a:cubicBezTo>
                    <a:pt x="11913" y="6941"/>
                    <a:pt x="11636" y="6905"/>
                    <a:pt x="11529" y="7118"/>
                  </a:cubicBezTo>
                  <a:cubicBezTo>
                    <a:pt x="11488" y="7201"/>
                    <a:pt x="11474" y="7527"/>
                    <a:pt x="11462" y="7635"/>
                  </a:cubicBezTo>
                  <a:cubicBezTo>
                    <a:pt x="11441" y="7818"/>
                    <a:pt x="11395" y="7837"/>
                    <a:pt x="11343" y="7990"/>
                  </a:cubicBezTo>
                  <a:cubicBezTo>
                    <a:pt x="11289" y="7895"/>
                    <a:pt x="11238" y="8061"/>
                    <a:pt x="11184" y="8067"/>
                  </a:cubicBezTo>
                  <a:cubicBezTo>
                    <a:pt x="11057" y="8067"/>
                    <a:pt x="11066" y="7164"/>
                    <a:pt x="11251" y="7164"/>
                  </a:cubicBezTo>
                  <a:lnTo>
                    <a:pt x="11266" y="7164"/>
                  </a:lnTo>
                  <a:lnTo>
                    <a:pt x="11283" y="7016"/>
                  </a:lnTo>
                  <a:cubicBezTo>
                    <a:pt x="11094" y="6863"/>
                    <a:pt x="10853" y="6979"/>
                    <a:pt x="10681" y="6719"/>
                  </a:cubicBezTo>
                  <a:cubicBezTo>
                    <a:pt x="10511" y="6465"/>
                    <a:pt x="10435" y="6343"/>
                    <a:pt x="10189" y="6421"/>
                  </a:cubicBezTo>
                  <a:lnTo>
                    <a:pt x="10260" y="5959"/>
                  </a:lnTo>
                  <a:lnTo>
                    <a:pt x="10095" y="5959"/>
                  </a:lnTo>
                  <a:cubicBezTo>
                    <a:pt x="10151" y="5660"/>
                    <a:pt x="10333" y="5500"/>
                    <a:pt x="10477" y="5337"/>
                  </a:cubicBezTo>
                  <a:cubicBezTo>
                    <a:pt x="10523" y="5292"/>
                    <a:pt x="10894" y="4998"/>
                    <a:pt x="10896" y="4941"/>
                  </a:cubicBezTo>
                  <a:cubicBezTo>
                    <a:pt x="10959" y="4928"/>
                    <a:pt x="11163" y="4901"/>
                    <a:pt x="11122" y="4713"/>
                  </a:cubicBezTo>
                  <a:cubicBezTo>
                    <a:pt x="11227" y="4726"/>
                    <a:pt x="11873" y="4466"/>
                    <a:pt x="11831" y="4221"/>
                  </a:cubicBezTo>
                  <a:cubicBezTo>
                    <a:pt x="11864" y="4202"/>
                    <a:pt x="11899" y="4192"/>
                    <a:pt x="11931" y="4166"/>
                  </a:cubicBezTo>
                  <a:cubicBezTo>
                    <a:pt x="11885" y="4242"/>
                    <a:pt x="11632" y="4531"/>
                    <a:pt x="11610" y="4604"/>
                  </a:cubicBezTo>
                  <a:cubicBezTo>
                    <a:pt x="11666" y="4619"/>
                    <a:pt x="11731" y="4582"/>
                    <a:pt x="11790" y="4586"/>
                  </a:cubicBezTo>
                  <a:cubicBezTo>
                    <a:pt x="11799" y="4643"/>
                    <a:pt x="11765" y="4669"/>
                    <a:pt x="11764" y="4719"/>
                  </a:cubicBezTo>
                  <a:cubicBezTo>
                    <a:pt x="11882" y="4755"/>
                    <a:pt x="12100" y="4427"/>
                    <a:pt x="12194" y="4524"/>
                  </a:cubicBezTo>
                  <a:cubicBezTo>
                    <a:pt x="12189" y="4519"/>
                    <a:pt x="12517" y="4797"/>
                    <a:pt x="12468" y="4545"/>
                  </a:cubicBezTo>
                  <a:cubicBezTo>
                    <a:pt x="12458" y="4494"/>
                    <a:pt x="12362" y="4471"/>
                    <a:pt x="12346" y="4511"/>
                  </a:cubicBezTo>
                  <a:cubicBezTo>
                    <a:pt x="12443" y="4268"/>
                    <a:pt x="12176" y="4299"/>
                    <a:pt x="12160" y="4129"/>
                  </a:cubicBezTo>
                  <a:cubicBezTo>
                    <a:pt x="12135" y="4142"/>
                    <a:pt x="12110" y="4155"/>
                    <a:pt x="12086" y="4168"/>
                  </a:cubicBezTo>
                  <a:cubicBezTo>
                    <a:pt x="12088" y="4122"/>
                    <a:pt x="12095" y="4077"/>
                    <a:pt x="12108" y="4035"/>
                  </a:cubicBezTo>
                  <a:cubicBezTo>
                    <a:pt x="12091" y="4025"/>
                    <a:pt x="12073" y="4026"/>
                    <a:pt x="12055" y="4033"/>
                  </a:cubicBezTo>
                  <a:cubicBezTo>
                    <a:pt x="12064" y="4008"/>
                    <a:pt x="12065" y="3982"/>
                    <a:pt x="12058" y="3954"/>
                  </a:cubicBezTo>
                  <a:cubicBezTo>
                    <a:pt x="12123" y="3937"/>
                    <a:pt x="12112" y="4012"/>
                    <a:pt x="12172" y="4034"/>
                  </a:cubicBezTo>
                  <a:cubicBezTo>
                    <a:pt x="12209" y="4153"/>
                    <a:pt x="12359" y="4254"/>
                    <a:pt x="12315" y="4049"/>
                  </a:cubicBezTo>
                  <a:cubicBezTo>
                    <a:pt x="12331" y="4043"/>
                    <a:pt x="12343" y="4028"/>
                    <a:pt x="12350" y="4004"/>
                  </a:cubicBezTo>
                  <a:cubicBezTo>
                    <a:pt x="12448" y="4054"/>
                    <a:pt x="12868" y="3767"/>
                    <a:pt x="12772" y="3542"/>
                  </a:cubicBezTo>
                  <a:lnTo>
                    <a:pt x="12798" y="3528"/>
                  </a:lnTo>
                  <a:cubicBezTo>
                    <a:pt x="12795" y="3501"/>
                    <a:pt x="12790" y="3469"/>
                    <a:pt x="12782" y="3445"/>
                  </a:cubicBezTo>
                  <a:cubicBezTo>
                    <a:pt x="12837" y="3455"/>
                    <a:pt x="12967" y="3438"/>
                    <a:pt x="12958" y="3307"/>
                  </a:cubicBezTo>
                  <a:cubicBezTo>
                    <a:pt x="12957" y="3286"/>
                    <a:pt x="12912" y="3085"/>
                    <a:pt x="12912" y="3127"/>
                  </a:cubicBezTo>
                  <a:cubicBezTo>
                    <a:pt x="12847" y="2986"/>
                    <a:pt x="12622" y="2945"/>
                    <a:pt x="12525" y="3031"/>
                  </a:cubicBezTo>
                  <a:cubicBezTo>
                    <a:pt x="12489" y="3062"/>
                    <a:pt x="12429" y="3255"/>
                    <a:pt x="12447" y="3255"/>
                  </a:cubicBezTo>
                  <a:cubicBezTo>
                    <a:pt x="12403" y="3310"/>
                    <a:pt x="12326" y="3392"/>
                    <a:pt x="12276" y="3456"/>
                  </a:cubicBezTo>
                  <a:cubicBezTo>
                    <a:pt x="12218" y="3448"/>
                    <a:pt x="12089" y="3491"/>
                    <a:pt x="12104" y="3620"/>
                  </a:cubicBezTo>
                  <a:cubicBezTo>
                    <a:pt x="11972" y="3754"/>
                    <a:pt x="12055" y="3511"/>
                    <a:pt x="12053" y="3550"/>
                  </a:cubicBezTo>
                  <a:cubicBezTo>
                    <a:pt x="12194" y="3550"/>
                    <a:pt x="12175" y="2901"/>
                    <a:pt x="11880" y="3290"/>
                  </a:cubicBezTo>
                  <a:cubicBezTo>
                    <a:pt x="11885" y="3266"/>
                    <a:pt x="11886" y="3242"/>
                    <a:pt x="11883" y="3218"/>
                  </a:cubicBezTo>
                  <a:cubicBezTo>
                    <a:pt x="11937" y="3192"/>
                    <a:pt x="11962" y="3160"/>
                    <a:pt x="11962" y="3116"/>
                  </a:cubicBezTo>
                  <a:cubicBezTo>
                    <a:pt x="11960" y="3072"/>
                    <a:pt x="11940" y="3025"/>
                    <a:pt x="11890" y="3023"/>
                  </a:cubicBezTo>
                  <a:cubicBezTo>
                    <a:pt x="11973" y="2946"/>
                    <a:pt x="11928" y="2887"/>
                    <a:pt x="11897" y="2792"/>
                  </a:cubicBezTo>
                  <a:cubicBezTo>
                    <a:pt x="11923" y="2686"/>
                    <a:pt x="11966" y="2648"/>
                    <a:pt x="11896" y="2538"/>
                  </a:cubicBezTo>
                  <a:cubicBezTo>
                    <a:pt x="12155" y="2423"/>
                    <a:pt x="12414" y="2194"/>
                    <a:pt x="12683" y="2064"/>
                  </a:cubicBezTo>
                  <a:cubicBezTo>
                    <a:pt x="12497" y="1923"/>
                    <a:pt x="12275" y="1832"/>
                    <a:pt x="12074" y="1942"/>
                  </a:cubicBezTo>
                  <a:cubicBezTo>
                    <a:pt x="11870" y="2053"/>
                    <a:pt x="11809" y="2410"/>
                    <a:pt x="11617" y="2516"/>
                  </a:cubicBezTo>
                  <a:cubicBezTo>
                    <a:pt x="11637" y="2485"/>
                    <a:pt x="11711" y="2388"/>
                    <a:pt x="11713" y="2336"/>
                  </a:cubicBezTo>
                  <a:cubicBezTo>
                    <a:pt x="11702" y="2340"/>
                    <a:pt x="11686" y="2329"/>
                    <a:pt x="11677" y="2329"/>
                  </a:cubicBezTo>
                  <a:cubicBezTo>
                    <a:pt x="11686" y="2307"/>
                    <a:pt x="11682" y="2293"/>
                    <a:pt x="11685" y="2269"/>
                  </a:cubicBezTo>
                  <a:cubicBezTo>
                    <a:pt x="11662" y="2273"/>
                    <a:pt x="11644" y="2265"/>
                    <a:pt x="11630" y="2243"/>
                  </a:cubicBezTo>
                  <a:cubicBezTo>
                    <a:pt x="11658" y="2212"/>
                    <a:pt x="11851" y="2141"/>
                    <a:pt x="11835" y="2053"/>
                  </a:cubicBezTo>
                  <a:cubicBezTo>
                    <a:pt x="11814" y="1936"/>
                    <a:pt x="11510" y="2066"/>
                    <a:pt x="11468" y="2073"/>
                  </a:cubicBezTo>
                  <a:cubicBezTo>
                    <a:pt x="11212" y="2115"/>
                    <a:pt x="11441" y="2211"/>
                    <a:pt x="11298" y="2321"/>
                  </a:cubicBezTo>
                  <a:cubicBezTo>
                    <a:pt x="11252" y="2357"/>
                    <a:pt x="11067" y="2097"/>
                    <a:pt x="11074" y="2352"/>
                  </a:cubicBezTo>
                  <a:cubicBezTo>
                    <a:pt x="11077" y="2447"/>
                    <a:pt x="11215" y="2513"/>
                    <a:pt x="11244" y="2664"/>
                  </a:cubicBezTo>
                  <a:cubicBezTo>
                    <a:pt x="11346" y="2689"/>
                    <a:pt x="11433" y="2586"/>
                    <a:pt x="11533" y="2565"/>
                  </a:cubicBezTo>
                  <a:cubicBezTo>
                    <a:pt x="11355" y="2678"/>
                    <a:pt x="11253" y="2955"/>
                    <a:pt x="11404" y="3165"/>
                  </a:cubicBezTo>
                  <a:cubicBezTo>
                    <a:pt x="11351" y="3210"/>
                    <a:pt x="11314" y="3245"/>
                    <a:pt x="11310" y="3351"/>
                  </a:cubicBezTo>
                  <a:lnTo>
                    <a:pt x="11336" y="3364"/>
                  </a:lnTo>
                  <a:cubicBezTo>
                    <a:pt x="11179" y="3430"/>
                    <a:pt x="11147" y="3493"/>
                    <a:pt x="11033" y="3630"/>
                  </a:cubicBezTo>
                  <a:cubicBezTo>
                    <a:pt x="11033" y="3630"/>
                    <a:pt x="11033" y="3630"/>
                    <a:pt x="11033" y="3630"/>
                  </a:cubicBezTo>
                  <a:cubicBezTo>
                    <a:pt x="11061" y="3545"/>
                    <a:pt x="11117" y="3452"/>
                    <a:pt x="11050" y="3363"/>
                  </a:cubicBezTo>
                  <a:cubicBezTo>
                    <a:pt x="11125" y="3368"/>
                    <a:pt x="11195" y="3337"/>
                    <a:pt x="11259" y="3272"/>
                  </a:cubicBezTo>
                  <a:cubicBezTo>
                    <a:pt x="11272" y="3258"/>
                    <a:pt x="11117" y="3018"/>
                    <a:pt x="11091" y="3018"/>
                  </a:cubicBezTo>
                  <a:cubicBezTo>
                    <a:pt x="11053" y="3018"/>
                    <a:pt x="10830" y="3190"/>
                    <a:pt x="10806" y="3256"/>
                  </a:cubicBezTo>
                  <a:cubicBezTo>
                    <a:pt x="10845" y="3272"/>
                    <a:pt x="10884" y="3290"/>
                    <a:pt x="10923" y="3309"/>
                  </a:cubicBezTo>
                  <a:cubicBezTo>
                    <a:pt x="10787" y="3310"/>
                    <a:pt x="10724" y="3477"/>
                    <a:pt x="10581" y="3471"/>
                  </a:cubicBezTo>
                  <a:cubicBezTo>
                    <a:pt x="10453" y="3498"/>
                    <a:pt x="10173" y="3554"/>
                    <a:pt x="10078" y="3374"/>
                  </a:cubicBezTo>
                  <a:cubicBezTo>
                    <a:pt x="10185" y="3130"/>
                    <a:pt x="9473" y="3169"/>
                    <a:pt x="9617" y="3516"/>
                  </a:cubicBezTo>
                  <a:cubicBezTo>
                    <a:pt x="9529" y="3631"/>
                    <a:pt x="9460" y="3480"/>
                    <a:pt x="9368" y="3462"/>
                  </a:cubicBezTo>
                  <a:cubicBezTo>
                    <a:pt x="9213" y="3481"/>
                    <a:pt x="9060" y="3554"/>
                    <a:pt x="8904" y="3532"/>
                  </a:cubicBezTo>
                  <a:cubicBezTo>
                    <a:pt x="9137" y="3401"/>
                    <a:pt x="9054" y="3181"/>
                    <a:pt x="8833" y="3214"/>
                  </a:cubicBezTo>
                  <a:cubicBezTo>
                    <a:pt x="8716" y="3230"/>
                    <a:pt x="8605" y="3153"/>
                    <a:pt x="8498" y="3083"/>
                  </a:cubicBezTo>
                  <a:cubicBezTo>
                    <a:pt x="8301" y="2955"/>
                    <a:pt x="8276" y="3049"/>
                    <a:pt x="8098" y="3063"/>
                  </a:cubicBezTo>
                  <a:cubicBezTo>
                    <a:pt x="8243" y="2744"/>
                    <a:pt x="7844" y="3070"/>
                    <a:pt x="7824" y="3072"/>
                  </a:cubicBezTo>
                  <a:cubicBezTo>
                    <a:pt x="7802" y="3026"/>
                    <a:pt x="7857" y="2925"/>
                    <a:pt x="7822" y="2862"/>
                  </a:cubicBezTo>
                  <a:cubicBezTo>
                    <a:pt x="7765" y="2758"/>
                    <a:pt x="7615" y="2889"/>
                    <a:pt x="7553" y="2920"/>
                  </a:cubicBezTo>
                  <a:cubicBezTo>
                    <a:pt x="7482" y="2703"/>
                    <a:pt x="7200" y="3025"/>
                    <a:pt x="7120" y="3025"/>
                  </a:cubicBezTo>
                  <a:cubicBezTo>
                    <a:pt x="7038" y="3025"/>
                    <a:pt x="6962" y="3004"/>
                    <a:pt x="6879" y="3011"/>
                  </a:cubicBezTo>
                  <a:cubicBezTo>
                    <a:pt x="6761" y="3020"/>
                    <a:pt x="6643" y="3147"/>
                    <a:pt x="6540" y="3158"/>
                  </a:cubicBezTo>
                  <a:cubicBezTo>
                    <a:pt x="6435" y="3288"/>
                    <a:pt x="6241" y="2969"/>
                    <a:pt x="6102" y="3002"/>
                  </a:cubicBezTo>
                  <a:cubicBezTo>
                    <a:pt x="5987" y="2699"/>
                    <a:pt x="5301" y="2658"/>
                    <a:pt x="5108" y="2660"/>
                  </a:cubicBezTo>
                  <a:lnTo>
                    <a:pt x="5166" y="2595"/>
                  </a:lnTo>
                  <a:cubicBezTo>
                    <a:pt x="4385" y="2334"/>
                    <a:pt x="3526" y="2801"/>
                    <a:pt x="2781" y="3187"/>
                  </a:cubicBezTo>
                  <a:cubicBezTo>
                    <a:pt x="2790" y="3245"/>
                    <a:pt x="2794" y="3305"/>
                    <a:pt x="2794" y="3364"/>
                  </a:cubicBezTo>
                  <a:cubicBezTo>
                    <a:pt x="2821" y="3360"/>
                    <a:pt x="2846" y="3381"/>
                    <a:pt x="2861" y="3411"/>
                  </a:cubicBezTo>
                  <a:cubicBezTo>
                    <a:pt x="2895" y="3481"/>
                    <a:pt x="2847" y="3560"/>
                    <a:pt x="2808" y="3586"/>
                  </a:cubicBezTo>
                  <a:cubicBezTo>
                    <a:pt x="2807" y="3616"/>
                    <a:pt x="2818" y="3636"/>
                    <a:pt x="2843" y="3646"/>
                  </a:cubicBezTo>
                  <a:cubicBezTo>
                    <a:pt x="2669" y="3610"/>
                    <a:pt x="2511" y="3697"/>
                    <a:pt x="2346" y="3775"/>
                  </a:cubicBezTo>
                  <a:cubicBezTo>
                    <a:pt x="2313" y="3790"/>
                    <a:pt x="1788" y="3962"/>
                    <a:pt x="2020" y="4078"/>
                  </a:cubicBezTo>
                  <a:cubicBezTo>
                    <a:pt x="1791" y="4457"/>
                    <a:pt x="2405" y="4349"/>
                    <a:pt x="2510" y="4285"/>
                  </a:cubicBezTo>
                  <a:cubicBezTo>
                    <a:pt x="2433" y="4611"/>
                    <a:pt x="1900" y="4586"/>
                    <a:pt x="1737" y="4688"/>
                  </a:cubicBezTo>
                  <a:cubicBezTo>
                    <a:pt x="1610" y="4807"/>
                    <a:pt x="1325" y="4847"/>
                    <a:pt x="1294" y="5135"/>
                  </a:cubicBezTo>
                  <a:cubicBezTo>
                    <a:pt x="1271" y="5347"/>
                    <a:pt x="1078" y="5786"/>
                    <a:pt x="1423" y="5569"/>
                  </a:cubicBezTo>
                  <a:cubicBezTo>
                    <a:pt x="1382" y="5665"/>
                    <a:pt x="1288" y="5766"/>
                    <a:pt x="1232" y="5830"/>
                  </a:cubicBezTo>
                  <a:lnTo>
                    <a:pt x="1247" y="5941"/>
                  </a:lnTo>
                  <a:cubicBezTo>
                    <a:pt x="1305" y="5949"/>
                    <a:pt x="1373" y="5942"/>
                    <a:pt x="1427" y="5909"/>
                  </a:cubicBezTo>
                  <a:cubicBezTo>
                    <a:pt x="1582" y="5813"/>
                    <a:pt x="1505" y="5986"/>
                    <a:pt x="1616" y="6015"/>
                  </a:cubicBezTo>
                  <a:cubicBezTo>
                    <a:pt x="1625" y="6015"/>
                    <a:pt x="1632" y="6012"/>
                    <a:pt x="1639" y="6008"/>
                  </a:cubicBezTo>
                  <a:cubicBezTo>
                    <a:pt x="1268" y="6350"/>
                    <a:pt x="877" y="6521"/>
                    <a:pt x="478" y="6743"/>
                  </a:cubicBezTo>
                  <a:cubicBezTo>
                    <a:pt x="343" y="6818"/>
                    <a:pt x="175" y="6809"/>
                    <a:pt x="54" y="6949"/>
                  </a:cubicBezTo>
                  <a:cubicBezTo>
                    <a:pt x="-154" y="7190"/>
                    <a:pt x="297" y="7025"/>
                    <a:pt x="344" y="7001"/>
                  </a:cubicBezTo>
                  <a:cubicBezTo>
                    <a:pt x="703" y="6820"/>
                    <a:pt x="1068" y="6689"/>
                    <a:pt x="1424" y="6508"/>
                  </a:cubicBezTo>
                  <a:cubicBezTo>
                    <a:pt x="1621" y="6408"/>
                    <a:pt x="2420" y="6068"/>
                    <a:pt x="2420" y="5738"/>
                  </a:cubicBezTo>
                  <a:cubicBezTo>
                    <a:pt x="2564" y="5669"/>
                    <a:pt x="2545" y="5757"/>
                    <a:pt x="2664" y="5770"/>
                  </a:cubicBezTo>
                  <a:cubicBezTo>
                    <a:pt x="2775" y="5884"/>
                    <a:pt x="2982" y="5669"/>
                    <a:pt x="3099" y="5636"/>
                  </a:cubicBezTo>
                  <a:cubicBezTo>
                    <a:pt x="3270" y="5586"/>
                    <a:pt x="3354" y="5471"/>
                    <a:pt x="3497" y="5332"/>
                  </a:cubicBezTo>
                  <a:cubicBezTo>
                    <a:pt x="3592" y="5239"/>
                    <a:pt x="3675" y="5420"/>
                    <a:pt x="3762" y="5453"/>
                  </a:cubicBezTo>
                  <a:cubicBezTo>
                    <a:pt x="3787" y="5623"/>
                    <a:pt x="4109" y="5610"/>
                    <a:pt x="4206" y="5651"/>
                  </a:cubicBezTo>
                  <a:cubicBezTo>
                    <a:pt x="4425" y="5745"/>
                    <a:pt x="4511" y="6181"/>
                    <a:pt x="4283" y="6388"/>
                  </a:cubicBezTo>
                  <a:cubicBezTo>
                    <a:pt x="4312" y="6399"/>
                    <a:pt x="4341" y="6409"/>
                    <a:pt x="4370" y="6418"/>
                  </a:cubicBezTo>
                  <a:cubicBezTo>
                    <a:pt x="4406" y="6521"/>
                    <a:pt x="4318" y="6634"/>
                    <a:pt x="4422" y="6661"/>
                  </a:cubicBezTo>
                  <a:cubicBezTo>
                    <a:pt x="4430" y="6629"/>
                    <a:pt x="4441" y="6599"/>
                    <a:pt x="4455" y="6573"/>
                  </a:cubicBezTo>
                  <a:cubicBezTo>
                    <a:pt x="4440" y="6630"/>
                    <a:pt x="4444" y="6678"/>
                    <a:pt x="4466" y="6718"/>
                  </a:cubicBezTo>
                  <a:cubicBezTo>
                    <a:pt x="4402" y="6900"/>
                    <a:pt x="4481" y="7268"/>
                    <a:pt x="4600" y="6983"/>
                  </a:cubicBezTo>
                  <a:cubicBezTo>
                    <a:pt x="4616" y="7025"/>
                    <a:pt x="4647" y="7029"/>
                    <a:pt x="4668" y="7000"/>
                  </a:cubicBezTo>
                  <a:cubicBezTo>
                    <a:pt x="4695" y="7165"/>
                    <a:pt x="4383" y="7512"/>
                    <a:pt x="4572" y="7612"/>
                  </a:cubicBezTo>
                  <a:cubicBezTo>
                    <a:pt x="4561" y="7639"/>
                    <a:pt x="4537" y="8189"/>
                    <a:pt x="4549" y="8218"/>
                  </a:cubicBezTo>
                  <a:cubicBezTo>
                    <a:pt x="4218" y="8052"/>
                    <a:pt x="4499" y="8766"/>
                    <a:pt x="4612" y="8908"/>
                  </a:cubicBezTo>
                  <a:cubicBezTo>
                    <a:pt x="4469" y="9248"/>
                    <a:pt x="4405" y="9703"/>
                    <a:pt x="4249" y="10060"/>
                  </a:cubicBezTo>
                  <a:cubicBezTo>
                    <a:pt x="4231" y="10103"/>
                    <a:pt x="3863" y="10724"/>
                    <a:pt x="3931" y="10838"/>
                  </a:cubicBezTo>
                  <a:cubicBezTo>
                    <a:pt x="3904" y="10875"/>
                    <a:pt x="3884" y="11006"/>
                    <a:pt x="3866" y="11057"/>
                  </a:cubicBezTo>
                  <a:lnTo>
                    <a:pt x="3907" y="11057"/>
                  </a:lnTo>
                  <a:cubicBezTo>
                    <a:pt x="3683" y="11057"/>
                    <a:pt x="3673" y="12226"/>
                    <a:pt x="3784" y="12411"/>
                  </a:cubicBezTo>
                  <a:cubicBezTo>
                    <a:pt x="3713" y="12506"/>
                    <a:pt x="3776" y="12866"/>
                    <a:pt x="3821" y="12952"/>
                  </a:cubicBezTo>
                  <a:cubicBezTo>
                    <a:pt x="3779" y="13102"/>
                    <a:pt x="3952" y="13349"/>
                    <a:pt x="4063" y="13322"/>
                  </a:cubicBezTo>
                  <a:cubicBezTo>
                    <a:pt x="4060" y="13338"/>
                    <a:pt x="4058" y="13354"/>
                    <a:pt x="4057" y="13370"/>
                  </a:cubicBezTo>
                  <a:lnTo>
                    <a:pt x="4087" y="13380"/>
                  </a:lnTo>
                  <a:lnTo>
                    <a:pt x="4093" y="13414"/>
                  </a:lnTo>
                  <a:cubicBezTo>
                    <a:pt x="4290" y="13490"/>
                    <a:pt x="4102" y="14174"/>
                    <a:pt x="4227" y="14378"/>
                  </a:cubicBezTo>
                  <a:cubicBezTo>
                    <a:pt x="4190" y="14488"/>
                    <a:pt x="4544" y="15231"/>
                    <a:pt x="4228" y="15052"/>
                  </a:cubicBezTo>
                  <a:cubicBezTo>
                    <a:pt x="4228" y="15090"/>
                    <a:pt x="4220" y="15124"/>
                    <a:pt x="4204" y="15151"/>
                  </a:cubicBezTo>
                  <a:cubicBezTo>
                    <a:pt x="4266" y="15264"/>
                    <a:pt x="4305" y="15363"/>
                    <a:pt x="4335" y="15505"/>
                  </a:cubicBezTo>
                  <a:lnTo>
                    <a:pt x="4346" y="15505"/>
                  </a:lnTo>
                  <a:cubicBezTo>
                    <a:pt x="4387" y="15457"/>
                    <a:pt x="4394" y="15543"/>
                    <a:pt x="4468" y="15503"/>
                  </a:cubicBezTo>
                  <a:cubicBezTo>
                    <a:pt x="4571" y="15800"/>
                    <a:pt x="4536" y="15834"/>
                    <a:pt x="4468" y="16154"/>
                  </a:cubicBezTo>
                  <a:cubicBezTo>
                    <a:pt x="4643" y="16085"/>
                    <a:pt x="4765" y="16495"/>
                    <a:pt x="4806" y="16709"/>
                  </a:cubicBezTo>
                  <a:cubicBezTo>
                    <a:pt x="5029" y="16623"/>
                    <a:pt x="4935" y="16305"/>
                    <a:pt x="4856" y="16081"/>
                  </a:cubicBezTo>
                  <a:lnTo>
                    <a:pt x="4819" y="16090"/>
                  </a:lnTo>
                  <a:cubicBezTo>
                    <a:pt x="4853" y="16027"/>
                    <a:pt x="4845" y="15950"/>
                    <a:pt x="4813" y="15895"/>
                  </a:cubicBezTo>
                  <a:lnTo>
                    <a:pt x="4799" y="15901"/>
                  </a:lnTo>
                  <a:cubicBezTo>
                    <a:pt x="4773" y="15687"/>
                    <a:pt x="4711" y="15463"/>
                    <a:pt x="4695" y="15267"/>
                  </a:cubicBezTo>
                  <a:cubicBezTo>
                    <a:pt x="4682" y="15104"/>
                    <a:pt x="4607" y="15059"/>
                    <a:pt x="4654" y="14857"/>
                  </a:cubicBezTo>
                  <a:cubicBezTo>
                    <a:pt x="4643" y="14858"/>
                    <a:pt x="4632" y="14860"/>
                    <a:pt x="4621" y="14862"/>
                  </a:cubicBezTo>
                  <a:cubicBezTo>
                    <a:pt x="4621" y="14691"/>
                    <a:pt x="4335" y="14165"/>
                    <a:pt x="4542" y="14004"/>
                  </a:cubicBezTo>
                  <a:cubicBezTo>
                    <a:pt x="4568" y="14048"/>
                    <a:pt x="4597" y="14053"/>
                    <a:pt x="4633" y="14051"/>
                  </a:cubicBezTo>
                  <a:cubicBezTo>
                    <a:pt x="4649" y="14091"/>
                    <a:pt x="4668" y="14112"/>
                    <a:pt x="4694" y="14132"/>
                  </a:cubicBezTo>
                  <a:cubicBezTo>
                    <a:pt x="4606" y="14386"/>
                    <a:pt x="4732" y="15046"/>
                    <a:pt x="4888" y="15146"/>
                  </a:cubicBezTo>
                  <a:cubicBezTo>
                    <a:pt x="4868" y="15243"/>
                    <a:pt x="4898" y="15358"/>
                    <a:pt x="4958" y="15388"/>
                  </a:cubicBezTo>
                  <a:cubicBezTo>
                    <a:pt x="4954" y="15472"/>
                    <a:pt x="4978" y="15520"/>
                    <a:pt x="5030" y="15518"/>
                  </a:cubicBezTo>
                  <a:cubicBezTo>
                    <a:pt x="5042" y="15595"/>
                    <a:pt x="4993" y="15742"/>
                    <a:pt x="4986" y="15835"/>
                  </a:cubicBezTo>
                  <a:cubicBezTo>
                    <a:pt x="5221" y="15896"/>
                    <a:pt x="5644" y="17047"/>
                    <a:pt x="5374" y="17327"/>
                  </a:cubicBezTo>
                  <a:lnTo>
                    <a:pt x="5386" y="17327"/>
                  </a:lnTo>
                  <a:cubicBezTo>
                    <a:pt x="5363" y="17683"/>
                    <a:pt x="5700" y="18230"/>
                    <a:pt x="5921" y="18189"/>
                  </a:cubicBezTo>
                  <a:cubicBezTo>
                    <a:pt x="6093" y="18316"/>
                    <a:pt x="6360" y="18812"/>
                    <a:pt x="6568" y="18812"/>
                  </a:cubicBezTo>
                  <a:cubicBezTo>
                    <a:pt x="6707" y="18812"/>
                    <a:pt x="6794" y="18936"/>
                    <a:pt x="6933" y="18803"/>
                  </a:cubicBezTo>
                  <a:cubicBezTo>
                    <a:pt x="7112" y="18634"/>
                    <a:pt x="7225" y="18901"/>
                    <a:pt x="7338" y="19138"/>
                  </a:cubicBezTo>
                  <a:lnTo>
                    <a:pt x="7320" y="19233"/>
                  </a:lnTo>
                  <a:cubicBezTo>
                    <a:pt x="7452" y="19457"/>
                    <a:pt x="7609" y="19414"/>
                    <a:pt x="7752" y="19578"/>
                  </a:cubicBezTo>
                  <a:lnTo>
                    <a:pt x="7747" y="19554"/>
                  </a:lnTo>
                  <a:cubicBezTo>
                    <a:pt x="7831" y="19616"/>
                    <a:pt x="7966" y="19734"/>
                    <a:pt x="8058" y="19655"/>
                  </a:cubicBezTo>
                  <a:cubicBezTo>
                    <a:pt x="8068" y="19696"/>
                    <a:pt x="8082" y="19732"/>
                    <a:pt x="8102" y="19765"/>
                  </a:cubicBezTo>
                  <a:cubicBezTo>
                    <a:pt x="8201" y="19848"/>
                    <a:pt x="8249" y="20070"/>
                    <a:pt x="8332" y="20197"/>
                  </a:cubicBezTo>
                  <a:cubicBezTo>
                    <a:pt x="8328" y="20204"/>
                    <a:pt x="8318" y="20232"/>
                    <a:pt x="8307" y="20232"/>
                  </a:cubicBezTo>
                  <a:cubicBezTo>
                    <a:pt x="8248" y="20232"/>
                    <a:pt x="8242" y="20374"/>
                    <a:pt x="8290" y="20404"/>
                  </a:cubicBezTo>
                  <a:cubicBezTo>
                    <a:pt x="8224" y="20558"/>
                    <a:pt x="8335" y="20723"/>
                    <a:pt x="8404" y="20797"/>
                  </a:cubicBezTo>
                  <a:lnTo>
                    <a:pt x="8421" y="20768"/>
                  </a:lnTo>
                  <a:lnTo>
                    <a:pt x="8440" y="20786"/>
                  </a:lnTo>
                  <a:cubicBezTo>
                    <a:pt x="8440" y="20786"/>
                    <a:pt x="8460" y="20734"/>
                    <a:pt x="8463" y="20726"/>
                  </a:cubicBezTo>
                  <a:cubicBezTo>
                    <a:pt x="8481" y="20791"/>
                    <a:pt x="8506" y="20812"/>
                    <a:pt x="8544" y="20833"/>
                  </a:cubicBezTo>
                  <a:cubicBezTo>
                    <a:pt x="8631" y="20882"/>
                    <a:pt x="8572" y="21016"/>
                    <a:pt x="8625" y="21113"/>
                  </a:cubicBezTo>
                  <a:cubicBezTo>
                    <a:pt x="8670" y="21195"/>
                    <a:pt x="8728" y="21169"/>
                    <a:pt x="8774" y="21125"/>
                  </a:cubicBezTo>
                  <a:cubicBezTo>
                    <a:pt x="8819" y="21180"/>
                    <a:pt x="8955" y="21104"/>
                    <a:pt x="8977" y="21190"/>
                  </a:cubicBezTo>
                  <a:cubicBezTo>
                    <a:pt x="8994" y="21268"/>
                    <a:pt x="9007" y="21360"/>
                    <a:pt x="9074" y="21327"/>
                  </a:cubicBezTo>
                  <a:cubicBezTo>
                    <a:pt x="9087" y="21499"/>
                    <a:pt x="9387" y="21534"/>
                    <a:pt x="9242" y="21147"/>
                  </a:cubicBezTo>
                  <a:cubicBezTo>
                    <a:pt x="9322" y="21112"/>
                    <a:pt x="9334" y="20930"/>
                    <a:pt x="9399" y="20930"/>
                  </a:cubicBezTo>
                  <a:cubicBezTo>
                    <a:pt x="9476" y="20930"/>
                    <a:pt x="9464" y="21056"/>
                    <a:pt x="9512" y="21099"/>
                  </a:cubicBezTo>
                  <a:cubicBezTo>
                    <a:pt x="9489" y="21140"/>
                    <a:pt x="9481" y="21184"/>
                    <a:pt x="9489" y="21232"/>
                  </a:cubicBezTo>
                  <a:cubicBezTo>
                    <a:pt x="9530" y="21294"/>
                    <a:pt x="9567" y="21378"/>
                    <a:pt x="9594" y="21465"/>
                  </a:cubicBezTo>
                  <a:cubicBezTo>
                    <a:pt x="9613" y="21444"/>
                    <a:pt x="9635" y="21429"/>
                    <a:pt x="9658" y="21420"/>
                  </a:cubicBezTo>
                  <a:cubicBezTo>
                    <a:pt x="9651" y="21406"/>
                    <a:pt x="9651" y="21393"/>
                    <a:pt x="9656" y="21381"/>
                  </a:cubicBezTo>
                  <a:lnTo>
                    <a:pt x="9663" y="21393"/>
                  </a:lnTo>
                  <a:cubicBezTo>
                    <a:pt x="9703" y="21371"/>
                    <a:pt x="9728" y="21327"/>
                    <a:pt x="9733" y="21262"/>
                  </a:cubicBezTo>
                  <a:lnTo>
                    <a:pt x="9788" y="21239"/>
                  </a:lnTo>
                  <a:lnTo>
                    <a:pt x="9727" y="21036"/>
                  </a:lnTo>
                  <a:lnTo>
                    <a:pt x="9751" y="20983"/>
                  </a:lnTo>
                  <a:cubicBezTo>
                    <a:pt x="9690" y="20841"/>
                    <a:pt x="9591" y="20668"/>
                    <a:pt x="9478" y="20685"/>
                  </a:cubicBezTo>
                  <a:cubicBezTo>
                    <a:pt x="9386" y="20387"/>
                    <a:pt x="9023" y="21216"/>
                    <a:pt x="8905" y="20641"/>
                  </a:cubicBezTo>
                  <a:lnTo>
                    <a:pt x="8820" y="20643"/>
                  </a:lnTo>
                  <a:cubicBezTo>
                    <a:pt x="8820" y="20643"/>
                    <a:pt x="8682" y="20417"/>
                    <a:pt x="8717" y="20417"/>
                  </a:cubicBezTo>
                  <a:cubicBezTo>
                    <a:pt x="8717" y="20417"/>
                    <a:pt x="8717" y="20417"/>
                    <a:pt x="8717" y="20417"/>
                  </a:cubicBezTo>
                  <a:cubicBezTo>
                    <a:pt x="8719" y="20417"/>
                    <a:pt x="8885" y="19093"/>
                    <a:pt x="8901" y="18934"/>
                  </a:cubicBezTo>
                  <a:cubicBezTo>
                    <a:pt x="8865" y="18931"/>
                    <a:pt x="8824" y="18936"/>
                    <a:pt x="8790" y="18958"/>
                  </a:cubicBezTo>
                  <a:cubicBezTo>
                    <a:pt x="8665" y="18803"/>
                    <a:pt x="8556" y="18836"/>
                    <a:pt x="8451" y="18742"/>
                  </a:cubicBezTo>
                  <a:cubicBezTo>
                    <a:pt x="8417" y="18712"/>
                    <a:pt x="8071" y="18740"/>
                    <a:pt x="8035" y="18773"/>
                  </a:cubicBezTo>
                  <a:cubicBezTo>
                    <a:pt x="8032" y="18768"/>
                    <a:pt x="8029" y="18763"/>
                    <a:pt x="8025" y="18757"/>
                  </a:cubicBezTo>
                  <a:cubicBezTo>
                    <a:pt x="8109" y="18574"/>
                    <a:pt x="8142" y="18312"/>
                    <a:pt x="8200" y="18110"/>
                  </a:cubicBezTo>
                  <a:cubicBezTo>
                    <a:pt x="8274" y="17968"/>
                    <a:pt x="8508" y="16969"/>
                    <a:pt x="8384" y="16969"/>
                  </a:cubicBezTo>
                  <a:cubicBezTo>
                    <a:pt x="8284" y="16969"/>
                    <a:pt x="8160" y="16997"/>
                    <a:pt x="8055" y="17030"/>
                  </a:cubicBezTo>
                  <a:cubicBezTo>
                    <a:pt x="7708" y="17115"/>
                    <a:pt x="7858" y="17667"/>
                    <a:pt x="7599" y="17812"/>
                  </a:cubicBezTo>
                  <a:cubicBezTo>
                    <a:pt x="7601" y="17840"/>
                    <a:pt x="7595" y="17864"/>
                    <a:pt x="7583" y="17884"/>
                  </a:cubicBezTo>
                  <a:lnTo>
                    <a:pt x="7589" y="17850"/>
                  </a:lnTo>
                  <a:cubicBezTo>
                    <a:pt x="7313" y="17803"/>
                    <a:pt x="7206" y="18092"/>
                    <a:pt x="6955" y="17842"/>
                  </a:cubicBezTo>
                  <a:cubicBezTo>
                    <a:pt x="6928" y="17797"/>
                    <a:pt x="6940" y="17716"/>
                    <a:pt x="6902" y="17678"/>
                  </a:cubicBezTo>
                  <a:cubicBezTo>
                    <a:pt x="6909" y="17285"/>
                    <a:pt x="6745" y="17009"/>
                    <a:pt x="6787" y="16567"/>
                  </a:cubicBezTo>
                  <a:cubicBezTo>
                    <a:pt x="6799" y="16444"/>
                    <a:pt x="6795" y="15988"/>
                    <a:pt x="6892" y="15936"/>
                  </a:cubicBezTo>
                  <a:cubicBezTo>
                    <a:pt x="6964" y="15896"/>
                    <a:pt x="6970" y="15802"/>
                    <a:pt x="6989" y="15695"/>
                  </a:cubicBezTo>
                  <a:cubicBezTo>
                    <a:pt x="6960" y="15291"/>
                    <a:pt x="7099" y="15132"/>
                    <a:pt x="7297" y="14954"/>
                  </a:cubicBezTo>
                  <a:cubicBezTo>
                    <a:pt x="7407" y="14847"/>
                    <a:pt x="7530" y="14681"/>
                    <a:pt x="7658" y="14647"/>
                  </a:cubicBezTo>
                  <a:cubicBezTo>
                    <a:pt x="7726" y="14629"/>
                    <a:pt x="7890" y="14823"/>
                    <a:pt x="7918" y="14651"/>
                  </a:cubicBezTo>
                  <a:cubicBezTo>
                    <a:pt x="7929" y="14662"/>
                    <a:pt x="7940" y="14672"/>
                    <a:pt x="7951" y="14683"/>
                  </a:cubicBezTo>
                  <a:cubicBezTo>
                    <a:pt x="7964" y="14784"/>
                    <a:pt x="8062" y="14913"/>
                    <a:pt x="8119" y="14804"/>
                  </a:cubicBezTo>
                  <a:cubicBezTo>
                    <a:pt x="8158" y="14847"/>
                    <a:pt x="8205" y="14840"/>
                    <a:pt x="8218" y="14755"/>
                  </a:cubicBezTo>
                  <a:cubicBezTo>
                    <a:pt x="8226" y="14760"/>
                    <a:pt x="8233" y="14769"/>
                    <a:pt x="8237" y="14776"/>
                  </a:cubicBezTo>
                  <a:cubicBezTo>
                    <a:pt x="8243" y="14815"/>
                    <a:pt x="8236" y="14869"/>
                    <a:pt x="8238" y="14910"/>
                  </a:cubicBezTo>
                  <a:cubicBezTo>
                    <a:pt x="8321" y="14897"/>
                    <a:pt x="8431" y="14728"/>
                    <a:pt x="8309" y="14652"/>
                  </a:cubicBezTo>
                  <a:cubicBezTo>
                    <a:pt x="8336" y="14621"/>
                    <a:pt x="8354" y="14568"/>
                    <a:pt x="8341" y="14512"/>
                  </a:cubicBezTo>
                  <a:cubicBezTo>
                    <a:pt x="8478" y="14435"/>
                    <a:pt x="8881" y="14341"/>
                    <a:pt x="8891" y="14660"/>
                  </a:cubicBezTo>
                  <a:cubicBezTo>
                    <a:pt x="8953" y="14668"/>
                    <a:pt x="9017" y="14668"/>
                    <a:pt x="9071" y="14607"/>
                  </a:cubicBezTo>
                  <a:cubicBezTo>
                    <a:pt x="9213" y="14442"/>
                    <a:pt x="9157" y="14782"/>
                    <a:pt x="9269" y="14825"/>
                  </a:cubicBezTo>
                  <a:cubicBezTo>
                    <a:pt x="9274" y="14919"/>
                    <a:pt x="9158" y="15202"/>
                    <a:pt x="9231" y="15255"/>
                  </a:cubicBezTo>
                  <a:cubicBezTo>
                    <a:pt x="9194" y="15363"/>
                    <a:pt x="9245" y="15521"/>
                    <a:pt x="9291" y="15598"/>
                  </a:cubicBezTo>
                  <a:cubicBezTo>
                    <a:pt x="9303" y="15683"/>
                    <a:pt x="9312" y="15745"/>
                    <a:pt x="9294" y="15822"/>
                  </a:cubicBezTo>
                  <a:cubicBezTo>
                    <a:pt x="9320" y="15840"/>
                    <a:pt x="9347" y="15858"/>
                    <a:pt x="9373" y="15876"/>
                  </a:cubicBezTo>
                  <a:cubicBezTo>
                    <a:pt x="9376" y="15876"/>
                    <a:pt x="9389" y="16042"/>
                    <a:pt x="9392" y="16062"/>
                  </a:cubicBezTo>
                  <a:cubicBezTo>
                    <a:pt x="9891" y="16160"/>
                    <a:pt x="9504" y="14453"/>
                    <a:pt x="9669" y="14135"/>
                  </a:cubicBezTo>
                  <a:cubicBezTo>
                    <a:pt x="9801" y="13882"/>
                    <a:pt x="9965" y="13656"/>
                    <a:pt x="10125" y="13464"/>
                  </a:cubicBezTo>
                  <a:cubicBezTo>
                    <a:pt x="10212" y="13386"/>
                    <a:pt x="10656" y="13027"/>
                    <a:pt x="10592" y="12952"/>
                  </a:cubicBezTo>
                  <a:cubicBezTo>
                    <a:pt x="10811" y="12978"/>
                    <a:pt x="10712" y="12540"/>
                    <a:pt x="10767" y="12391"/>
                  </a:cubicBezTo>
                  <a:cubicBezTo>
                    <a:pt x="10824" y="12240"/>
                    <a:pt x="11053" y="12010"/>
                    <a:pt x="10986" y="11786"/>
                  </a:cubicBezTo>
                  <a:cubicBezTo>
                    <a:pt x="11080" y="11837"/>
                    <a:pt x="11274" y="11508"/>
                    <a:pt x="11267" y="11344"/>
                  </a:cubicBezTo>
                  <a:cubicBezTo>
                    <a:pt x="11357" y="11366"/>
                    <a:pt x="11513" y="11281"/>
                    <a:pt x="11556" y="11158"/>
                  </a:cubicBezTo>
                  <a:lnTo>
                    <a:pt x="11547" y="11137"/>
                  </a:lnTo>
                  <a:cubicBezTo>
                    <a:pt x="11604" y="11130"/>
                    <a:pt x="11673" y="11149"/>
                    <a:pt x="11708" y="11051"/>
                  </a:cubicBezTo>
                  <a:cubicBezTo>
                    <a:pt x="11862" y="11256"/>
                    <a:pt x="12051" y="10796"/>
                    <a:pt x="11864" y="10786"/>
                  </a:cubicBezTo>
                  <a:cubicBezTo>
                    <a:pt x="11862" y="10777"/>
                    <a:pt x="11858" y="10768"/>
                    <a:pt x="11853" y="10760"/>
                  </a:cubicBezTo>
                  <a:cubicBezTo>
                    <a:pt x="11890" y="10730"/>
                    <a:pt x="11924" y="10692"/>
                    <a:pt x="11955" y="10645"/>
                  </a:cubicBezTo>
                  <a:lnTo>
                    <a:pt x="11897" y="10613"/>
                  </a:lnTo>
                  <a:cubicBezTo>
                    <a:pt x="11984" y="10395"/>
                    <a:pt x="12164" y="10420"/>
                    <a:pt x="12245" y="10219"/>
                  </a:cubicBezTo>
                  <a:cubicBezTo>
                    <a:pt x="12330" y="10329"/>
                    <a:pt x="12661" y="10004"/>
                    <a:pt x="12737" y="9969"/>
                  </a:cubicBezTo>
                  <a:cubicBezTo>
                    <a:pt x="12664" y="10028"/>
                    <a:pt x="12408" y="10465"/>
                    <a:pt x="12631" y="10503"/>
                  </a:cubicBezTo>
                  <a:cubicBezTo>
                    <a:pt x="12789" y="10529"/>
                    <a:pt x="13042" y="10150"/>
                    <a:pt x="13212" y="10091"/>
                  </a:cubicBezTo>
                  <a:cubicBezTo>
                    <a:pt x="13387" y="9998"/>
                    <a:pt x="13656" y="9885"/>
                    <a:pt x="13625" y="9596"/>
                  </a:cubicBezTo>
                  <a:cubicBezTo>
                    <a:pt x="13619" y="9547"/>
                    <a:pt x="13631" y="9416"/>
                    <a:pt x="13642" y="9372"/>
                  </a:cubicBezTo>
                  <a:cubicBezTo>
                    <a:pt x="13542" y="9340"/>
                    <a:pt x="13492" y="9469"/>
                    <a:pt x="13428" y="9577"/>
                  </a:cubicBezTo>
                  <a:cubicBezTo>
                    <a:pt x="13210" y="9948"/>
                    <a:pt x="13126" y="9598"/>
                    <a:pt x="13005" y="9382"/>
                  </a:cubicBezTo>
                  <a:cubicBezTo>
                    <a:pt x="13043" y="9332"/>
                    <a:pt x="13094" y="9211"/>
                    <a:pt x="13035" y="9143"/>
                  </a:cubicBezTo>
                  <a:cubicBezTo>
                    <a:pt x="13114" y="9113"/>
                    <a:pt x="13246" y="8984"/>
                    <a:pt x="13198" y="8817"/>
                  </a:cubicBezTo>
                  <a:cubicBezTo>
                    <a:pt x="13133" y="8591"/>
                    <a:pt x="12921" y="8699"/>
                    <a:pt x="12820" y="8748"/>
                  </a:cubicBezTo>
                  <a:cubicBezTo>
                    <a:pt x="13042" y="8483"/>
                    <a:pt x="13227" y="8473"/>
                    <a:pt x="13514" y="8498"/>
                  </a:cubicBezTo>
                  <a:cubicBezTo>
                    <a:pt x="13879" y="8530"/>
                    <a:pt x="14067" y="8267"/>
                    <a:pt x="14414" y="8134"/>
                  </a:cubicBezTo>
                  <a:cubicBezTo>
                    <a:pt x="14179" y="8347"/>
                    <a:pt x="14080" y="8871"/>
                    <a:pt x="13864" y="9071"/>
                  </a:cubicBezTo>
                  <a:cubicBezTo>
                    <a:pt x="13717" y="9206"/>
                    <a:pt x="14405" y="9317"/>
                    <a:pt x="14423" y="9210"/>
                  </a:cubicBezTo>
                  <a:cubicBezTo>
                    <a:pt x="14405" y="9314"/>
                    <a:pt x="14297" y="9379"/>
                    <a:pt x="14243" y="9402"/>
                  </a:cubicBezTo>
                  <a:cubicBezTo>
                    <a:pt x="14313" y="9418"/>
                    <a:pt x="14553" y="9162"/>
                    <a:pt x="14568" y="9200"/>
                  </a:cubicBezTo>
                  <a:cubicBezTo>
                    <a:pt x="14597" y="9273"/>
                    <a:pt x="14503" y="9384"/>
                    <a:pt x="14488" y="9436"/>
                  </a:cubicBezTo>
                  <a:cubicBezTo>
                    <a:pt x="14575" y="9436"/>
                    <a:pt x="14865" y="9376"/>
                    <a:pt x="14709" y="9160"/>
                  </a:cubicBezTo>
                  <a:cubicBezTo>
                    <a:pt x="14686" y="9129"/>
                    <a:pt x="14726" y="9185"/>
                    <a:pt x="14709" y="9160"/>
                  </a:cubicBezTo>
                  <a:close/>
                  <a:moveTo>
                    <a:pt x="9292" y="15807"/>
                  </a:moveTo>
                  <a:cubicBezTo>
                    <a:pt x="9294" y="15804"/>
                    <a:pt x="9294" y="15801"/>
                    <a:pt x="9294" y="15797"/>
                  </a:cubicBezTo>
                  <a:lnTo>
                    <a:pt x="9292" y="15807"/>
                  </a:lnTo>
                  <a:cubicBezTo>
                    <a:pt x="9292" y="15807"/>
                    <a:pt x="9292" y="15807"/>
                    <a:pt x="9292" y="15807"/>
                  </a:cubicBezTo>
                  <a:close/>
                  <a:moveTo>
                    <a:pt x="10369" y="17468"/>
                  </a:moveTo>
                  <a:cubicBezTo>
                    <a:pt x="10335" y="17379"/>
                    <a:pt x="10167" y="17362"/>
                    <a:pt x="10156" y="17309"/>
                  </a:cubicBezTo>
                  <a:cubicBezTo>
                    <a:pt x="10131" y="17189"/>
                    <a:pt x="9829" y="16896"/>
                    <a:pt x="9715" y="16827"/>
                  </a:cubicBezTo>
                  <a:cubicBezTo>
                    <a:pt x="9533" y="16717"/>
                    <a:pt x="9375" y="16548"/>
                    <a:pt x="9156" y="16596"/>
                  </a:cubicBezTo>
                  <a:cubicBezTo>
                    <a:pt x="9072" y="16614"/>
                    <a:pt x="8717" y="16808"/>
                    <a:pt x="8728" y="16994"/>
                  </a:cubicBezTo>
                  <a:cubicBezTo>
                    <a:pt x="8730" y="17027"/>
                    <a:pt x="9190" y="16568"/>
                    <a:pt x="9247" y="16760"/>
                  </a:cubicBezTo>
                  <a:cubicBezTo>
                    <a:pt x="9236" y="16814"/>
                    <a:pt x="9210" y="16831"/>
                    <a:pt x="9167" y="16810"/>
                  </a:cubicBezTo>
                  <a:cubicBezTo>
                    <a:pt x="9239" y="16755"/>
                    <a:pt x="9536" y="17035"/>
                    <a:pt x="9629" y="17047"/>
                  </a:cubicBezTo>
                  <a:cubicBezTo>
                    <a:pt x="9753" y="17062"/>
                    <a:pt x="9684" y="17348"/>
                    <a:pt x="9814" y="17335"/>
                  </a:cubicBezTo>
                  <a:cubicBezTo>
                    <a:pt x="9981" y="17317"/>
                    <a:pt x="9882" y="17476"/>
                    <a:pt x="9811" y="17585"/>
                  </a:cubicBezTo>
                  <a:cubicBezTo>
                    <a:pt x="9811" y="17585"/>
                    <a:pt x="9811" y="17585"/>
                    <a:pt x="9811" y="17585"/>
                  </a:cubicBezTo>
                  <a:cubicBezTo>
                    <a:pt x="9811" y="17585"/>
                    <a:pt x="9811" y="17585"/>
                    <a:pt x="9811" y="17586"/>
                  </a:cubicBezTo>
                  <a:cubicBezTo>
                    <a:pt x="9831" y="17583"/>
                    <a:pt x="10404" y="17558"/>
                    <a:pt x="10369" y="17468"/>
                  </a:cubicBezTo>
                  <a:cubicBezTo>
                    <a:pt x="10361" y="17446"/>
                    <a:pt x="10394" y="17532"/>
                    <a:pt x="10369" y="17468"/>
                  </a:cubicBezTo>
                  <a:close/>
                  <a:moveTo>
                    <a:pt x="20788" y="376"/>
                  </a:moveTo>
                  <a:cubicBezTo>
                    <a:pt x="20661" y="393"/>
                    <a:pt x="20521" y="488"/>
                    <a:pt x="20397" y="482"/>
                  </a:cubicBezTo>
                  <a:cubicBezTo>
                    <a:pt x="20438" y="401"/>
                    <a:pt x="20552" y="165"/>
                    <a:pt x="20633" y="174"/>
                  </a:cubicBezTo>
                  <a:cubicBezTo>
                    <a:pt x="20175" y="121"/>
                    <a:pt x="19751" y="-20"/>
                    <a:pt x="19284" y="2"/>
                  </a:cubicBezTo>
                  <a:cubicBezTo>
                    <a:pt x="19105" y="10"/>
                    <a:pt x="18902" y="130"/>
                    <a:pt x="18728" y="59"/>
                  </a:cubicBezTo>
                  <a:cubicBezTo>
                    <a:pt x="18578" y="-2"/>
                    <a:pt x="18252" y="-5"/>
                    <a:pt x="18116" y="136"/>
                  </a:cubicBezTo>
                  <a:cubicBezTo>
                    <a:pt x="18175" y="75"/>
                    <a:pt x="18298" y="279"/>
                    <a:pt x="18361" y="285"/>
                  </a:cubicBezTo>
                  <a:cubicBezTo>
                    <a:pt x="18166" y="285"/>
                    <a:pt x="17974" y="110"/>
                    <a:pt x="17776" y="149"/>
                  </a:cubicBezTo>
                  <a:cubicBezTo>
                    <a:pt x="17789" y="245"/>
                    <a:pt x="17791" y="210"/>
                    <a:pt x="17833" y="259"/>
                  </a:cubicBezTo>
                  <a:cubicBezTo>
                    <a:pt x="17695" y="308"/>
                    <a:pt x="17442" y="191"/>
                    <a:pt x="17296" y="183"/>
                  </a:cubicBezTo>
                  <a:cubicBezTo>
                    <a:pt x="17097" y="171"/>
                    <a:pt x="16902" y="273"/>
                    <a:pt x="16703" y="270"/>
                  </a:cubicBezTo>
                  <a:cubicBezTo>
                    <a:pt x="16707" y="477"/>
                    <a:pt x="16045" y="464"/>
                    <a:pt x="15922" y="611"/>
                  </a:cubicBezTo>
                  <a:cubicBezTo>
                    <a:pt x="15984" y="642"/>
                    <a:pt x="16050" y="632"/>
                    <a:pt x="16114" y="633"/>
                  </a:cubicBezTo>
                  <a:cubicBezTo>
                    <a:pt x="16093" y="927"/>
                    <a:pt x="15244" y="969"/>
                    <a:pt x="15099" y="1007"/>
                  </a:cubicBezTo>
                  <a:cubicBezTo>
                    <a:pt x="15125" y="1148"/>
                    <a:pt x="15349" y="1197"/>
                    <a:pt x="15414" y="1212"/>
                  </a:cubicBezTo>
                  <a:cubicBezTo>
                    <a:pt x="15335" y="1285"/>
                    <a:pt x="15187" y="1268"/>
                    <a:pt x="15096" y="1309"/>
                  </a:cubicBezTo>
                  <a:cubicBezTo>
                    <a:pt x="15139" y="1389"/>
                    <a:pt x="15278" y="1390"/>
                    <a:pt x="15337" y="1395"/>
                  </a:cubicBezTo>
                  <a:cubicBezTo>
                    <a:pt x="15292" y="1423"/>
                    <a:pt x="15237" y="1423"/>
                    <a:pt x="15198" y="1474"/>
                  </a:cubicBezTo>
                  <a:cubicBezTo>
                    <a:pt x="15433" y="1544"/>
                    <a:pt x="15645" y="1461"/>
                    <a:pt x="15880" y="1474"/>
                  </a:cubicBezTo>
                  <a:cubicBezTo>
                    <a:pt x="15992" y="1480"/>
                    <a:pt x="16131" y="1500"/>
                    <a:pt x="16237" y="1562"/>
                  </a:cubicBezTo>
                  <a:cubicBezTo>
                    <a:pt x="16344" y="1623"/>
                    <a:pt x="16226" y="1664"/>
                    <a:pt x="16247" y="1717"/>
                  </a:cubicBezTo>
                  <a:cubicBezTo>
                    <a:pt x="16266" y="1765"/>
                    <a:pt x="16487" y="1880"/>
                    <a:pt x="16313" y="1959"/>
                  </a:cubicBezTo>
                  <a:cubicBezTo>
                    <a:pt x="16559" y="1847"/>
                    <a:pt x="16204" y="2758"/>
                    <a:pt x="16179" y="2583"/>
                  </a:cubicBezTo>
                  <a:cubicBezTo>
                    <a:pt x="16203" y="2748"/>
                    <a:pt x="16427" y="2568"/>
                    <a:pt x="16494" y="2630"/>
                  </a:cubicBezTo>
                  <a:cubicBezTo>
                    <a:pt x="16482" y="2669"/>
                    <a:pt x="16425" y="2638"/>
                    <a:pt x="16428" y="2695"/>
                  </a:cubicBezTo>
                  <a:cubicBezTo>
                    <a:pt x="16522" y="2661"/>
                    <a:pt x="16598" y="2870"/>
                    <a:pt x="16593" y="2871"/>
                  </a:cubicBezTo>
                  <a:cubicBezTo>
                    <a:pt x="16581" y="2874"/>
                    <a:pt x="16213" y="2799"/>
                    <a:pt x="16214" y="2802"/>
                  </a:cubicBezTo>
                  <a:cubicBezTo>
                    <a:pt x="16229" y="2835"/>
                    <a:pt x="16243" y="2868"/>
                    <a:pt x="16257" y="2900"/>
                  </a:cubicBezTo>
                  <a:cubicBezTo>
                    <a:pt x="16172" y="2904"/>
                    <a:pt x="16137" y="2977"/>
                    <a:pt x="16095" y="3092"/>
                  </a:cubicBezTo>
                  <a:cubicBezTo>
                    <a:pt x="16186" y="3140"/>
                    <a:pt x="16346" y="3277"/>
                    <a:pt x="16419" y="3092"/>
                  </a:cubicBezTo>
                  <a:cubicBezTo>
                    <a:pt x="16494" y="2902"/>
                    <a:pt x="16546" y="3028"/>
                    <a:pt x="16502" y="3209"/>
                  </a:cubicBezTo>
                  <a:cubicBezTo>
                    <a:pt x="16498" y="3224"/>
                    <a:pt x="15861" y="3720"/>
                    <a:pt x="16084" y="3791"/>
                  </a:cubicBezTo>
                  <a:cubicBezTo>
                    <a:pt x="16081" y="3912"/>
                    <a:pt x="15909" y="3871"/>
                    <a:pt x="15990" y="4074"/>
                  </a:cubicBezTo>
                  <a:cubicBezTo>
                    <a:pt x="16072" y="4282"/>
                    <a:pt x="15977" y="4328"/>
                    <a:pt x="16012" y="4522"/>
                  </a:cubicBezTo>
                  <a:cubicBezTo>
                    <a:pt x="16059" y="4791"/>
                    <a:pt x="16218" y="5190"/>
                    <a:pt x="16217" y="5459"/>
                  </a:cubicBezTo>
                  <a:cubicBezTo>
                    <a:pt x="16477" y="5346"/>
                    <a:pt x="16693" y="5934"/>
                    <a:pt x="16874" y="5492"/>
                  </a:cubicBezTo>
                  <a:cubicBezTo>
                    <a:pt x="16944" y="5323"/>
                    <a:pt x="17078" y="4978"/>
                    <a:pt x="17178" y="4863"/>
                  </a:cubicBezTo>
                  <a:cubicBezTo>
                    <a:pt x="17207" y="4830"/>
                    <a:pt x="17468" y="4537"/>
                    <a:pt x="17336" y="4506"/>
                  </a:cubicBezTo>
                  <a:cubicBezTo>
                    <a:pt x="17352" y="4429"/>
                    <a:pt x="17466" y="4461"/>
                    <a:pt x="17462" y="4414"/>
                  </a:cubicBezTo>
                  <a:cubicBezTo>
                    <a:pt x="17446" y="4185"/>
                    <a:pt x="17478" y="4318"/>
                    <a:pt x="17603" y="4179"/>
                  </a:cubicBezTo>
                  <a:cubicBezTo>
                    <a:pt x="17832" y="3924"/>
                    <a:pt x="18176" y="4100"/>
                    <a:pt x="18404" y="3748"/>
                  </a:cubicBezTo>
                  <a:cubicBezTo>
                    <a:pt x="18623" y="3408"/>
                    <a:pt x="18719" y="3579"/>
                    <a:pt x="18976" y="3474"/>
                  </a:cubicBezTo>
                  <a:cubicBezTo>
                    <a:pt x="19132" y="3410"/>
                    <a:pt x="19315" y="3416"/>
                    <a:pt x="19459" y="3294"/>
                  </a:cubicBezTo>
                  <a:cubicBezTo>
                    <a:pt x="19583" y="3189"/>
                    <a:pt x="19779" y="3004"/>
                    <a:pt x="19921" y="2998"/>
                  </a:cubicBezTo>
                  <a:cubicBezTo>
                    <a:pt x="19863" y="3000"/>
                    <a:pt x="19502" y="2839"/>
                    <a:pt x="19465" y="2948"/>
                  </a:cubicBezTo>
                  <a:cubicBezTo>
                    <a:pt x="19535" y="2744"/>
                    <a:pt x="19616" y="2666"/>
                    <a:pt x="19736" y="2808"/>
                  </a:cubicBezTo>
                  <a:cubicBezTo>
                    <a:pt x="19799" y="2882"/>
                    <a:pt x="20006" y="3044"/>
                    <a:pt x="20008" y="2762"/>
                  </a:cubicBezTo>
                  <a:cubicBezTo>
                    <a:pt x="20009" y="2563"/>
                    <a:pt x="19750" y="2306"/>
                    <a:pt x="19652" y="2240"/>
                  </a:cubicBezTo>
                  <a:cubicBezTo>
                    <a:pt x="19743" y="2177"/>
                    <a:pt x="20272" y="2315"/>
                    <a:pt x="20290" y="2066"/>
                  </a:cubicBezTo>
                  <a:cubicBezTo>
                    <a:pt x="20246" y="2069"/>
                    <a:pt x="20204" y="2042"/>
                    <a:pt x="20162" y="2024"/>
                  </a:cubicBezTo>
                  <a:cubicBezTo>
                    <a:pt x="20196" y="2013"/>
                    <a:pt x="20461" y="2053"/>
                    <a:pt x="20445" y="1920"/>
                  </a:cubicBezTo>
                  <a:cubicBezTo>
                    <a:pt x="20434" y="1826"/>
                    <a:pt x="20316" y="1823"/>
                    <a:pt x="20426" y="1726"/>
                  </a:cubicBezTo>
                  <a:cubicBezTo>
                    <a:pt x="20595" y="1578"/>
                    <a:pt x="20285" y="1472"/>
                    <a:pt x="20249" y="1409"/>
                  </a:cubicBezTo>
                  <a:cubicBezTo>
                    <a:pt x="20284" y="1409"/>
                    <a:pt x="20770" y="1373"/>
                    <a:pt x="20655" y="1204"/>
                  </a:cubicBezTo>
                  <a:cubicBezTo>
                    <a:pt x="20592" y="1111"/>
                    <a:pt x="20396" y="1087"/>
                    <a:pt x="20327" y="1171"/>
                  </a:cubicBezTo>
                  <a:cubicBezTo>
                    <a:pt x="20607" y="695"/>
                    <a:pt x="21060" y="526"/>
                    <a:pt x="21446" y="368"/>
                  </a:cubicBezTo>
                  <a:cubicBezTo>
                    <a:pt x="21259" y="170"/>
                    <a:pt x="20985" y="351"/>
                    <a:pt x="20788" y="376"/>
                  </a:cubicBezTo>
                  <a:cubicBezTo>
                    <a:pt x="20727" y="384"/>
                    <a:pt x="20985" y="351"/>
                    <a:pt x="20788" y="376"/>
                  </a:cubicBezTo>
                  <a:close/>
                  <a:moveTo>
                    <a:pt x="11250" y="17854"/>
                  </a:moveTo>
                  <a:cubicBezTo>
                    <a:pt x="11353" y="18121"/>
                    <a:pt x="10932" y="18149"/>
                    <a:pt x="10851" y="18066"/>
                  </a:cubicBezTo>
                  <a:cubicBezTo>
                    <a:pt x="10834" y="18070"/>
                    <a:pt x="10772" y="18267"/>
                    <a:pt x="10762" y="18295"/>
                  </a:cubicBezTo>
                  <a:lnTo>
                    <a:pt x="10744" y="18285"/>
                  </a:lnTo>
                  <a:lnTo>
                    <a:pt x="10730" y="18323"/>
                  </a:lnTo>
                  <a:cubicBezTo>
                    <a:pt x="10688" y="18281"/>
                    <a:pt x="10661" y="18211"/>
                    <a:pt x="10659" y="18127"/>
                  </a:cubicBezTo>
                  <a:cubicBezTo>
                    <a:pt x="10636" y="18121"/>
                    <a:pt x="10482" y="18109"/>
                    <a:pt x="10449" y="18132"/>
                  </a:cubicBezTo>
                  <a:cubicBezTo>
                    <a:pt x="10400" y="18160"/>
                    <a:pt x="10250" y="18170"/>
                    <a:pt x="10272" y="17972"/>
                  </a:cubicBezTo>
                  <a:cubicBezTo>
                    <a:pt x="10299" y="17723"/>
                    <a:pt x="10501" y="18031"/>
                    <a:pt x="10576" y="17927"/>
                  </a:cubicBezTo>
                  <a:cubicBezTo>
                    <a:pt x="10576" y="17927"/>
                    <a:pt x="10576" y="17927"/>
                    <a:pt x="10576" y="17927"/>
                  </a:cubicBezTo>
                  <a:cubicBezTo>
                    <a:pt x="10555" y="17927"/>
                    <a:pt x="10562" y="17743"/>
                    <a:pt x="10562" y="17738"/>
                  </a:cubicBezTo>
                  <a:lnTo>
                    <a:pt x="10412" y="17627"/>
                  </a:lnTo>
                  <a:cubicBezTo>
                    <a:pt x="10499" y="17485"/>
                    <a:pt x="10669" y="17484"/>
                    <a:pt x="10776" y="17484"/>
                  </a:cubicBezTo>
                  <a:cubicBezTo>
                    <a:pt x="10837" y="17484"/>
                    <a:pt x="10950" y="17493"/>
                    <a:pt x="11001" y="17546"/>
                  </a:cubicBezTo>
                  <a:cubicBezTo>
                    <a:pt x="11036" y="17584"/>
                    <a:pt x="11222" y="17784"/>
                    <a:pt x="11250" y="17854"/>
                  </a:cubicBezTo>
                  <a:cubicBezTo>
                    <a:pt x="11273" y="17915"/>
                    <a:pt x="11228" y="17798"/>
                    <a:pt x="11250" y="17854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 sz="2532">
                <a:latin typeface="Calibri" panose="020F0502020204030204" pitchFamily="34" charset="0"/>
              </a:endParaRPr>
            </a:p>
          </p:txBody>
        </p:sp>
        <p:sp>
          <p:nvSpPr>
            <p:cNvPr id="96" name="Shape 2800">
              <a:extLst>
                <a:ext uri="{FF2B5EF4-FFF2-40B4-BE49-F238E27FC236}">
                  <a16:creationId xmlns:a16="http://schemas.microsoft.com/office/drawing/2014/main" id="{3FD82733-F85A-4FEB-B2B4-87BBA3770DEF}"/>
                </a:ext>
              </a:extLst>
            </p:cNvPr>
            <p:cNvSpPr/>
            <p:nvPr/>
          </p:nvSpPr>
          <p:spPr>
            <a:xfrm>
              <a:off x="10056202" y="5875667"/>
              <a:ext cx="4625615" cy="54570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4" h="21436" extrusionOk="0">
                  <a:moveTo>
                    <a:pt x="21150" y="15574"/>
                  </a:moveTo>
                  <a:cubicBezTo>
                    <a:pt x="21261" y="15717"/>
                    <a:pt x="21093" y="15952"/>
                    <a:pt x="20924" y="15784"/>
                  </a:cubicBezTo>
                  <a:cubicBezTo>
                    <a:pt x="20982" y="16021"/>
                    <a:pt x="20891" y="16384"/>
                    <a:pt x="20777" y="16596"/>
                  </a:cubicBezTo>
                  <a:cubicBezTo>
                    <a:pt x="20505" y="17107"/>
                    <a:pt x="20399" y="17680"/>
                    <a:pt x="20142" y="18190"/>
                  </a:cubicBezTo>
                  <a:cubicBezTo>
                    <a:pt x="20021" y="18451"/>
                    <a:pt x="19581" y="18883"/>
                    <a:pt x="19210" y="18697"/>
                  </a:cubicBezTo>
                  <a:cubicBezTo>
                    <a:pt x="19055" y="18620"/>
                    <a:pt x="18983" y="18564"/>
                    <a:pt x="18916" y="18429"/>
                  </a:cubicBezTo>
                  <a:cubicBezTo>
                    <a:pt x="18874" y="18346"/>
                    <a:pt x="18895" y="18082"/>
                    <a:pt x="18885" y="18073"/>
                  </a:cubicBezTo>
                  <a:cubicBezTo>
                    <a:pt x="18630" y="17743"/>
                    <a:pt x="18882" y="17612"/>
                    <a:pt x="18985" y="17344"/>
                  </a:cubicBezTo>
                  <a:cubicBezTo>
                    <a:pt x="19114" y="17002"/>
                    <a:pt x="19115" y="16913"/>
                    <a:pt x="19087" y="16545"/>
                  </a:cubicBezTo>
                  <a:cubicBezTo>
                    <a:pt x="19035" y="16414"/>
                    <a:pt x="19148" y="15981"/>
                    <a:pt x="19273" y="15913"/>
                  </a:cubicBezTo>
                  <a:cubicBezTo>
                    <a:pt x="19479" y="15800"/>
                    <a:pt x="19740" y="15772"/>
                    <a:pt x="19957" y="15653"/>
                  </a:cubicBezTo>
                  <a:cubicBezTo>
                    <a:pt x="20082" y="15574"/>
                    <a:pt x="20117" y="15501"/>
                    <a:pt x="20239" y="15479"/>
                  </a:cubicBezTo>
                  <a:cubicBezTo>
                    <a:pt x="20387" y="15448"/>
                    <a:pt x="20295" y="14983"/>
                    <a:pt x="20473" y="15143"/>
                  </a:cubicBezTo>
                  <a:cubicBezTo>
                    <a:pt x="20533" y="15027"/>
                    <a:pt x="20661" y="14865"/>
                    <a:pt x="20739" y="14731"/>
                  </a:cubicBezTo>
                  <a:cubicBezTo>
                    <a:pt x="20722" y="14552"/>
                    <a:pt x="20909" y="14739"/>
                    <a:pt x="20929" y="14819"/>
                  </a:cubicBezTo>
                  <a:cubicBezTo>
                    <a:pt x="20973" y="14985"/>
                    <a:pt x="21061" y="15461"/>
                    <a:pt x="21150" y="15574"/>
                  </a:cubicBezTo>
                  <a:cubicBezTo>
                    <a:pt x="21173" y="15603"/>
                    <a:pt x="21138" y="15559"/>
                    <a:pt x="21150" y="15574"/>
                  </a:cubicBezTo>
                  <a:close/>
                  <a:moveTo>
                    <a:pt x="21449" y="7942"/>
                  </a:moveTo>
                  <a:cubicBezTo>
                    <a:pt x="21344" y="7731"/>
                    <a:pt x="21600" y="7533"/>
                    <a:pt x="21152" y="7539"/>
                  </a:cubicBezTo>
                  <a:cubicBezTo>
                    <a:pt x="21008" y="7541"/>
                    <a:pt x="20754" y="7739"/>
                    <a:pt x="20526" y="7739"/>
                  </a:cubicBezTo>
                  <a:cubicBezTo>
                    <a:pt x="20244" y="7739"/>
                    <a:pt x="20016" y="7865"/>
                    <a:pt x="19729" y="7865"/>
                  </a:cubicBezTo>
                  <a:cubicBezTo>
                    <a:pt x="19565" y="7865"/>
                    <a:pt x="19469" y="8014"/>
                    <a:pt x="19302" y="7993"/>
                  </a:cubicBezTo>
                  <a:cubicBezTo>
                    <a:pt x="19093" y="7930"/>
                    <a:pt x="19070" y="7669"/>
                    <a:pt x="18908" y="7605"/>
                  </a:cubicBezTo>
                  <a:cubicBezTo>
                    <a:pt x="19001" y="7551"/>
                    <a:pt x="19025" y="7458"/>
                    <a:pt x="18981" y="7374"/>
                  </a:cubicBezTo>
                  <a:cubicBezTo>
                    <a:pt x="19062" y="7284"/>
                    <a:pt x="18938" y="7312"/>
                    <a:pt x="18896" y="7232"/>
                  </a:cubicBezTo>
                  <a:cubicBezTo>
                    <a:pt x="18780" y="7074"/>
                    <a:pt x="18298" y="6560"/>
                    <a:pt x="18034" y="6598"/>
                  </a:cubicBezTo>
                  <a:cubicBezTo>
                    <a:pt x="17984" y="6467"/>
                    <a:pt x="17855" y="6463"/>
                    <a:pt x="17803" y="6343"/>
                  </a:cubicBezTo>
                  <a:cubicBezTo>
                    <a:pt x="17753" y="6232"/>
                    <a:pt x="17703" y="5708"/>
                    <a:pt x="17456" y="5708"/>
                  </a:cubicBezTo>
                  <a:lnTo>
                    <a:pt x="17456" y="5708"/>
                  </a:lnTo>
                  <a:cubicBezTo>
                    <a:pt x="17148" y="5708"/>
                    <a:pt x="17061" y="5095"/>
                    <a:pt x="17029" y="4927"/>
                  </a:cubicBezTo>
                  <a:lnTo>
                    <a:pt x="17085" y="4930"/>
                  </a:lnTo>
                  <a:cubicBezTo>
                    <a:pt x="16985" y="4575"/>
                    <a:pt x="16629" y="4445"/>
                    <a:pt x="16480" y="4141"/>
                  </a:cubicBezTo>
                  <a:lnTo>
                    <a:pt x="16435" y="4152"/>
                  </a:lnTo>
                  <a:cubicBezTo>
                    <a:pt x="16428" y="4118"/>
                    <a:pt x="16411" y="4085"/>
                    <a:pt x="16410" y="4050"/>
                  </a:cubicBezTo>
                  <a:cubicBezTo>
                    <a:pt x="16418" y="4049"/>
                    <a:pt x="16577" y="4040"/>
                    <a:pt x="16577" y="4040"/>
                  </a:cubicBezTo>
                  <a:cubicBezTo>
                    <a:pt x="16561" y="4019"/>
                    <a:pt x="16373" y="3888"/>
                    <a:pt x="16373" y="3877"/>
                  </a:cubicBezTo>
                  <a:cubicBezTo>
                    <a:pt x="16140" y="3556"/>
                    <a:pt x="15927" y="3229"/>
                    <a:pt x="15764" y="2884"/>
                  </a:cubicBezTo>
                  <a:cubicBezTo>
                    <a:pt x="15810" y="2908"/>
                    <a:pt x="15860" y="2921"/>
                    <a:pt x="15913" y="2924"/>
                  </a:cubicBezTo>
                  <a:cubicBezTo>
                    <a:pt x="16212" y="2508"/>
                    <a:pt x="16034" y="2139"/>
                    <a:pt x="15828" y="1728"/>
                  </a:cubicBezTo>
                  <a:cubicBezTo>
                    <a:pt x="15663" y="1776"/>
                    <a:pt x="15487" y="1765"/>
                    <a:pt x="15320" y="1792"/>
                  </a:cubicBezTo>
                  <a:cubicBezTo>
                    <a:pt x="15262" y="1792"/>
                    <a:pt x="15004" y="1673"/>
                    <a:pt x="14939" y="1652"/>
                  </a:cubicBezTo>
                  <a:cubicBezTo>
                    <a:pt x="14877" y="1646"/>
                    <a:pt x="14703" y="1675"/>
                    <a:pt x="14673" y="1666"/>
                  </a:cubicBezTo>
                  <a:cubicBezTo>
                    <a:pt x="14649" y="1666"/>
                    <a:pt x="14604" y="1640"/>
                    <a:pt x="14583" y="1631"/>
                  </a:cubicBezTo>
                  <a:cubicBezTo>
                    <a:pt x="14579" y="1638"/>
                    <a:pt x="14541" y="1746"/>
                    <a:pt x="14548" y="1746"/>
                  </a:cubicBezTo>
                  <a:cubicBezTo>
                    <a:pt x="14314" y="1775"/>
                    <a:pt x="14213" y="1915"/>
                    <a:pt x="13949" y="1776"/>
                  </a:cubicBezTo>
                  <a:cubicBezTo>
                    <a:pt x="13737" y="1662"/>
                    <a:pt x="13370" y="1599"/>
                    <a:pt x="13126" y="1666"/>
                  </a:cubicBezTo>
                  <a:cubicBezTo>
                    <a:pt x="13114" y="1631"/>
                    <a:pt x="12362" y="1325"/>
                    <a:pt x="12311" y="1315"/>
                  </a:cubicBezTo>
                  <a:cubicBezTo>
                    <a:pt x="12058" y="1263"/>
                    <a:pt x="11585" y="1295"/>
                    <a:pt x="11468" y="1561"/>
                  </a:cubicBezTo>
                  <a:cubicBezTo>
                    <a:pt x="11405" y="1704"/>
                    <a:pt x="11546" y="1817"/>
                    <a:pt x="11493" y="1940"/>
                  </a:cubicBezTo>
                  <a:cubicBezTo>
                    <a:pt x="11411" y="2129"/>
                    <a:pt x="10260" y="1753"/>
                    <a:pt x="10229" y="1583"/>
                  </a:cubicBezTo>
                  <a:cubicBezTo>
                    <a:pt x="10181" y="1321"/>
                    <a:pt x="9285" y="1213"/>
                    <a:pt x="9029" y="1193"/>
                  </a:cubicBezTo>
                  <a:cubicBezTo>
                    <a:pt x="9018" y="1125"/>
                    <a:pt x="8978" y="1083"/>
                    <a:pt x="8892" y="1075"/>
                  </a:cubicBezTo>
                  <a:lnTo>
                    <a:pt x="8892" y="1071"/>
                  </a:lnTo>
                  <a:cubicBezTo>
                    <a:pt x="8848" y="1075"/>
                    <a:pt x="8690" y="1054"/>
                    <a:pt x="8710" y="986"/>
                  </a:cubicBezTo>
                  <a:cubicBezTo>
                    <a:pt x="8710" y="964"/>
                    <a:pt x="8994" y="767"/>
                    <a:pt x="9016" y="679"/>
                  </a:cubicBezTo>
                  <a:cubicBezTo>
                    <a:pt x="9056" y="517"/>
                    <a:pt x="8891" y="519"/>
                    <a:pt x="8901" y="450"/>
                  </a:cubicBezTo>
                  <a:cubicBezTo>
                    <a:pt x="8820" y="389"/>
                    <a:pt x="9205" y="-90"/>
                    <a:pt x="8780" y="124"/>
                  </a:cubicBezTo>
                  <a:cubicBezTo>
                    <a:pt x="8738" y="-14"/>
                    <a:pt x="7966" y="-25"/>
                    <a:pt x="7786" y="33"/>
                  </a:cubicBezTo>
                  <a:cubicBezTo>
                    <a:pt x="7755" y="33"/>
                    <a:pt x="7236" y="45"/>
                    <a:pt x="7284" y="112"/>
                  </a:cubicBezTo>
                  <a:cubicBezTo>
                    <a:pt x="6980" y="-39"/>
                    <a:pt x="6476" y="127"/>
                    <a:pt x="6182" y="191"/>
                  </a:cubicBezTo>
                  <a:cubicBezTo>
                    <a:pt x="5782" y="191"/>
                    <a:pt x="5357" y="466"/>
                    <a:pt x="4985" y="577"/>
                  </a:cubicBezTo>
                  <a:cubicBezTo>
                    <a:pt x="4968" y="561"/>
                    <a:pt x="4957" y="544"/>
                    <a:pt x="4950" y="523"/>
                  </a:cubicBezTo>
                  <a:lnTo>
                    <a:pt x="4918" y="529"/>
                  </a:lnTo>
                  <a:lnTo>
                    <a:pt x="4905" y="496"/>
                  </a:lnTo>
                  <a:cubicBezTo>
                    <a:pt x="4737" y="581"/>
                    <a:pt x="4445" y="574"/>
                    <a:pt x="4277" y="480"/>
                  </a:cubicBezTo>
                  <a:cubicBezTo>
                    <a:pt x="4282" y="423"/>
                    <a:pt x="4286" y="367"/>
                    <a:pt x="4279" y="311"/>
                  </a:cubicBezTo>
                  <a:cubicBezTo>
                    <a:pt x="3839" y="327"/>
                    <a:pt x="3931" y="706"/>
                    <a:pt x="3692" y="913"/>
                  </a:cubicBezTo>
                  <a:cubicBezTo>
                    <a:pt x="3463" y="1112"/>
                    <a:pt x="3139" y="1114"/>
                    <a:pt x="2935" y="1363"/>
                  </a:cubicBezTo>
                  <a:cubicBezTo>
                    <a:pt x="2899" y="1537"/>
                    <a:pt x="2704" y="1647"/>
                    <a:pt x="2717" y="1829"/>
                  </a:cubicBezTo>
                  <a:cubicBezTo>
                    <a:pt x="2734" y="2071"/>
                    <a:pt x="2718" y="2224"/>
                    <a:pt x="2488" y="2389"/>
                  </a:cubicBezTo>
                  <a:cubicBezTo>
                    <a:pt x="2217" y="2584"/>
                    <a:pt x="1913" y="2731"/>
                    <a:pt x="1546" y="2719"/>
                  </a:cubicBezTo>
                  <a:cubicBezTo>
                    <a:pt x="1507" y="2976"/>
                    <a:pt x="1199" y="3017"/>
                    <a:pt x="1132" y="3212"/>
                  </a:cubicBezTo>
                  <a:cubicBezTo>
                    <a:pt x="1025" y="3521"/>
                    <a:pt x="918" y="3677"/>
                    <a:pt x="641" y="3906"/>
                  </a:cubicBezTo>
                  <a:lnTo>
                    <a:pt x="670" y="3942"/>
                  </a:lnTo>
                  <a:cubicBezTo>
                    <a:pt x="508" y="4166"/>
                    <a:pt x="173" y="4557"/>
                    <a:pt x="339" y="4803"/>
                  </a:cubicBezTo>
                  <a:lnTo>
                    <a:pt x="391" y="4803"/>
                  </a:lnTo>
                  <a:cubicBezTo>
                    <a:pt x="467" y="4803"/>
                    <a:pt x="416" y="5040"/>
                    <a:pt x="558" y="5026"/>
                  </a:cubicBezTo>
                  <a:cubicBezTo>
                    <a:pt x="575" y="5060"/>
                    <a:pt x="612" y="5269"/>
                    <a:pt x="543" y="5269"/>
                  </a:cubicBezTo>
                  <a:lnTo>
                    <a:pt x="456" y="5299"/>
                  </a:lnTo>
                  <a:cubicBezTo>
                    <a:pt x="764" y="5604"/>
                    <a:pt x="582" y="5896"/>
                    <a:pt x="452" y="6228"/>
                  </a:cubicBezTo>
                  <a:cubicBezTo>
                    <a:pt x="401" y="6220"/>
                    <a:pt x="345" y="6229"/>
                    <a:pt x="297" y="6251"/>
                  </a:cubicBezTo>
                  <a:cubicBezTo>
                    <a:pt x="430" y="6424"/>
                    <a:pt x="154" y="6618"/>
                    <a:pt x="0" y="6730"/>
                  </a:cubicBezTo>
                  <a:cubicBezTo>
                    <a:pt x="249" y="6752"/>
                    <a:pt x="299" y="6978"/>
                    <a:pt x="276" y="7155"/>
                  </a:cubicBezTo>
                  <a:lnTo>
                    <a:pt x="307" y="7155"/>
                  </a:lnTo>
                  <a:cubicBezTo>
                    <a:pt x="294" y="7155"/>
                    <a:pt x="281" y="7155"/>
                    <a:pt x="268" y="7155"/>
                  </a:cubicBezTo>
                  <a:cubicBezTo>
                    <a:pt x="265" y="7167"/>
                    <a:pt x="258" y="7174"/>
                    <a:pt x="247" y="7177"/>
                  </a:cubicBezTo>
                  <a:cubicBezTo>
                    <a:pt x="206" y="7341"/>
                    <a:pt x="390" y="7647"/>
                    <a:pt x="654" y="7597"/>
                  </a:cubicBezTo>
                  <a:cubicBezTo>
                    <a:pt x="662" y="7714"/>
                    <a:pt x="780" y="7762"/>
                    <a:pt x="802" y="7878"/>
                  </a:cubicBezTo>
                  <a:cubicBezTo>
                    <a:pt x="873" y="7889"/>
                    <a:pt x="913" y="7864"/>
                    <a:pt x="946" y="7814"/>
                  </a:cubicBezTo>
                  <a:cubicBezTo>
                    <a:pt x="1016" y="8004"/>
                    <a:pt x="1264" y="8051"/>
                    <a:pt x="1309" y="8201"/>
                  </a:cubicBezTo>
                  <a:cubicBezTo>
                    <a:pt x="1426" y="8354"/>
                    <a:pt x="1416" y="8441"/>
                    <a:pt x="1473" y="8622"/>
                  </a:cubicBezTo>
                  <a:lnTo>
                    <a:pt x="1520" y="8622"/>
                  </a:lnTo>
                  <a:cubicBezTo>
                    <a:pt x="1569" y="8710"/>
                    <a:pt x="1975" y="9160"/>
                    <a:pt x="2133" y="9105"/>
                  </a:cubicBezTo>
                  <a:cubicBezTo>
                    <a:pt x="2414" y="9356"/>
                    <a:pt x="2674" y="9574"/>
                    <a:pt x="3086" y="9750"/>
                  </a:cubicBezTo>
                  <a:cubicBezTo>
                    <a:pt x="3082" y="9812"/>
                    <a:pt x="3079" y="9875"/>
                    <a:pt x="3077" y="9937"/>
                  </a:cubicBezTo>
                  <a:cubicBezTo>
                    <a:pt x="3152" y="9898"/>
                    <a:pt x="3229" y="9859"/>
                    <a:pt x="3307" y="9824"/>
                  </a:cubicBezTo>
                  <a:lnTo>
                    <a:pt x="3321" y="9829"/>
                  </a:lnTo>
                  <a:lnTo>
                    <a:pt x="3322" y="9817"/>
                  </a:lnTo>
                  <a:cubicBezTo>
                    <a:pt x="3580" y="9701"/>
                    <a:pt x="3830" y="9612"/>
                    <a:pt x="4125" y="9621"/>
                  </a:cubicBezTo>
                  <a:cubicBezTo>
                    <a:pt x="4261" y="9626"/>
                    <a:pt x="4581" y="9721"/>
                    <a:pt x="4686" y="9617"/>
                  </a:cubicBezTo>
                  <a:cubicBezTo>
                    <a:pt x="4748" y="9641"/>
                    <a:pt x="4808" y="9667"/>
                    <a:pt x="4866" y="9695"/>
                  </a:cubicBezTo>
                  <a:cubicBezTo>
                    <a:pt x="5080" y="9574"/>
                    <a:pt x="5871" y="9431"/>
                    <a:pt x="5918" y="9296"/>
                  </a:cubicBezTo>
                  <a:cubicBezTo>
                    <a:pt x="5972" y="9317"/>
                    <a:pt x="5995" y="9339"/>
                    <a:pt x="6016" y="9264"/>
                  </a:cubicBezTo>
                  <a:cubicBezTo>
                    <a:pt x="6022" y="9261"/>
                    <a:pt x="6045" y="9250"/>
                    <a:pt x="6080" y="9241"/>
                  </a:cubicBezTo>
                  <a:cubicBezTo>
                    <a:pt x="6162" y="9312"/>
                    <a:pt x="6375" y="9249"/>
                    <a:pt x="6476" y="9223"/>
                  </a:cubicBezTo>
                  <a:lnTo>
                    <a:pt x="6476" y="9214"/>
                  </a:lnTo>
                  <a:cubicBezTo>
                    <a:pt x="7144" y="9195"/>
                    <a:pt x="6984" y="9378"/>
                    <a:pt x="7304" y="9739"/>
                  </a:cubicBezTo>
                  <a:cubicBezTo>
                    <a:pt x="7475" y="9932"/>
                    <a:pt x="7980" y="9814"/>
                    <a:pt x="8200" y="9773"/>
                  </a:cubicBezTo>
                  <a:cubicBezTo>
                    <a:pt x="8223" y="9858"/>
                    <a:pt x="8315" y="9945"/>
                    <a:pt x="8426" y="9941"/>
                  </a:cubicBezTo>
                  <a:cubicBezTo>
                    <a:pt x="8418" y="9986"/>
                    <a:pt x="8482" y="10342"/>
                    <a:pt x="8493" y="10381"/>
                  </a:cubicBezTo>
                  <a:lnTo>
                    <a:pt x="8473" y="10381"/>
                  </a:lnTo>
                  <a:cubicBezTo>
                    <a:pt x="8451" y="10590"/>
                    <a:pt x="8231" y="10752"/>
                    <a:pt x="8455" y="10846"/>
                  </a:cubicBezTo>
                  <a:cubicBezTo>
                    <a:pt x="8424" y="11002"/>
                    <a:pt x="8415" y="11164"/>
                    <a:pt x="8205" y="11187"/>
                  </a:cubicBezTo>
                  <a:cubicBezTo>
                    <a:pt x="8322" y="11607"/>
                    <a:pt x="8608" y="11836"/>
                    <a:pt x="8916" y="12161"/>
                  </a:cubicBezTo>
                  <a:cubicBezTo>
                    <a:pt x="8896" y="12195"/>
                    <a:pt x="8883" y="12228"/>
                    <a:pt x="8856" y="12259"/>
                  </a:cubicBezTo>
                  <a:cubicBezTo>
                    <a:pt x="9007" y="12382"/>
                    <a:pt x="9103" y="12537"/>
                    <a:pt x="9233" y="12666"/>
                  </a:cubicBezTo>
                  <a:lnTo>
                    <a:pt x="9303" y="12614"/>
                  </a:lnTo>
                  <a:cubicBezTo>
                    <a:pt x="9334" y="12654"/>
                    <a:pt x="9303" y="12657"/>
                    <a:pt x="9301" y="12701"/>
                  </a:cubicBezTo>
                  <a:lnTo>
                    <a:pt x="9265" y="12704"/>
                  </a:lnTo>
                  <a:cubicBezTo>
                    <a:pt x="9269" y="12865"/>
                    <a:pt x="9736" y="13608"/>
                    <a:pt x="9628" y="13713"/>
                  </a:cubicBezTo>
                  <a:cubicBezTo>
                    <a:pt x="9399" y="13830"/>
                    <a:pt x="9559" y="14066"/>
                    <a:pt x="9672" y="14224"/>
                  </a:cubicBezTo>
                  <a:cubicBezTo>
                    <a:pt x="9958" y="14623"/>
                    <a:pt x="9535" y="14683"/>
                    <a:pt x="9477" y="14929"/>
                  </a:cubicBezTo>
                  <a:cubicBezTo>
                    <a:pt x="9422" y="15139"/>
                    <a:pt x="9270" y="15661"/>
                    <a:pt x="9117" y="15801"/>
                  </a:cubicBezTo>
                  <a:cubicBezTo>
                    <a:pt x="9132" y="15821"/>
                    <a:pt x="9142" y="15843"/>
                    <a:pt x="9148" y="15865"/>
                  </a:cubicBezTo>
                  <a:lnTo>
                    <a:pt x="9127" y="15871"/>
                  </a:lnTo>
                  <a:cubicBezTo>
                    <a:pt x="9147" y="15972"/>
                    <a:pt x="9127" y="16088"/>
                    <a:pt x="9127" y="16190"/>
                  </a:cubicBezTo>
                  <a:lnTo>
                    <a:pt x="9117" y="16197"/>
                  </a:lnTo>
                  <a:cubicBezTo>
                    <a:pt x="9045" y="16880"/>
                    <a:pt x="10051" y="17437"/>
                    <a:pt x="9956" y="18137"/>
                  </a:cubicBezTo>
                  <a:cubicBezTo>
                    <a:pt x="9907" y="18501"/>
                    <a:pt x="10103" y="19517"/>
                    <a:pt x="10608" y="19648"/>
                  </a:cubicBezTo>
                  <a:cubicBezTo>
                    <a:pt x="10711" y="19738"/>
                    <a:pt x="11215" y="20660"/>
                    <a:pt x="11120" y="20764"/>
                  </a:cubicBezTo>
                  <a:cubicBezTo>
                    <a:pt x="10785" y="20848"/>
                    <a:pt x="11116" y="20987"/>
                    <a:pt x="11144" y="21115"/>
                  </a:cubicBezTo>
                  <a:cubicBezTo>
                    <a:pt x="10968" y="21510"/>
                    <a:pt x="11967" y="21476"/>
                    <a:pt x="12221" y="21354"/>
                  </a:cubicBezTo>
                  <a:cubicBezTo>
                    <a:pt x="12519" y="21209"/>
                    <a:pt x="12813" y="21294"/>
                    <a:pt x="13150" y="21319"/>
                  </a:cubicBezTo>
                  <a:cubicBezTo>
                    <a:pt x="13150" y="21319"/>
                    <a:pt x="13164" y="21264"/>
                    <a:pt x="13165" y="21262"/>
                  </a:cubicBezTo>
                  <a:cubicBezTo>
                    <a:pt x="13768" y="21285"/>
                    <a:pt x="14233" y="20805"/>
                    <a:pt x="14641" y="20497"/>
                  </a:cubicBezTo>
                  <a:cubicBezTo>
                    <a:pt x="14854" y="20335"/>
                    <a:pt x="14941" y="20135"/>
                    <a:pt x="15093" y="19938"/>
                  </a:cubicBezTo>
                  <a:cubicBezTo>
                    <a:pt x="15177" y="19827"/>
                    <a:pt x="15387" y="19750"/>
                    <a:pt x="15454" y="19635"/>
                  </a:cubicBezTo>
                  <a:cubicBezTo>
                    <a:pt x="15552" y="19463"/>
                    <a:pt x="15640" y="19307"/>
                    <a:pt x="15688" y="19094"/>
                  </a:cubicBezTo>
                  <a:lnTo>
                    <a:pt x="15697" y="19094"/>
                  </a:lnTo>
                  <a:cubicBezTo>
                    <a:pt x="15716" y="18996"/>
                    <a:pt x="15724" y="18898"/>
                    <a:pt x="15722" y="18799"/>
                  </a:cubicBezTo>
                  <a:lnTo>
                    <a:pt x="15659" y="18795"/>
                  </a:lnTo>
                  <a:cubicBezTo>
                    <a:pt x="15712" y="18611"/>
                    <a:pt x="15867" y="18624"/>
                    <a:pt x="16053" y="18537"/>
                  </a:cubicBezTo>
                  <a:cubicBezTo>
                    <a:pt x="16371" y="18385"/>
                    <a:pt x="16454" y="18365"/>
                    <a:pt x="16521" y="18076"/>
                  </a:cubicBezTo>
                  <a:cubicBezTo>
                    <a:pt x="16544" y="17824"/>
                    <a:pt x="16568" y="17645"/>
                    <a:pt x="16480" y="17400"/>
                  </a:cubicBezTo>
                  <a:cubicBezTo>
                    <a:pt x="16325" y="16977"/>
                    <a:pt x="16456" y="16954"/>
                    <a:pt x="16829" y="16691"/>
                  </a:cubicBezTo>
                  <a:cubicBezTo>
                    <a:pt x="17122" y="16484"/>
                    <a:pt x="17222" y="16348"/>
                    <a:pt x="17594" y="16182"/>
                  </a:cubicBezTo>
                  <a:cubicBezTo>
                    <a:pt x="17872" y="16057"/>
                    <a:pt x="18450" y="15634"/>
                    <a:pt x="18274" y="15310"/>
                  </a:cubicBezTo>
                  <a:cubicBezTo>
                    <a:pt x="18221" y="15211"/>
                    <a:pt x="18282" y="14088"/>
                    <a:pt x="18165" y="14103"/>
                  </a:cubicBezTo>
                  <a:cubicBezTo>
                    <a:pt x="18141" y="14052"/>
                    <a:pt x="18023" y="13987"/>
                    <a:pt x="17958" y="13987"/>
                  </a:cubicBezTo>
                  <a:cubicBezTo>
                    <a:pt x="17817" y="13835"/>
                    <a:pt x="17931" y="13505"/>
                    <a:pt x="17832" y="13353"/>
                  </a:cubicBezTo>
                  <a:cubicBezTo>
                    <a:pt x="17796" y="13301"/>
                    <a:pt x="17878" y="13216"/>
                    <a:pt x="17887" y="13166"/>
                  </a:cubicBezTo>
                  <a:cubicBezTo>
                    <a:pt x="17915" y="13016"/>
                    <a:pt x="17749" y="13031"/>
                    <a:pt x="17690" y="12936"/>
                  </a:cubicBezTo>
                  <a:cubicBezTo>
                    <a:pt x="17639" y="12798"/>
                    <a:pt x="17991" y="12016"/>
                    <a:pt x="18132" y="11894"/>
                  </a:cubicBezTo>
                  <a:cubicBezTo>
                    <a:pt x="18256" y="11861"/>
                    <a:pt x="18334" y="11800"/>
                    <a:pt x="18421" y="11719"/>
                  </a:cubicBezTo>
                  <a:lnTo>
                    <a:pt x="18439" y="11748"/>
                  </a:lnTo>
                  <a:cubicBezTo>
                    <a:pt x="18933" y="11102"/>
                    <a:pt x="19669" y="10727"/>
                    <a:pt x="20222" y="10146"/>
                  </a:cubicBezTo>
                  <a:cubicBezTo>
                    <a:pt x="20487" y="9868"/>
                    <a:pt x="20746" y="9587"/>
                    <a:pt x="20861" y="9234"/>
                  </a:cubicBezTo>
                  <a:cubicBezTo>
                    <a:pt x="20916" y="9067"/>
                    <a:pt x="21026" y="8908"/>
                    <a:pt x="21115" y="8753"/>
                  </a:cubicBezTo>
                  <a:cubicBezTo>
                    <a:pt x="21241" y="8534"/>
                    <a:pt x="21257" y="8322"/>
                    <a:pt x="21357" y="8120"/>
                  </a:cubicBezTo>
                  <a:cubicBezTo>
                    <a:pt x="21369" y="8126"/>
                    <a:pt x="21377" y="8136"/>
                    <a:pt x="21381" y="8150"/>
                  </a:cubicBezTo>
                  <a:cubicBezTo>
                    <a:pt x="21416" y="8150"/>
                    <a:pt x="21450" y="8149"/>
                    <a:pt x="21485" y="8146"/>
                  </a:cubicBezTo>
                  <a:cubicBezTo>
                    <a:pt x="21506" y="8073"/>
                    <a:pt x="21488" y="8022"/>
                    <a:pt x="21449" y="7942"/>
                  </a:cubicBezTo>
                  <a:cubicBezTo>
                    <a:pt x="21441" y="7926"/>
                    <a:pt x="21477" y="7998"/>
                    <a:pt x="21449" y="7942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 sz="2532">
                <a:latin typeface="Calibri" panose="020F0502020204030204" pitchFamily="34" charset="0"/>
              </a:endParaRPr>
            </a:p>
          </p:txBody>
        </p:sp>
        <p:sp>
          <p:nvSpPr>
            <p:cNvPr id="97" name="Shape 2801">
              <a:extLst>
                <a:ext uri="{FF2B5EF4-FFF2-40B4-BE49-F238E27FC236}">
                  <a16:creationId xmlns:a16="http://schemas.microsoft.com/office/drawing/2014/main" id="{0F4B1A83-69D0-48C1-B660-97958C870DF2}"/>
                </a:ext>
              </a:extLst>
            </p:cNvPr>
            <p:cNvSpPr/>
            <p:nvPr/>
          </p:nvSpPr>
          <p:spPr>
            <a:xfrm>
              <a:off x="12781742" y="2928528"/>
              <a:ext cx="8235952" cy="65025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1" h="21535" extrusionOk="0">
                  <a:moveTo>
                    <a:pt x="16904" y="15081"/>
                  </a:moveTo>
                  <a:cubicBezTo>
                    <a:pt x="16878" y="15144"/>
                    <a:pt x="16987" y="15511"/>
                    <a:pt x="17048" y="15519"/>
                  </a:cubicBezTo>
                  <a:cubicBezTo>
                    <a:pt x="17083" y="15524"/>
                    <a:pt x="17047" y="15382"/>
                    <a:pt x="17101" y="15439"/>
                  </a:cubicBezTo>
                  <a:cubicBezTo>
                    <a:pt x="17151" y="15490"/>
                    <a:pt x="17019" y="15711"/>
                    <a:pt x="17203" y="15682"/>
                  </a:cubicBezTo>
                  <a:cubicBezTo>
                    <a:pt x="17259" y="15674"/>
                    <a:pt x="17432" y="15703"/>
                    <a:pt x="17464" y="15758"/>
                  </a:cubicBezTo>
                  <a:cubicBezTo>
                    <a:pt x="17452" y="15727"/>
                    <a:pt x="17442" y="15696"/>
                    <a:pt x="17435" y="15663"/>
                  </a:cubicBezTo>
                  <a:cubicBezTo>
                    <a:pt x="17516" y="15683"/>
                    <a:pt x="17654" y="15992"/>
                    <a:pt x="17725" y="15946"/>
                  </a:cubicBezTo>
                  <a:cubicBezTo>
                    <a:pt x="17786" y="15905"/>
                    <a:pt x="17633" y="15755"/>
                    <a:pt x="17633" y="15702"/>
                  </a:cubicBezTo>
                  <a:cubicBezTo>
                    <a:pt x="17660" y="15714"/>
                    <a:pt x="17766" y="15737"/>
                    <a:pt x="17745" y="15652"/>
                  </a:cubicBezTo>
                  <a:cubicBezTo>
                    <a:pt x="17729" y="15587"/>
                    <a:pt x="17567" y="15597"/>
                    <a:pt x="17540" y="15580"/>
                  </a:cubicBezTo>
                  <a:cubicBezTo>
                    <a:pt x="17349" y="15455"/>
                    <a:pt x="17283" y="15635"/>
                    <a:pt x="17202" y="15310"/>
                  </a:cubicBezTo>
                  <a:cubicBezTo>
                    <a:pt x="17153" y="15112"/>
                    <a:pt x="17295" y="15098"/>
                    <a:pt x="17324" y="14930"/>
                  </a:cubicBezTo>
                  <a:cubicBezTo>
                    <a:pt x="17333" y="14883"/>
                    <a:pt x="17282" y="14574"/>
                    <a:pt x="17261" y="14508"/>
                  </a:cubicBezTo>
                  <a:cubicBezTo>
                    <a:pt x="17172" y="14517"/>
                    <a:pt x="16955" y="14428"/>
                    <a:pt x="16945" y="14587"/>
                  </a:cubicBezTo>
                  <a:cubicBezTo>
                    <a:pt x="16940" y="14669"/>
                    <a:pt x="17033" y="15040"/>
                    <a:pt x="16988" y="15085"/>
                  </a:cubicBezTo>
                  <a:cubicBezTo>
                    <a:pt x="16958" y="15115"/>
                    <a:pt x="16927" y="15024"/>
                    <a:pt x="16904" y="15081"/>
                  </a:cubicBezTo>
                  <a:close/>
                  <a:moveTo>
                    <a:pt x="16904" y="15081"/>
                  </a:moveTo>
                  <a:cubicBezTo>
                    <a:pt x="16926" y="15025"/>
                    <a:pt x="16888" y="15121"/>
                    <a:pt x="16904" y="15081"/>
                  </a:cubicBezTo>
                  <a:cubicBezTo>
                    <a:pt x="16904" y="15081"/>
                    <a:pt x="16904" y="15081"/>
                    <a:pt x="16904" y="15081"/>
                  </a:cubicBezTo>
                  <a:close/>
                  <a:moveTo>
                    <a:pt x="17709" y="16709"/>
                  </a:moveTo>
                  <a:cubicBezTo>
                    <a:pt x="17708" y="16802"/>
                    <a:pt x="17805" y="16839"/>
                    <a:pt x="17834" y="16746"/>
                  </a:cubicBezTo>
                  <a:cubicBezTo>
                    <a:pt x="17843" y="16718"/>
                    <a:pt x="17726" y="16544"/>
                    <a:pt x="17722" y="16461"/>
                  </a:cubicBezTo>
                  <a:cubicBezTo>
                    <a:pt x="17724" y="16510"/>
                    <a:pt x="17344" y="16224"/>
                    <a:pt x="17341" y="16255"/>
                  </a:cubicBezTo>
                  <a:cubicBezTo>
                    <a:pt x="17337" y="16305"/>
                    <a:pt x="17337" y="16436"/>
                    <a:pt x="17350" y="16498"/>
                  </a:cubicBezTo>
                  <a:cubicBezTo>
                    <a:pt x="17373" y="16614"/>
                    <a:pt x="17515" y="16528"/>
                    <a:pt x="17520" y="16668"/>
                  </a:cubicBezTo>
                  <a:cubicBezTo>
                    <a:pt x="17522" y="16697"/>
                    <a:pt x="17426" y="16700"/>
                    <a:pt x="17444" y="16766"/>
                  </a:cubicBezTo>
                  <a:cubicBezTo>
                    <a:pt x="17455" y="16807"/>
                    <a:pt x="17578" y="16963"/>
                    <a:pt x="17612" y="16917"/>
                  </a:cubicBezTo>
                  <a:cubicBezTo>
                    <a:pt x="17662" y="16850"/>
                    <a:pt x="17544" y="16759"/>
                    <a:pt x="17614" y="16682"/>
                  </a:cubicBezTo>
                  <a:cubicBezTo>
                    <a:pt x="17616" y="16704"/>
                    <a:pt x="17611" y="16808"/>
                    <a:pt x="17633" y="16819"/>
                  </a:cubicBezTo>
                  <a:cubicBezTo>
                    <a:pt x="17628" y="16817"/>
                    <a:pt x="17623" y="16814"/>
                    <a:pt x="17634" y="16819"/>
                  </a:cubicBezTo>
                  <a:cubicBezTo>
                    <a:pt x="17645" y="16824"/>
                    <a:pt x="17640" y="16822"/>
                    <a:pt x="17634" y="16819"/>
                  </a:cubicBezTo>
                  <a:cubicBezTo>
                    <a:pt x="17657" y="16828"/>
                    <a:pt x="17680" y="16724"/>
                    <a:pt x="17709" y="16709"/>
                  </a:cubicBezTo>
                  <a:close/>
                  <a:moveTo>
                    <a:pt x="17710" y="15961"/>
                  </a:moveTo>
                  <a:cubicBezTo>
                    <a:pt x="17692" y="16058"/>
                    <a:pt x="17961" y="16228"/>
                    <a:pt x="17733" y="16237"/>
                  </a:cubicBezTo>
                  <a:cubicBezTo>
                    <a:pt x="17725" y="16290"/>
                    <a:pt x="17863" y="16620"/>
                    <a:pt x="17917" y="16605"/>
                  </a:cubicBezTo>
                  <a:cubicBezTo>
                    <a:pt x="17920" y="16528"/>
                    <a:pt x="17845" y="16422"/>
                    <a:pt x="17860" y="16351"/>
                  </a:cubicBezTo>
                  <a:cubicBezTo>
                    <a:pt x="17876" y="16273"/>
                    <a:pt x="17948" y="16350"/>
                    <a:pt x="17980" y="16311"/>
                  </a:cubicBezTo>
                  <a:cubicBezTo>
                    <a:pt x="17973" y="16319"/>
                    <a:pt x="17965" y="16329"/>
                    <a:pt x="17980" y="16310"/>
                  </a:cubicBezTo>
                  <a:cubicBezTo>
                    <a:pt x="17991" y="16297"/>
                    <a:pt x="17986" y="16303"/>
                    <a:pt x="17980" y="16310"/>
                  </a:cubicBezTo>
                  <a:cubicBezTo>
                    <a:pt x="18077" y="16188"/>
                    <a:pt x="17806" y="15955"/>
                    <a:pt x="17710" y="15961"/>
                  </a:cubicBezTo>
                  <a:close/>
                  <a:moveTo>
                    <a:pt x="18167" y="17453"/>
                  </a:moveTo>
                  <a:cubicBezTo>
                    <a:pt x="18167" y="17440"/>
                    <a:pt x="18167" y="17446"/>
                    <a:pt x="18167" y="17453"/>
                  </a:cubicBezTo>
                  <a:cubicBezTo>
                    <a:pt x="18167" y="17453"/>
                    <a:pt x="18167" y="17453"/>
                    <a:pt x="18167" y="17453"/>
                  </a:cubicBezTo>
                  <a:close/>
                  <a:moveTo>
                    <a:pt x="18083" y="17581"/>
                  </a:moveTo>
                  <a:cubicBezTo>
                    <a:pt x="18118" y="17811"/>
                    <a:pt x="18000" y="17620"/>
                    <a:pt x="18003" y="17620"/>
                  </a:cubicBezTo>
                  <a:cubicBezTo>
                    <a:pt x="17800" y="17636"/>
                    <a:pt x="17817" y="17533"/>
                    <a:pt x="17813" y="17287"/>
                  </a:cubicBezTo>
                  <a:cubicBezTo>
                    <a:pt x="17810" y="17128"/>
                    <a:pt x="17608" y="17239"/>
                    <a:pt x="17535" y="17194"/>
                  </a:cubicBezTo>
                  <a:cubicBezTo>
                    <a:pt x="17492" y="17167"/>
                    <a:pt x="17488" y="17406"/>
                    <a:pt x="17436" y="17391"/>
                  </a:cubicBezTo>
                  <a:cubicBezTo>
                    <a:pt x="17357" y="17368"/>
                    <a:pt x="17569" y="16871"/>
                    <a:pt x="17719" y="16991"/>
                  </a:cubicBezTo>
                  <a:cubicBezTo>
                    <a:pt x="17721" y="16992"/>
                    <a:pt x="17793" y="17215"/>
                    <a:pt x="17812" y="17062"/>
                  </a:cubicBezTo>
                  <a:cubicBezTo>
                    <a:pt x="17825" y="16959"/>
                    <a:pt x="17826" y="16988"/>
                    <a:pt x="17894" y="16996"/>
                  </a:cubicBezTo>
                  <a:cubicBezTo>
                    <a:pt x="17909" y="16893"/>
                    <a:pt x="17880" y="16906"/>
                    <a:pt x="17983" y="16886"/>
                  </a:cubicBezTo>
                  <a:cubicBezTo>
                    <a:pt x="18091" y="16865"/>
                    <a:pt x="17957" y="16726"/>
                    <a:pt x="18000" y="16693"/>
                  </a:cubicBezTo>
                  <a:cubicBezTo>
                    <a:pt x="18101" y="16614"/>
                    <a:pt x="18130" y="16965"/>
                    <a:pt x="18133" y="16978"/>
                  </a:cubicBezTo>
                  <a:cubicBezTo>
                    <a:pt x="18131" y="16970"/>
                    <a:pt x="18211" y="17160"/>
                    <a:pt x="18200" y="17128"/>
                  </a:cubicBezTo>
                  <a:cubicBezTo>
                    <a:pt x="18258" y="17300"/>
                    <a:pt x="18153" y="17341"/>
                    <a:pt x="18174" y="17494"/>
                  </a:cubicBezTo>
                  <a:lnTo>
                    <a:pt x="18168" y="17460"/>
                  </a:lnTo>
                  <a:cubicBezTo>
                    <a:pt x="18167" y="17449"/>
                    <a:pt x="18120" y="17319"/>
                    <a:pt x="18100" y="17304"/>
                  </a:cubicBezTo>
                  <a:cubicBezTo>
                    <a:pt x="17981" y="17215"/>
                    <a:pt x="18085" y="17594"/>
                    <a:pt x="18083" y="17581"/>
                  </a:cubicBezTo>
                  <a:close/>
                  <a:moveTo>
                    <a:pt x="18592" y="19309"/>
                  </a:moveTo>
                  <a:cubicBezTo>
                    <a:pt x="18592" y="19309"/>
                    <a:pt x="18587" y="19307"/>
                    <a:pt x="18585" y="19305"/>
                  </a:cubicBezTo>
                  <a:cubicBezTo>
                    <a:pt x="18586" y="19306"/>
                    <a:pt x="18588" y="19307"/>
                    <a:pt x="18592" y="19309"/>
                  </a:cubicBezTo>
                  <a:close/>
                  <a:moveTo>
                    <a:pt x="18592" y="19309"/>
                  </a:moveTo>
                  <a:lnTo>
                    <a:pt x="18598" y="19309"/>
                  </a:lnTo>
                  <a:cubicBezTo>
                    <a:pt x="18615" y="19134"/>
                    <a:pt x="18425" y="19063"/>
                    <a:pt x="18628" y="18989"/>
                  </a:cubicBezTo>
                  <a:cubicBezTo>
                    <a:pt x="18655" y="18947"/>
                    <a:pt x="18648" y="18911"/>
                    <a:pt x="18607" y="18881"/>
                  </a:cubicBezTo>
                  <a:cubicBezTo>
                    <a:pt x="18642" y="18813"/>
                    <a:pt x="18683" y="18803"/>
                    <a:pt x="18669" y="18696"/>
                  </a:cubicBezTo>
                  <a:cubicBezTo>
                    <a:pt x="18643" y="18690"/>
                    <a:pt x="18459" y="18728"/>
                    <a:pt x="18561" y="18611"/>
                  </a:cubicBezTo>
                  <a:cubicBezTo>
                    <a:pt x="18564" y="18608"/>
                    <a:pt x="18724" y="18381"/>
                    <a:pt x="18601" y="18449"/>
                  </a:cubicBezTo>
                  <a:cubicBezTo>
                    <a:pt x="18400" y="18560"/>
                    <a:pt x="18393" y="19197"/>
                    <a:pt x="18592" y="19309"/>
                  </a:cubicBezTo>
                  <a:close/>
                  <a:moveTo>
                    <a:pt x="18103" y="19991"/>
                  </a:moveTo>
                  <a:cubicBezTo>
                    <a:pt x="18100" y="19960"/>
                    <a:pt x="18096" y="19927"/>
                    <a:pt x="18103" y="19992"/>
                  </a:cubicBezTo>
                  <a:cubicBezTo>
                    <a:pt x="18109" y="20049"/>
                    <a:pt x="18106" y="20022"/>
                    <a:pt x="18103" y="19992"/>
                  </a:cubicBezTo>
                  <a:cubicBezTo>
                    <a:pt x="18116" y="20110"/>
                    <a:pt x="18306" y="20161"/>
                    <a:pt x="18306" y="20039"/>
                  </a:cubicBezTo>
                  <a:lnTo>
                    <a:pt x="18306" y="20017"/>
                  </a:lnTo>
                  <a:cubicBezTo>
                    <a:pt x="18306" y="19930"/>
                    <a:pt x="18091" y="19867"/>
                    <a:pt x="18103" y="19991"/>
                  </a:cubicBezTo>
                  <a:close/>
                  <a:moveTo>
                    <a:pt x="18904" y="19884"/>
                  </a:moveTo>
                  <a:cubicBezTo>
                    <a:pt x="18917" y="19893"/>
                    <a:pt x="18937" y="19906"/>
                    <a:pt x="18903" y="19884"/>
                  </a:cubicBezTo>
                  <a:cubicBezTo>
                    <a:pt x="18890" y="19876"/>
                    <a:pt x="18895" y="19879"/>
                    <a:pt x="18902" y="19883"/>
                  </a:cubicBezTo>
                  <a:cubicBezTo>
                    <a:pt x="18853" y="19853"/>
                    <a:pt x="18538" y="19779"/>
                    <a:pt x="18518" y="19896"/>
                  </a:cubicBezTo>
                  <a:cubicBezTo>
                    <a:pt x="18509" y="19950"/>
                    <a:pt x="18935" y="20067"/>
                    <a:pt x="18988" y="20089"/>
                  </a:cubicBezTo>
                  <a:cubicBezTo>
                    <a:pt x="19014" y="20004"/>
                    <a:pt x="18985" y="19937"/>
                    <a:pt x="18904" y="19884"/>
                  </a:cubicBezTo>
                  <a:close/>
                  <a:moveTo>
                    <a:pt x="16263" y="21201"/>
                  </a:moveTo>
                  <a:cubicBezTo>
                    <a:pt x="16276" y="21209"/>
                    <a:pt x="16293" y="21218"/>
                    <a:pt x="16262" y="21201"/>
                  </a:cubicBezTo>
                  <a:cubicBezTo>
                    <a:pt x="16243" y="21190"/>
                    <a:pt x="16250" y="21195"/>
                    <a:pt x="16261" y="21200"/>
                  </a:cubicBezTo>
                  <a:cubicBezTo>
                    <a:pt x="16178" y="21156"/>
                    <a:pt x="15894" y="21117"/>
                    <a:pt x="15839" y="21038"/>
                  </a:cubicBezTo>
                  <a:cubicBezTo>
                    <a:pt x="15766" y="20931"/>
                    <a:pt x="16060" y="20952"/>
                    <a:pt x="16033" y="20890"/>
                  </a:cubicBezTo>
                  <a:cubicBezTo>
                    <a:pt x="16015" y="20847"/>
                    <a:pt x="15631" y="20892"/>
                    <a:pt x="15548" y="20827"/>
                  </a:cubicBezTo>
                  <a:cubicBezTo>
                    <a:pt x="15431" y="20733"/>
                    <a:pt x="15383" y="20954"/>
                    <a:pt x="15185" y="20881"/>
                  </a:cubicBezTo>
                  <a:cubicBezTo>
                    <a:pt x="15030" y="20824"/>
                    <a:pt x="14638" y="20421"/>
                    <a:pt x="14549" y="20854"/>
                  </a:cubicBezTo>
                  <a:cubicBezTo>
                    <a:pt x="14678" y="20857"/>
                    <a:pt x="14825" y="21025"/>
                    <a:pt x="14961" y="21071"/>
                  </a:cubicBezTo>
                  <a:cubicBezTo>
                    <a:pt x="15189" y="21147"/>
                    <a:pt x="15472" y="21216"/>
                    <a:pt x="15706" y="21244"/>
                  </a:cubicBezTo>
                  <a:cubicBezTo>
                    <a:pt x="15768" y="21252"/>
                    <a:pt x="16095" y="21365"/>
                    <a:pt x="16116" y="21306"/>
                  </a:cubicBezTo>
                  <a:cubicBezTo>
                    <a:pt x="16108" y="21329"/>
                    <a:pt x="16443" y="21301"/>
                    <a:pt x="16263" y="21201"/>
                  </a:cubicBezTo>
                  <a:close/>
                  <a:moveTo>
                    <a:pt x="14587" y="20535"/>
                  </a:moveTo>
                  <a:cubicBezTo>
                    <a:pt x="14613" y="20480"/>
                    <a:pt x="14595" y="20518"/>
                    <a:pt x="14587" y="20535"/>
                  </a:cubicBezTo>
                  <a:cubicBezTo>
                    <a:pt x="14615" y="20477"/>
                    <a:pt x="14667" y="19955"/>
                    <a:pt x="14646" y="19893"/>
                  </a:cubicBezTo>
                  <a:cubicBezTo>
                    <a:pt x="14672" y="19912"/>
                    <a:pt x="14704" y="19916"/>
                    <a:pt x="14725" y="19942"/>
                  </a:cubicBezTo>
                  <a:cubicBezTo>
                    <a:pt x="14719" y="19826"/>
                    <a:pt x="14724" y="19684"/>
                    <a:pt x="14625" y="19570"/>
                  </a:cubicBezTo>
                  <a:cubicBezTo>
                    <a:pt x="14582" y="19521"/>
                    <a:pt x="14466" y="19573"/>
                    <a:pt x="14476" y="19656"/>
                  </a:cubicBezTo>
                  <a:cubicBezTo>
                    <a:pt x="14484" y="19728"/>
                    <a:pt x="14595" y="19726"/>
                    <a:pt x="14612" y="19833"/>
                  </a:cubicBezTo>
                  <a:cubicBezTo>
                    <a:pt x="14544" y="19734"/>
                    <a:pt x="14504" y="19734"/>
                    <a:pt x="14410" y="19686"/>
                  </a:cubicBezTo>
                  <a:cubicBezTo>
                    <a:pt x="14334" y="19438"/>
                    <a:pt x="14184" y="19343"/>
                    <a:pt x="14241" y="19116"/>
                  </a:cubicBezTo>
                  <a:cubicBezTo>
                    <a:pt x="14265" y="19025"/>
                    <a:pt x="13866" y="18581"/>
                    <a:pt x="13773" y="18564"/>
                  </a:cubicBezTo>
                  <a:cubicBezTo>
                    <a:pt x="13610" y="18532"/>
                    <a:pt x="13314" y="18143"/>
                    <a:pt x="13239" y="17978"/>
                  </a:cubicBezTo>
                  <a:cubicBezTo>
                    <a:pt x="13175" y="17835"/>
                    <a:pt x="12614" y="17619"/>
                    <a:pt x="12740" y="17868"/>
                  </a:cubicBezTo>
                  <a:cubicBezTo>
                    <a:pt x="12804" y="17994"/>
                    <a:pt x="12911" y="18099"/>
                    <a:pt x="12993" y="18204"/>
                  </a:cubicBezTo>
                  <a:cubicBezTo>
                    <a:pt x="13074" y="18306"/>
                    <a:pt x="13143" y="18547"/>
                    <a:pt x="13247" y="18604"/>
                  </a:cubicBezTo>
                  <a:cubicBezTo>
                    <a:pt x="13343" y="18657"/>
                    <a:pt x="13391" y="18728"/>
                    <a:pt x="13410" y="18867"/>
                  </a:cubicBezTo>
                  <a:cubicBezTo>
                    <a:pt x="13435" y="19052"/>
                    <a:pt x="13571" y="19187"/>
                    <a:pt x="13642" y="19345"/>
                  </a:cubicBezTo>
                  <a:cubicBezTo>
                    <a:pt x="13726" y="19532"/>
                    <a:pt x="13738" y="19854"/>
                    <a:pt x="13898" y="19967"/>
                  </a:cubicBezTo>
                  <a:cubicBezTo>
                    <a:pt x="13999" y="20039"/>
                    <a:pt x="14049" y="20239"/>
                    <a:pt x="14159" y="20332"/>
                  </a:cubicBezTo>
                  <a:cubicBezTo>
                    <a:pt x="14218" y="20381"/>
                    <a:pt x="14320" y="20591"/>
                    <a:pt x="14373" y="20604"/>
                  </a:cubicBezTo>
                  <a:cubicBezTo>
                    <a:pt x="14369" y="20571"/>
                    <a:pt x="14355" y="20530"/>
                    <a:pt x="14378" y="20503"/>
                  </a:cubicBezTo>
                  <a:cubicBezTo>
                    <a:pt x="14413" y="20525"/>
                    <a:pt x="14560" y="20593"/>
                    <a:pt x="14587" y="20535"/>
                  </a:cubicBezTo>
                  <a:cubicBezTo>
                    <a:pt x="14584" y="20542"/>
                    <a:pt x="14582" y="20546"/>
                    <a:pt x="14587" y="20535"/>
                  </a:cubicBezTo>
                  <a:close/>
                  <a:moveTo>
                    <a:pt x="18008" y="18723"/>
                  </a:moveTo>
                  <a:cubicBezTo>
                    <a:pt x="17983" y="18750"/>
                    <a:pt x="17963" y="18782"/>
                    <a:pt x="17947" y="18819"/>
                  </a:cubicBezTo>
                  <a:cubicBezTo>
                    <a:pt x="17734" y="19148"/>
                    <a:pt x="17442" y="18778"/>
                    <a:pt x="17197" y="18912"/>
                  </a:cubicBezTo>
                  <a:cubicBezTo>
                    <a:pt x="17066" y="18984"/>
                    <a:pt x="16845" y="19897"/>
                    <a:pt x="16936" y="20034"/>
                  </a:cubicBezTo>
                  <a:cubicBezTo>
                    <a:pt x="16988" y="20112"/>
                    <a:pt x="17002" y="20686"/>
                    <a:pt x="17101" y="20570"/>
                  </a:cubicBezTo>
                  <a:cubicBezTo>
                    <a:pt x="17213" y="20440"/>
                    <a:pt x="17177" y="20077"/>
                    <a:pt x="17157" y="19905"/>
                  </a:cubicBezTo>
                  <a:cubicBezTo>
                    <a:pt x="17424" y="19728"/>
                    <a:pt x="17188" y="20552"/>
                    <a:pt x="17558" y="20246"/>
                  </a:cubicBezTo>
                  <a:cubicBezTo>
                    <a:pt x="17629" y="20187"/>
                    <a:pt x="17419" y="19764"/>
                    <a:pt x="17386" y="19700"/>
                  </a:cubicBezTo>
                  <a:cubicBezTo>
                    <a:pt x="17326" y="19586"/>
                    <a:pt x="17694" y="19451"/>
                    <a:pt x="17705" y="19360"/>
                  </a:cubicBezTo>
                  <a:cubicBezTo>
                    <a:pt x="17715" y="19275"/>
                    <a:pt x="16935" y="19751"/>
                    <a:pt x="17124" y="19135"/>
                  </a:cubicBezTo>
                  <a:cubicBezTo>
                    <a:pt x="17171" y="18983"/>
                    <a:pt x="17519" y="19053"/>
                    <a:pt x="17608" y="19065"/>
                  </a:cubicBezTo>
                  <a:cubicBezTo>
                    <a:pt x="17718" y="19079"/>
                    <a:pt x="17835" y="19134"/>
                    <a:pt x="17920" y="19006"/>
                  </a:cubicBezTo>
                  <a:cubicBezTo>
                    <a:pt x="17927" y="18996"/>
                    <a:pt x="18090" y="18686"/>
                    <a:pt x="18008" y="18723"/>
                  </a:cubicBezTo>
                  <a:close/>
                  <a:moveTo>
                    <a:pt x="16704" y="13082"/>
                  </a:moveTo>
                  <a:cubicBezTo>
                    <a:pt x="16613" y="13312"/>
                    <a:pt x="16783" y="13423"/>
                    <a:pt x="16840" y="13609"/>
                  </a:cubicBezTo>
                  <a:cubicBezTo>
                    <a:pt x="16841" y="13609"/>
                    <a:pt x="16850" y="13609"/>
                    <a:pt x="16852" y="13609"/>
                  </a:cubicBezTo>
                  <a:cubicBezTo>
                    <a:pt x="16855" y="13521"/>
                    <a:pt x="17025" y="12818"/>
                    <a:pt x="16888" y="12816"/>
                  </a:cubicBezTo>
                  <a:cubicBezTo>
                    <a:pt x="16888" y="12816"/>
                    <a:pt x="16888" y="12816"/>
                    <a:pt x="16888" y="12816"/>
                  </a:cubicBezTo>
                  <a:cubicBezTo>
                    <a:pt x="16848" y="12816"/>
                    <a:pt x="16878" y="12816"/>
                    <a:pt x="16888" y="12816"/>
                  </a:cubicBezTo>
                  <a:cubicBezTo>
                    <a:pt x="16771" y="12816"/>
                    <a:pt x="16747" y="12972"/>
                    <a:pt x="16704" y="13082"/>
                  </a:cubicBezTo>
                  <a:close/>
                  <a:moveTo>
                    <a:pt x="17712" y="10844"/>
                  </a:moveTo>
                  <a:cubicBezTo>
                    <a:pt x="17703" y="10863"/>
                    <a:pt x="17708" y="10853"/>
                    <a:pt x="17712" y="10844"/>
                  </a:cubicBezTo>
                  <a:cubicBezTo>
                    <a:pt x="17692" y="10887"/>
                    <a:pt x="17822" y="11096"/>
                    <a:pt x="17838" y="11109"/>
                  </a:cubicBezTo>
                  <a:cubicBezTo>
                    <a:pt x="17849" y="11118"/>
                    <a:pt x="17865" y="11124"/>
                    <a:pt x="17877" y="11126"/>
                  </a:cubicBezTo>
                  <a:cubicBezTo>
                    <a:pt x="17878" y="11096"/>
                    <a:pt x="17839" y="10886"/>
                    <a:pt x="17827" y="10899"/>
                  </a:cubicBezTo>
                  <a:cubicBezTo>
                    <a:pt x="17897" y="10821"/>
                    <a:pt x="17903" y="11539"/>
                    <a:pt x="18077" y="11380"/>
                  </a:cubicBezTo>
                  <a:cubicBezTo>
                    <a:pt x="18170" y="11297"/>
                    <a:pt x="18111" y="11168"/>
                    <a:pt x="18118" y="11055"/>
                  </a:cubicBezTo>
                  <a:cubicBezTo>
                    <a:pt x="18128" y="10876"/>
                    <a:pt x="18099" y="10972"/>
                    <a:pt x="18021" y="10859"/>
                  </a:cubicBezTo>
                  <a:cubicBezTo>
                    <a:pt x="18036" y="10845"/>
                    <a:pt x="17825" y="10607"/>
                    <a:pt x="17712" y="10844"/>
                  </a:cubicBezTo>
                  <a:cubicBezTo>
                    <a:pt x="17714" y="10841"/>
                    <a:pt x="17715" y="10839"/>
                    <a:pt x="17716" y="10837"/>
                  </a:cubicBezTo>
                  <a:cubicBezTo>
                    <a:pt x="17715" y="10838"/>
                    <a:pt x="17714" y="10841"/>
                    <a:pt x="17712" y="10844"/>
                  </a:cubicBezTo>
                  <a:close/>
                  <a:moveTo>
                    <a:pt x="18155" y="10981"/>
                  </a:moveTo>
                  <a:cubicBezTo>
                    <a:pt x="18156" y="10983"/>
                    <a:pt x="18156" y="10984"/>
                    <a:pt x="18157" y="10986"/>
                  </a:cubicBezTo>
                  <a:lnTo>
                    <a:pt x="18157" y="10980"/>
                  </a:lnTo>
                  <a:cubicBezTo>
                    <a:pt x="18156" y="10981"/>
                    <a:pt x="18156" y="10981"/>
                    <a:pt x="18155" y="10981"/>
                  </a:cubicBezTo>
                  <a:close/>
                  <a:moveTo>
                    <a:pt x="18494" y="10870"/>
                  </a:moveTo>
                  <a:cubicBezTo>
                    <a:pt x="18495" y="10871"/>
                    <a:pt x="18495" y="10871"/>
                    <a:pt x="18494" y="10870"/>
                  </a:cubicBezTo>
                  <a:cubicBezTo>
                    <a:pt x="18471" y="10838"/>
                    <a:pt x="18547" y="10731"/>
                    <a:pt x="18554" y="10729"/>
                  </a:cubicBezTo>
                  <a:cubicBezTo>
                    <a:pt x="18453" y="10479"/>
                    <a:pt x="18199" y="10696"/>
                    <a:pt x="18150" y="10851"/>
                  </a:cubicBezTo>
                  <a:cubicBezTo>
                    <a:pt x="18209" y="10805"/>
                    <a:pt x="18269" y="11010"/>
                    <a:pt x="18342" y="10999"/>
                  </a:cubicBezTo>
                  <a:cubicBezTo>
                    <a:pt x="18354" y="10871"/>
                    <a:pt x="18377" y="10711"/>
                    <a:pt x="18494" y="10870"/>
                  </a:cubicBezTo>
                  <a:close/>
                  <a:moveTo>
                    <a:pt x="18925" y="10455"/>
                  </a:moveTo>
                  <a:cubicBezTo>
                    <a:pt x="19074" y="10535"/>
                    <a:pt x="18998" y="10353"/>
                    <a:pt x="19082" y="10331"/>
                  </a:cubicBezTo>
                  <a:cubicBezTo>
                    <a:pt x="19143" y="10315"/>
                    <a:pt x="19102" y="10429"/>
                    <a:pt x="19140" y="10453"/>
                  </a:cubicBezTo>
                  <a:cubicBezTo>
                    <a:pt x="19161" y="10466"/>
                    <a:pt x="19182" y="10192"/>
                    <a:pt x="19268" y="10229"/>
                  </a:cubicBezTo>
                  <a:cubicBezTo>
                    <a:pt x="19270" y="10283"/>
                    <a:pt x="19281" y="10332"/>
                    <a:pt x="19303" y="10378"/>
                  </a:cubicBezTo>
                  <a:cubicBezTo>
                    <a:pt x="19331" y="10411"/>
                    <a:pt x="19368" y="10180"/>
                    <a:pt x="19390" y="10163"/>
                  </a:cubicBezTo>
                  <a:cubicBezTo>
                    <a:pt x="19189" y="10042"/>
                    <a:pt x="19220" y="9561"/>
                    <a:pt x="19213" y="9410"/>
                  </a:cubicBezTo>
                  <a:cubicBezTo>
                    <a:pt x="19203" y="9250"/>
                    <a:pt x="18945" y="8663"/>
                    <a:pt x="18789" y="8793"/>
                  </a:cubicBezTo>
                  <a:cubicBezTo>
                    <a:pt x="18688" y="8878"/>
                    <a:pt x="18903" y="9380"/>
                    <a:pt x="18921" y="9513"/>
                  </a:cubicBezTo>
                  <a:cubicBezTo>
                    <a:pt x="18942" y="9666"/>
                    <a:pt x="18831" y="9812"/>
                    <a:pt x="18747" y="9883"/>
                  </a:cubicBezTo>
                  <a:cubicBezTo>
                    <a:pt x="18578" y="10022"/>
                    <a:pt x="18681" y="9752"/>
                    <a:pt x="18616" y="9737"/>
                  </a:cubicBezTo>
                  <a:cubicBezTo>
                    <a:pt x="18570" y="9727"/>
                    <a:pt x="18579" y="10013"/>
                    <a:pt x="18565" y="10058"/>
                  </a:cubicBezTo>
                  <a:cubicBezTo>
                    <a:pt x="18497" y="10271"/>
                    <a:pt x="18631" y="10204"/>
                    <a:pt x="18427" y="10176"/>
                  </a:cubicBezTo>
                  <a:cubicBezTo>
                    <a:pt x="18351" y="10166"/>
                    <a:pt x="18089" y="10234"/>
                    <a:pt x="18044" y="10303"/>
                  </a:cubicBezTo>
                  <a:cubicBezTo>
                    <a:pt x="18047" y="10299"/>
                    <a:pt x="17883" y="10560"/>
                    <a:pt x="17858" y="10523"/>
                  </a:cubicBezTo>
                  <a:cubicBezTo>
                    <a:pt x="17899" y="10754"/>
                    <a:pt x="18464" y="10422"/>
                    <a:pt x="18580" y="10472"/>
                  </a:cubicBezTo>
                  <a:cubicBezTo>
                    <a:pt x="18585" y="10596"/>
                    <a:pt x="18609" y="10680"/>
                    <a:pt x="18703" y="10735"/>
                  </a:cubicBezTo>
                  <a:cubicBezTo>
                    <a:pt x="18753" y="10764"/>
                    <a:pt x="18816" y="10592"/>
                    <a:pt x="18840" y="10543"/>
                  </a:cubicBezTo>
                  <a:cubicBezTo>
                    <a:pt x="18865" y="10494"/>
                    <a:pt x="18720" y="10465"/>
                    <a:pt x="18769" y="10389"/>
                  </a:cubicBezTo>
                  <a:cubicBezTo>
                    <a:pt x="18797" y="10347"/>
                    <a:pt x="18905" y="10444"/>
                    <a:pt x="18925" y="10455"/>
                  </a:cubicBezTo>
                  <a:close/>
                  <a:moveTo>
                    <a:pt x="19160" y="8116"/>
                  </a:moveTo>
                  <a:lnTo>
                    <a:pt x="19146" y="8111"/>
                  </a:lnTo>
                  <a:cubicBezTo>
                    <a:pt x="19036" y="8151"/>
                    <a:pt x="19089" y="8247"/>
                    <a:pt x="18906" y="8142"/>
                  </a:cubicBezTo>
                  <a:cubicBezTo>
                    <a:pt x="18847" y="8108"/>
                    <a:pt x="18485" y="7762"/>
                    <a:pt x="18443" y="7857"/>
                  </a:cubicBezTo>
                  <a:cubicBezTo>
                    <a:pt x="18479" y="7928"/>
                    <a:pt x="18697" y="8296"/>
                    <a:pt x="18646" y="8380"/>
                  </a:cubicBezTo>
                  <a:cubicBezTo>
                    <a:pt x="18629" y="8381"/>
                    <a:pt x="18520" y="8340"/>
                    <a:pt x="18499" y="8358"/>
                  </a:cubicBezTo>
                  <a:cubicBezTo>
                    <a:pt x="18498" y="8393"/>
                    <a:pt x="18522" y="8403"/>
                    <a:pt x="18547" y="8410"/>
                  </a:cubicBezTo>
                  <a:cubicBezTo>
                    <a:pt x="18531" y="8460"/>
                    <a:pt x="18513" y="8509"/>
                    <a:pt x="18493" y="8557"/>
                  </a:cubicBezTo>
                  <a:cubicBezTo>
                    <a:pt x="18527" y="8619"/>
                    <a:pt x="18568" y="8674"/>
                    <a:pt x="18615" y="8721"/>
                  </a:cubicBezTo>
                  <a:cubicBezTo>
                    <a:pt x="18661" y="8865"/>
                    <a:pt x="18800" y="8728"/>
                    <a:pt x="18795" y="8712"/>
                  </a:cubicBezTo>
                  <a:cubicBezTo>
                    <a:pt x="18774" y="8635"/>
                    <a:pt x="18622" y="8687"/>
                    <a:pt x="18587" y="8598"/>
                  </a:cubicBezTo>
                  <a:cubicBezTo>
                    <a:pt x="18565" y="8543"/>
                    <a:pt x="18779" y="8529"/>
                    <a:pt x="18804" y="8536"/>
                  </a:cubicBezTo>
                  <a:cubicBezTo>
                    <a:pt x="18831" y="8543"/>
                    <a:pt x="19142" y="8756"/>
                    <a:pt x="19097" y="8609"/>
                  </a:cubicBezTo>
                  <a:cubicBezTo>
                    <a:pt x="19047" y="8447"/>
                    <a:pt x="19219" y="8414"/>
                    <a:pt x="19316" y="8366"/>
                  </a:cubicBezTo>
                  <a:cubicBezTo>
                    <a:pt x="19247" y="8378"/>
                    <a:pt x="19154" y="8192"/>
                    <a:pt x="19160" y="8116"/>
                  </a:cubicBezTo>
                  <a:close/>
                  <a:moveTo>
                    <a:pt x="17646" y="6274"/>
                  </a:moveTo>
                  <a:cubicBezTo>
                    <a:pt x="17799" y="6419"/>
                    <a:pt x="17943" y="6645"/>
                    <a:pt x="18027" y="6862"/>
                  </a:cubicBezTo>
                  <a:cubicBezTo>
                    <a:pt x="18080" y="6997"/>
                    <a:pt x="18171" y="7189"/>
                    <a:pt x="18248" y="7303"/>
                  </a:cubicBezTo>
                  <a:cubicBezTo>
                    <a:pt x="18298" y="7378"/>
                    <a:pt x="18389" y="7663"/>
                    <a:pt x="18474" y="7676"/>
                  </a:cubicBezTo>
                  <a:cubicBezTo>
                    <a:pt x="18421" y="7470"/>
                    <a:pt x="18534" y="7473"/>
                    <a:pt x="18607" y="7547"/>
                  </a:cubicBezTo>
                  <a:cubicBezTo>
                    <a:pt x="18461" y="7353"/>
                    <a:pt x="18082" y="7060"/>
                    <a:pt x="18198" y="6858"/>
                  </a:cubicBezTo>
                  <a:cubicBezTo>
                    <a:pt x="18255" y="6759"/>
                    <a:pt x="18499" y="7018"/>
                    <a:pt x="18519" y="7049"/>
                  </a:cubicBezTo>
                  <a:cubicBezTo>
                    <a:pt x="18357" y="6801"/>
                    <a:pt x="18126" y="6627"/>
                    <a:pt x="17961" y="6378"/>
                  </a:cubicBezTo>
                  <a:cubicBezTo>
                    <a:pt x="17806" y="6144"/>
                    <a:pt x="17586" y="5734"/>
                    <a:pt x="17350" y="5619"/>
                  </a:cubicBezTo>
                  <a:cubicBezTo>
                    <a:pt x="17325" y="5663"/>
                    <a:pt x="17472" y="5827"/>
                    <a:pt x="17478" y="5878"/>
                  </a:cubicBezTo>
                  <a:cubicBezTo>
                    <a:pt x="17465" y="5877"/>
                    <a:pt x="17376" y="5743"/>
                    <a:pt x="17378" y="5856"/>
                  </a:cubicBezTo>
                  <a:cubicBezTo>
                    <a:pt x="17378" y="5852"/>
                    <a:pt x="17378" y="5849"/>
                    <a:pt x="17378" y="5857"/>
                  </a:cubicBezTo>
                  <a:cubicBezTo>
                    <a:pt x="17378" y="5869"/>
                    <a:pt x="17378" y="5863"/>
                    <a:pt x="17378" y="5857"/>
                  </a:cubicBezTo>
                  <a:cubicBezTo>
                    <a:pt x="17381" y="5928"/>
                    <a:pt x="17603" y="6232"/>
                    <a:pt x="17646" y="6274"/>
                  </a:cubicBezTo>
                  <a:close/>
                  <a:moveTo>
                    <a:pt x="18607" y="7547"/>
                  </a:moveTo>
                  <a:cubicBezTo>
                    <a:pt x="18635" y="7584"/>
                    <a:pt x="18654" y="7616"/>
                    <a:pt x="18660" y="7644"/>
                  </a:cubicBezTo>
                  <a:cubicBezTo>
                    <a:pt x="18653" y="7607"/>
                    <a:pt x="18633" y="7573"/>
                    <a:pt x="18607" y="7547"/>
                  </a:cubicBezTo>
                  <a:close/>
                  <a:moveTo>
                    <a:pt x="12796" y="1135"/>
                  </a:moveTo>
                  <a:cubicBezTo>
                    <a:pt x="12751" y="1122"/>
                    <a:pt x="12895" y="1166"/>
                    <a:pt x="12796" y="1135"/>
                  </a:cubicBezTo>
                  <a:cubicBezTo>
                    <a:pt x="12796" y="1135"/>
                    <a:pt x="12796" y="1135"/>
                    <a:pt x="12796" y="1135"/>
                  </a:cubicBezTo>
                  <a:close/>
                  <a:moveTo>
                    <a:pt x="12796" y="1135"/>
                  </a:moveTo>
                  <a:cubicBezTo>
                    <a:pt x="12907" y="1169"/>
                    <a:pt x="13566" y="1269"/>
                    <a:pt x="13631" y="1102"/>
                  </a:cubicBezTo>
                  <a:cubicBezTo>
                    <a:pt x="13663" y="1018"/>
                    <a:pt x="12743" y="910"/>
                    <a:pt x="12645" y="914"/>
                  </a:cubicBezTo>
                  <a:cubicBezTo>
                    <a:pt x="12600" y="1062"/>
                    <a:pt x="12710" y="1110"/>
                    <a:pt x="12796" y="1135"/>
                  </a:cubicBezTo>
                  <a:close/>
                  <a:moveTo>
                    <a:pt x="6624" y="191"/>
                  </a:moveTo>
                  <a:cubicBezTo>
                    <a:pt x="6624" y="192"/>
                    <a:pt x="6625" y="195"/>
                    <a:pt x="6626" y="199"/>
                  </a:cubicBezTo>
                  <a:cubicBezTo>
                    <a:pt x="6626" y="196"/>
                    <a:pt x="6625" y="194"/>
                    <a:pt x="6624" y="191"/>
                  </a:cubicBezTo>
                  <a:cubicBezTo>
                    <a:pt x="6624" y="191"/>
                    <a:pt x="6624" y="191"/>
                    <a:pt x="6624" y="191"/>
                  </a:cubicBezTo>
                  <a:close/>
                  <a:moveTo>
                    <a:pt x="6637" y="229"/>
                  </a:moveTo>
                  <a:cubicBezTo>
                    <a:pt x="6645" y="251"/>
                    <a:pt x="6651" y="268"/>
                    <a:pt x="6637" y="229"/>
                  </a:cubicBezTo>
                  <a:cubicBezTo>
                    <a:pt x="6637" y="229"/>
                    <a:pt x="6637" y="229"/>
                    <a:pt x="6637" y="229"/>
                  </a:cubicBezTo>
                  <a:close/>
                  <a:moveTo>
                    <a:pt x="6637" y="229"/>
                  </a:moveTo>
                  <a:cubicBezTo>
                    <a:pt x="6637" y="228"/>
                    <a:pt x="6636" y="225"/>
                    <a:pt x="6635" y="224"/>
                  </a:cubicBezTo>
                  <a:cubicBezTo>
                    <a:pt x="6636" y="225"/>
                    <a:pt x="6637" y="227"/>
                    <a:pt x="6637" y="229"/>
                  </a:cubicBezTo>
                  <a:close/>
                  <a:moveTo>
                    <a:pt x="6626" y="199"/>
                  </a:moveTo>
                  <a:cubicBezTo>
                    <a:pt x="6629" y="205"/>
                    <a:pt x="6632" y="215"/>
                    <a:pt x="6635" y="224"/>
                  </a:cubicBezTo>
                  <a:cubicBezTo>
                    <a:pt x="6633" y="217"/>
                    <a:pt x="6630" y="209"/>
                    <a:pt x="6626" y="199"/>
                  </a:cubicBezTo>
                  <a:close/>
                  <a:moveTo>
                    <a:pt x="6639" y="191"/>
                  </a:moveTo>
                  <a:cubicBezTo>
                    <a:pt x="6700" y="344"/>
                    <a:pt x="6882" y="206"/>
                    <a:pt x="6974" y="224"/>
                  </a:cubicBezTo>
                  <a:cubicBezTo>
                    <a:pt x="6891" y="274"/>
                    <a:pt x="7101" y="361"/>
                    <a:pt x="7127" y="364"/>
                  </a:cubicBezTo>
                  <a:cubicBezTo>
                    <a:pt x="7319" y="388"/>
                    <a:pt x="7515" y="426"/>
                    <a:pt x="7709" y="415"/>
                  </a:cubicBezTo>
                  <a:cubicBezTo>
                    <a:pt x="7714" y="407"/>
                    <a:pt x="7716" y="403"/>
                    <a:pt x="7718" y="393"/>
                  </a:cubicBezTo>
                  <a:cubicBezTo>
                    <a:pt x="7615" y="349"/>
                    <a:pt x="7588" y="217"/>
                    <a:pt x="7471" y="203"/>
                  </a:cubicBezTo>
                  <a:cubicBezTo>
                    <a:pt x="7304" y="184"/>
                    <a:pt x="7240" y="132"/>
                    <a:pt x="7094" y="42"/>
                  </a:cubicBezTo>
                  <a:cubicBezTo>
                    <a:pt x="7017" y="-6"/>
                    <a:pt x="6518" y="-65"/>
                    <a:pt x="6639" y="191"/>
                  </a:cubicBezTo>
                  <a:cubicBezTo>
                    <a:pt x="6639" y="191"/>
                    <a:pt x="6639" y="191"/>
                    <a:pt x="6639" y="191"/>
                  </a:cubicBezTo>
                  <a:close/>
                  <a:moveTo>
                    <a:pt x="3049" y="1821"/>
                  </a:moveTo>
                  <a:cubicBezTo>
                    <a:pt x="3097" y="1824"/>
                    <a:pt x="3068" y="1822"/>
                    <a:pt x="3049" y="1821"/>
                  </a:cubicBezTo>
                  <a:cubicBezTo>
                    <a:pt x="3259" y="1833"/>
                    <a:pt x="3444" y="2105"/>
                    <a:pt x="3693" y="1983"/>
                  </a:cubicBezTo>
                  <a:cubicBezTo>
                    <a:pt x="3695" y="1975"/>
                    <a:pt x="3695" y="1959"/>
                    <a:pt x="3693" y="1951"/>
                  </a:cubicBezTo>
                  <a:cubicBezTo>
                    <a:pt x="3378" y="1819"/>
                    <a:pt x="3267" y="1534"/>
                    <a:pt x="3575" y="1251"/>
                  </a:cubicBezTo>
                  <a:cubicBezTo>
                    <a:pt x="3878" y="973"/>
                    <a:pt x="4250" y="1072"/>
                    <a:pt x="4563" y="873"/>
                  </a:cubicBezTo>
                  <a:cubicBezTo>
                    <a:pt x="4434" y="627"/>
                    <a:pt x="4069" y="857"/>
                    <a:pt x="3881" y="855"/>
                  </a:cubicBezTo>
                  <a:cubicBezTo>
                    <a:pt x="3631" y="853"/>
                    <a:pt x="3298" y="977"/>
                    <a:pt x="3102" y="1185"/>
                  </a:cubicBezTo>
                  <a:cubicBezTo>
                    <a:pt x="3040" y="1251"/>
                    <a:pt x="3027" y="1414"/>
                    <a:pt x="3008" y="1500"/>
                  </a:cubicBezTo>
                  <a:cubicBezTo>
                    <a:pt x="2968" y="1677"/>
                    <a:pt x="2751" y="1804"/>
                    <a:pt x="3049" y="1821"/>
                  </a:cubicBezTo>
                  <a:close/>
                  <a:moveTo>
                    <a:pt x="10216" y="16862"/>
                  </a:moveTo>
                  <a:cubicBezTo>
                    <a:pt x="10007" y="16414"/>
                    <a:pt x="9990" y="17186"/>
                    <a:pt x="10036" y="17376"/>
                  </a:cubicBezTo>
                  <a:cubicBezTo>
                    <a:pt x="10092" y="17606"/>
                    <a:pt x="10129" y="17705"/>
                    <a:pt x="10318" y="17537"/>
                  </a:cubicBezTo>
                  <a:cubicBezTo>
                    <a:pt x="10499" y="17376"/>
                    <a:pt x="10291" y="17023"/>
                    <a:pt x="10216" y="16863"/>
                  </a:cubicBezTo>
                  <a:cubicBezTo>
                    <a:pt x="10225" y="16883"/>
                    <a:pt x="10244" y="16922"/>
                    <a:pt x="10216" y="16862"/>
                  </a:cubicBezTo>
                  <a:close/>
                  <a:moveTo>
                    <a:pt x="10216" y="16862"/>
                  </a:moveTo>
                  <a:cubicBezTo>
                    <a:pt x="10216" y="16862"/>
                    <a:pt x="10216" y="16862"/>
                    <a:pt x="10216" y="16863"/>
                  </a:cubicBezTo>
                  <a:cubicBezTo>
                    <a:pt x="10211" y="16852"/>
                    <a:pt x="10209" y="16847"/>
                    <a:pt x="10216" y="16862"/>
                  </a:cubicBezTo>
                  <a:close/>
                  <a:moveTo>
                    <a:pt x="17680" y="20444"/>
                  </a:moveTo>
                  <a:cubicBezTo>
                    <a:pt x="17677" y="20432"/>
                    <a:pt x="17678" y="20435"/>
                    <a:pt x="17679" y="20439"/>
                  </a:cubicBezTo>
                  <a:cubicBezTo>
                    <a:pt x="17647" y="20338"/>
                    <a:pt x="17562" y="20187"/>
                    <a:pt x="17562" y="20438"/>
                  </a:cubicBezTo>
                  <a:cubicBezTo>
                    <a:pt x="17562" y="20640"/>
                    <a:pt x="17719" y="20588"/>
                    <a:pt x="17681" y="20445"/>
                  </a:cubicBezTo>
                  <a:cubicBezTo>
                    <a:pt x="17681" y="20446"/>
                    <a:pt x="17681" y="20446"/>
                    <a:pt x="17680" y="20444"/>
                  </a:cubicBezTo>
                  <a:close/>
                  <a:moveTo>
                    <a:pt x="20845" y="19801"/>
                  </a:moveTo>
                  <a:cubicBezTo>
                    <a:pt x="20845" y="19756"/>
                    <a:pt x="20831" y="19752"/>
                    <a:pt x="20720" y="19722"/>
                  </a:cubicBezTo>
                  <a:cubicBezTo>
                    <a:pt x="20484" y="19667"/>
                    <a:pt x="20309" y="19366"/>
                    <a:pt x="20078" y="19540"/>
                  </a:cubicBezTo>
                  <a:lnTo>
                    <a:pt x="20083" y="19581"/>
                  </a:lnTo>
                  <a:lnTo>
                    <a:pt x="20066" y="19592"/>
                  </a:lnTo>
                  <a:cubicBezTo>
                    <a:pt x="20073" y="19603"/>
                    <a:pt x="20078" y="19616"/>
                    <a:pt x="20080" y="19629"/>
                  </a:cubicBezTo>
                  <a:cubicBezTo>
                    <a:pt x="19967" y="19665"/>
                    <a:pt x="19867" y="19933"/>
                    <a:pt x="19784" y="19933"/>
                  </a:cubicBezTo>
                  <a:cubicBezTo>
                    <a:pt x="19806" y="19933"/>
                    <a:pt x="19649" y="19674"/>
                    <a:pt x="19649" y="19726"/>
                  </a:cubicBezTo>
                  <a:cubicBezTo>
                    <a:pt x="19591" y="19599"/>
                    <a:pt x="19738" y="19263"/>
                    <a:pt x="19533" y="19263"/>
                  </a:cubicBezTo>
                  <a:cubicBezTo>
                    <a:pt x="19510" y="19243"/>
                    <a:pt x="19395" y="19210"/>
                    <a:pt x="19371" y="19200"/>
                  </a:cubicBezTo>
                  <a:cubicBezTo>
                    <a:pt x="19228" y="19141"/>
                    <a:pt x="19205" y="19326"/>
                    <a:pt x="19144" y="19326"/>
                  </a:cubicBezTo>
                  <a:cubicBezTo>
                    <a:pt x="19123" y="19314"/>
                    <a:pt x="19057" y="19299"/>
                    <a:pt x="19047" y="19341"/>
                  </a:cubicBezTo>
                  <a:cubicBezTo>
                    <a:pt x="18878" y="19223"/>
                    <a:pt x="19194" y="19742"/>
                    <a:pt x="19275" y="19766"/>
                  </a:cubicBezTo>
                  <a:cubicBezTo>
                    <a:pt x="19141" y="19798"/>
                    <a:pt x="19298" y="20026"/>
                    <a:pt x="19315" y="20115"/>
                  </a:cubicBezTo>
                  <a:cubicBezTo>
                    <a:pt x="19376" y="20426"/>
                    <a:pt x="19468" y="20101"/>
                    <a:pt x="19519" y="20101"/>
                  </a:cubicBezTo>
                  <a:cubicBezTo>
                    <a:pt x="19605" y="20101"/>
                    <a:pt x="19914" y="20363"/>
                    <a:pt x="20018" y="20411"/>
                  </a:cubicBezTo>
                  <a:cubicBezTo>
                    <a:pt x="20127" y="20461"/>
                    <a:pt x="20181" y="20479"/>
                    <a:pt x="20248" y="20607"/>
                  </a:cubicBezTo>
                  <a:cubicBezTo>
                    <a:pt x="20277" y="20661"/>
                    <a:pt x="20274" y="20778"/>
                    <a:pt x="20326" y="20815"/>
                  </a:cubicBezTo>
                  <a:cubicBezTo>
                    <a:pt x="20319" y="20858"/>
                    <a:pt x="20311" y="20886"/>
                    <a:pt x="20321" y="20928"/>
                  </a:cubicBezTo>
                  <a:cubicBezTo>
                    <a:pt x="20186" y="20961"/>
                    <a:pt x="20099" y="21117"/>
                    <a:pt x="20109" y="21286"/>
                  </a:cubicBezTo>
                  <a:cubicBezTo>
                    <a:pt x="20228" y="21294"/>
                    <a:pt x="20372" y="21234"/>
                    <a:pt x="20433" y="21234"/>
                  </a:cubicBezTo>
                  <a:lnTo>
                    <a:pt x="20433" y="21233"/>
                  </a:lnTo>
                  <a:cubicBezTo>
                    <a:pt x="20433" y="21142"/>
                    <a:pt x="20719" y="21510"/>
                    <a:pt x="20736" y="21535"/>
                  </a:cubicBezTo>
                  <a:cubicBezTo>
                    <a:pt x="20771" y="21316"/>
                    <a:pt x="20771" y="21081"/>
                    <a:pt x="20799" y="20857"/>
                  </a:cubicBezTo>
                  <a:lnTo>
                    <a:pt x="20771" y="20809"/>
                  </a:lnTo>
                  <a:cubicBezTo>
                    <a:pt x="20895" y="20557"/>
                    <a:pt x="20831" y="20091"/>
                    <a:pt x="20845" y="19801"/>
                  </a:cubicBezTo>
                  <a:close/>
                  <a:moveTo>
                    <a:pt x="21482" y="3136"/>
                  </a:moveTo>
                  <a:cubicBezTo>
                    <a:pt x="21484" y="3136"/>
                    <a:pt x="21512" y="3136"/>
                    <a:pt x="21512" y="3136"/>
                  </a:cubicBezTo>
                  <a:cubicBezTo>
                    <a:pt x="21524" y="3110"/>
                    <a:pt x="21544" y="3089"/>
                    <a:pt x="21567" y="3075"/>
                  </a:cubicBezTo>
                  <a:cubicBezTo>
                    <a:pt x="21432" y="2793"/>
                    <a:pt x="21025" y="2732"/>
                    <a:pt x="20788" y="2699"/>
                  </a:cubicBezTo>
                  <a:cubicBezTo>
                    <a:pt x="20424" y="2699"/>
                    <a:pt x="20032" y="2429"/>
                    <a:pt x="19669" y="2355"/>
                  </a:cubicBezTo>
                  <a:cubicBezTo>
                    <a:pt x="19252" y="2271"/>
                    <a:pt x="18850" y="2097"/>
                    <a:pt x="18423" y="2086"/>
                  </a:cubicBezTo>
                  <a:cubicBezTo>
                    <a:pt x="18281" y="2082"/>
                    <a:pt x="18025" y="1964"/>
                    <a:pt x="17928" y="2085"/>
                  </a:cubicBezTo>
                  <a:cubicBezTo>
                    <a:pt x="17787" y="1963"/>
                    <a:pt x="17753" y="2111"/>
                    <a:pt x="17640" y="2116"/>
                  </a:cubicBezTo>
                  <a:cubicBezTo>
                    <a:pt x="17589" y="2193"/>
                    <a:pt x="17369" y="2124"/>
                    <a:pt x="17309" y="2114"/>
                  </a:cubicBezTo>
                  <a:cubicBezTo>
                    <a:pt x="17131" y="2085"/>
                    <a:pt x="16946" y="2126"/>
                    <a:pt x="16770" y="2090"/>
                  </a:cubicBezTo>
                  <a:cubicBezTo>
                    <a:pt x="16661" y="2068"/>
                    <a:pt x="16615" y="1921"/>
                    <a:pt x="16498" y="1897"/>
                  </a:cubicBezTo>
                  <a:cubicBezTo>
                    <a:pt x="16256" y="1847"/>
                    <a:pt x="15932" y="1733"/>
                    <a:pt x="15687" y="1852"/>
                  </a:cubicBezTo>
                  <a:cubicBezTo>
                    <a:pt x="15505" y="1940"/>
                    <a:pt x="15223" y="1766"/>
                    <a:pt x="15033" y="1732"/>
                  </a:cubicBezTo>
                  <a:cubicBezTo>
                    <a:pt x="15028" y="1585"/>
                    <a:pt x="14601" y="1491"/>
                    <a:pt x="14524" y="1604"/>
                  </a:cubicBezTo>
                  <a:cubicBezTo>
                    <a:pt x="14389" y="1489"/>
                    <a:pt x="14096" y="1512"/>
                    <a:pt x="13941" y="1503"/>
                  </a:cubicBezTo>
                  <a:lnTo>
                    <a:pt x="13941" y="1502"/>
                  </a:lnTo>
                  <a:cubicBezTo>
                    <a:pt x="13859" y="1397"/>
                    <a:pt x="13713" y="1363"/>
                    <a:pt x="13601" y="1377"/>
                  </a:cubicBezTo>
                  <a:cubicBezTo>
                    <a:pt x="13463" y="1395"/>
                    <a:pt x="13552" y="1500"/>
                    <a:pt x="13642" y="1496"/>
                  </a:cubicBezTo>
                  <a:cubicBezTo>
                    <a:pt x="13538" y="1516"/>
                    <a:pt x="13426" y="1657"/>
                    <a:pt x="13589" y="1732"/>
                  </a:cubicBezTo>
                  <a:cubicBezTo>
                    <a:pt x="13432" y="1749"/>
                    <a:pt x="13289" y="1736"/>
                    <a:pt x="13132" y="1770"/>
                  </a:cubicBezTo>
                  <a:cubicBezTo>
                    <a:pt x="13010" y="1796"/>
                    <a:pt x="12688" y="1530"/>
                    <a:pt x="12823" y="1894"/>
                  </a:cubicBezTo>
                  <a:cubicBezTo>
                    <a:pt x="12699" y="1866"/>
                    <a:pt x="12578" y="1803"/>
                    <a:pt x="12462" y="1744"/>
                  </a:cubicBezTo>
                  <a:lnTo>
                    <a:pt x="12468" y="1739"/>
                  </a:lnTo>
                  <a:lnTo>
                    <a:pt x="12445" y="1651"/>
                  </a:lnTo>
                  <a:cubicBezTo>
                    <a:pt x="12201" y="1356"/>
                    <a:pt x="11570" y="1196"/>
                    <a:pt x="11249" y="1384"/>
                  </a:cubicBezTo>
                  <a:cubicBezTo>
                    <a:pt x="11292" y="1402"/>
                    <a:pt x="11339" y="1419"/>
                    <a:pt x="11379" y="1446"/>
                  </a:cubicBezTo>
                  <a:cubicBezTo>
                    <a:pt x="11235" y="1453"/>
                    <a:pt x="11040" y="1498"/>
                    <a:pt x="10902" y="1435"/>
                  </a:cubicBezTo>
                  <a:cubicBezTo>
                    <a:pt x="10924" y="1410"/>
                    <a:pt x="10943" y="1372"/>
                    <a:pt x="10960" y="1341"/>
                  </a:cubicBezTo>
                  <a:cubicBezTo>
                    <a:pt x="10707" y="1338"/>
                    <a:pt x="10460" y="1329"/>
                    <a:pt x="10209" y="1352"/>
                  </a:cubicBezTo>
                  <a:cubicBezTo>
                    <a:pt x="10151" y="1292"/>
                    <a:pt x="10082" y="1254"/>
                    <a:pt x="10017" y="1207"/>
                  </a:cubicBezTo>
                  <a:cubicBezTo>
                    <a:pt x="10017" y="1207"/>
                    <a:pt x="10014" y="1302"/>
                    <a:pt x="10014" y="1302"/>
                  </a:cubicBezTo>
                  <a:cubicBezTo>
                    <a:pt x="9917" y="1297"/>
                    <a:pt x="9781" y="1215"/>
                    <a:pt x="9686" y="1274"/>
                  </a:cubicBezTo>
                  <a:cubicBezTo>
                    <a:pt x="10299" y="771"/>
                    <a:pt x="9202" y="741"/>
                    <a:pt x="8912" y="764"/>
                  </a:cubicBezTo>
                  <a:cubicBezTo>
                    <a:pt x="8912" y="763"/>
                    <a:pt x="8942" y="682"/>
                    <a:pt x="8942" y="682"/>
                  </a:cubicBezTo>
                  <a:cubicBezTo>
                    <a:pt x="8857" y="692"/>
                    <a:pt x="8774" y="674"/>
                    <a:pt x="8690" y="667"/>
                  </a:cubicBezTo>
                  <a:cubicBezTo>
                    <a:pt x="8692" y="666"/>
                    <a:pt x="8711" y="652"/>
                    <a:pt x="8711" y="652"/>
                  </a:cubicBezTo>
                  <a:lnTo>
                    <a:pt x="8680" y="562"/>
                  </a:lnTo>
                  <a:cubicBezTo>
                    <a:pt x="8568" y="569"/>
                    <a:pt x="8454" y="542"/>
                    <a:pt x="8339" y="545"/>
                  </a:cubicBezTo>
                  <a:cubicBezTo>
                    <a:pt x="8372" y="543"/>
                    <a:pt x="8389" y="524"/>
                    <a:pt x="8390" y="487"/>
                  </a:cubicBezTo>
                  <a:cubicBezTo>
                    <a:pt x="8348" y="373"/>
                    <a:pt x="8029" y="432"/>
                    <a:pt x="7984" y="380"/>
                  </a:cubicBezTo>
                  <a:cubicBezTo>
                    <a:pt x="7880" y="261"/>
                    <a:pt x="7809" y="457"/>
                    <a:pt x="7733" y="455"/>
                  </a:cubicBezTo>
                  <a:cubicBezTo>
                    <a:pt x="7767" y="710"/>
                    <a:pt x="8058" y="574"/>
                    <a:pt x="8203" y="565"/>
                  </a:cubicBezTo>
                  <a:cubicBezTo>
                    <a:pt x="8141" y="586"/>
                    <a:pt x="8043" y="670"/>
                    <a:pt x="8093" y="768"/>
                  </a:cubicBezTo>
                  <a:cubicBezTo>
                    <a:pt x="8012" y="760"/>
                    <a:pt x="7931" y="780"/>
                    <a:pt x="7859" y="828"/>
                  </a:cubicBezTo>
                  <a:lnTo>
                    <a:pt x="7899" y="850"/>
                  </a:lnTo>
                  <a:cubicBezTo>
                    <a:pt x="7761" y="924"/>
                    <a:pt x="7599" y="792"/>
                    <a:pt x="7453" y="841"/>
                  </a:cubicBezTo>
                  <a:cubicBezTo>
                    <a:pt x="7359" y="872"/>
                    <a:pt x="7267" y="899"/>
                    <a:pt x="7171" y="911"/>
                  </a:cubicBezTo>
                  <a:cubicBezTo>
                    <a:pt x="6973" y="936"/>
                    <a:pt x="6832" y="1042"/>
                    <a:pt x="6697" y="1218"/>
                  </a:cubicBezTo>
                  <a:lnTo>
                    <a:pt x="6715" y="1300"/>
                  </a:lnTo>
                  <a:cubicBezTo>
                    <a:pt x="6595" y="1317"/>
                    <a:pt x="5933" y="1282"/>
                    <a:pt x="6309" y="1601"/>
                  </a:cubicBezTo>
                  <a:cubicBezTo>
                    <a:pt x="6139" y="1560"/>
                    <a:pt x="5956" y="1546"/>
                    <a:pt x="5807" y="1683"/>
                  </a:cubicBezTo>
                  <a:cubicBezTo>
                    <a:pt x="5762" y="1559"/>
                    <a:pt x="5703" y="1466"/>
                    <a:pt x="5588" y="1483"/>
                  </a:cubicBezTo>
                  <a:lnTo>
                    <a:pt x="5593" y="1581"/>
                  </a:lnTo>
                  <a:lnTo>
                    <a:pt x="5611" y="1582"/>
                  </a:lnTo>
                  <a:cubicBezTo>
                    <a:pt x="5618" y="1583"/>
                    <a:pt x="5633" y="1606"/>
                    <a:pt x="5635" y="1626"/>
                  </a:cubicBezTo>
                  <a:cubicBezTo>
                    <a:pt x="5565" y="1686"/>
                    <a:pt x="5488" y="1670"/>
                    <a:pt x="5467" y="1800"/>
                  </a:cubicBezTo>
                  <a:cubicBezTo>
                    <a:pt x="5452" y="1798"/>
                    <a:pt x="5437" y="1795"/>
                    <a:pt x="5422" y="1791"/>
                  </a:cubicBezTo>
                  <a:cubicBezTo>
                    <a:pt x="5363" y="1613"/>
                    <a:pt x="5452" y="1463"/>
                    <a:pt x="5208" y="1445"/>
                  </a:cubicBezTo>
                  <a:cubicBezTo>
                    <a:pt x="5135" y="1440"/>
                    <a:pt x="5060" y="1440"/>
                    <a:pt x="4988" y="1440"/>
                  </a:cubicBezTo>
                  <a:cubicBezTo>
                    <a:pt x="4835" y="1440"/>
                    <a:pt x="4896" y="1580"/>
                    <a:pt x="4862" y="1697"/>
                  </a:cubicBezTo>
                  <a:cubicBezTo>
                    <a:pt x="4835" y="1790"/>
                    <a:pt x="4726" y="1733"/>
                    <a:pt x="4708" y="1846"/>
                  </a:cubicBezTo>
                  <a:cubicBezTo>
                    <a:pt x="4689" y="1970"/>
                    <a:pt x="4799" y="1948"/>
                    <a:pt x="4812" y="1996"/>
                  </a:cubicBezTo>
                  <a:cubicBezTo>
                    <a:pt x="4844" y="2077"/>
                    <a:pt x="4824" y="2151"/>
                    <a:pt x="4867" y="2245"/>
                  </a:cubicBezTo>
                  <a:cubicBezTo>
                    <a:pt x="4713" y="2182"/>
                    <a:pt x="4560" y="2145"/>
                    <a:pt x="4400" y="2112"/>
                  </a:cubicBezTo>
                  <a:cubicBezTo>
                    <a:pt x="4221" y="2086"/>
                    <a:pt x="4015" y="1954"/>
                    <a:pt x="3841" y="1954"/>
                  </a:cubicBezTo>
                  <a:cubicBezTo>
                    <a:pt x="3573" y="1954"/>
                    <a:pt x="4110" y="2290"/>
                    <a:pt x="4127" y="2309"/>
                  </a:cubicBezTo>
                  <a:cubicBezTo>
                    <a:pt x="4105" y="2315"/>
                    <a:pt x="4083" y="2320"/>
                    <a:pt x="4060" y="2324"/>
                  </a:cubicBezTo>
                  <a:lnTo>
                    <a:pt x="4065" y="2298"/>
                  </a:lnTo>
                  <a:cubicBezTo>
                    <a:pt x="3852" y="2201"/>
                    <a:pt x="3571" y="2399"/>
                    <a:pt x="3372" y="2425"/>
                  </a:cubicBezTo>
                  <a:cubicBezTo>
                    <a:pt x="3370" y="2381"/>
                    <a:pt x="3421" y="2299"/>
                    <a:pt x="3432" y="2250"/>
                  </a:cubicBezTo>
                  <a:cubicBezTo>
                    <a:pt x="3242" y="2226"/>
                    <a:pt x="3075" y="2344"/>
                    <a:pt x="2898" y="2413"/>
                  </a:cubicBezTo>
                  <a:cubicBezTo>
                    <a:pt x="2804" y="2450"/>
                    <a:pt x="2559" y="2500"/>
                    <a:pt x="2574" y="2674"/>
                  </a:cubicBezTo>
                  <a:cubicBezTo>
                    <a:pt x="2584" y="2801"/>
                    <a:pt x="2315" y="2630"/>
                    <a:pt x="2302" y="2618"/>
                  </a:cubicBezTo>
                  <a:cubicBezTo>
                    <a:pt x="2377" y="2566"/>
                    <a:pt x="2604" y="2549"/>
                    <a:pt x="2395" y="2412"/>
                  </a:cubicBezTo>
                  <a:cubicBezTo>
                    <a:pt x="2245" y="2314"/>
                    <a:pt x="2091" y="2321"/>
                    <a:pt x="1929" y="2318"/>
                  </a:cubicBezTo>
                  <a:cubicBezTo>
                    <a:pt x="1937" y="2433"/>
                    <a:pt x="1993" y="2432"/>
                    <a:pt x="2055" y="2493"/>
                  </a:cubicBezTo>
                  <a:cubicBezTo>
                    <a:pt x="2046" y="2478"/>
                    <a:pt x="2074" y="2893"/>
                    <a:pt x="2169" y="2758"/>
                  </a:cubicBezTo>
                  <a:cubicBezTo>
                    <a:pt x="2163" y="2794"/>
                    <a:pt x="2158" y="2830"/>
                    <a:pt x="2156" y="2867"/>
                  </a:cubicBezTo>
                  <a:cubicBezTo>
                    <a:pt x="1969" y="2739"/>
                    <a:pt x="1862" y="2828"/>
                    <a:pt x="1686" y="2928"/>
                  </a:cubicBezTo>
                  <a:cubicBezTo>
                    <a:pt x="1500" y="3032"/>
                    <a:pt x="1637" y="3097"/>
                    <a:pt x="1707" y="3188"/>
                  </a:cubicBezTo>
                  <a:cubicBezTo>
                    <a:pt x="1680" y="3244"/>
                    <a:pt x="1425" y="3107"/>
                    <a:pt x="1395" y="3091"/>
                  </a:cubicBezTo>
                  <a:cubicBezTo>
                    <a:pt x="1324" y="3053"/>
                    <a:pt x="1217" y="3102"/>
                    <a:pt x="1148" y="3140"/>
                  </a:cubicBezTo>
                  <a:cubicBezTo>
                    <a:pt x="1225" y="3269"/>
                    <a:pt x="1313" y="3308"/>
                    <a:pt x="1425" y="3357"/>
                  </a:cubicBezTo>
                  <a:cubicBezTo>
                    <a:pt x="1277" y="3479"/>
                    <a:pt x="1067" y="3145"/>
                    <a:pt x="988" y="3080"/>
                  </a:cubicBezTo>
                  <a:cubicBezTo>
                    <a:pt x="1015" y="3019"/>
                    <a:pt x="1044" y="2956"/>
                    <a:pt x="990" y="2892"/>
                  </a:cubicBezTo>
                  <a:cubicBezTo>
                    <a:pt x="1164" y="2934"/>
                    <a:pt x="2149" y="3013"/>
                    <a:pt x="1702" y="2525"/>
                  </a:cubicBezTo>
                  <a:cubicBezTo>
                    <a:pt x="1515" y="2321"/>
                    <a:pt x="920" y="2139"/>
                    <a:pt x="679" y="2180"/>
                  </a:cubicBezTo>
                  <a:cubicBezTo>
                    <a:pt x="673" y="2165"/>
                    <a:pt x="662" y="2161"/>
                    <a:pt x="647" y="2169"/>
                  </a:cubicBezTo>
                  <a:cubicBezTo>
                    <a:pt x="682" y="2169"/>
                    <a:pt x="559" y="2063"/>
                    <a:pt x="524" y="2055"/>
                  </a:cubicBezTo>
                  <a:cubicBezTo>
                    <a:pt x="469" y="2042"/>
                    <a:pt x="389" y="2064"/>
                    <a:pt x="328" y="2064"/>
                  </a:cubicBezTo>
                  <a:cubicBezTo>
                    <a:pt x="303" y="2062"/>
                    <a:pt x="285" y="2082"/>
                    <a:pt x="285" y="2118"/>
                  </a:cubicBezTo>
                  <a:cubicBezTo>
                    <a:pt x="266" y="2111"/>
                    <a:pt x="247" y="2104"/>
                    <a:pt x="228" y="2096"/>
                  </a:cubicBezTo>
                  <a:lnTo>
                    <a:pt x="222" y="2118"/>
                  </a:lnTo>
                  <a:lnTo>
                    <a:pt x="216" y="2112"/>
                  </a:lnTo>
                  <a:cubicBezTo>
                    <a:pt x="127" y="2182"/>
                    <a:pt x="72" y="2289"/>
                    <a:pt x="1" y="2385"/>
                  </a:cubicBezTo>
                  <a:cubicBezTo>
                    <a:pt x="38" y="2448"/>
                    <a:pt x="247" y="2553"/>
                    <a:pt x="193" y="2625"/>
                  </a:cubicBezTo>
                  <a:cubicBezTo>
                    <a:pt x="81" y="2777"/>
                    <a:pt x="241" y="2837"/>
                    <a:pt x="293" y="2954"/>
                  </a:cubicBezTo>
                  <a:cubicBezTo>
                    <a:pt x="170" y="3047"/>
                    <a:pt x="319" y="3299"/>
                    <a:pt x="399" y="3343"/>
                  </a:cubicBezTo>
                  <a:cubicBezTo>
                    <a:pt x="293" y="3475"/>
                    <a:pt x="513" y="3547"/>
                    <a:pt x="565" y="3597"/>
                  </a:cubicBezTo>
                  <a:cubicBezTo>
                    <a:pt x="607" y="3637"/>
                    <a:pt x="411" y="3845"/>
                    <a:pt x="390" y="3866"/>
                  </a:cubicBezTo>
                  <a:cubicBezTo>
                    <a:pt x="245" y="4011"/>
                    <a:pt x="119" y="4126"/>
                    <a:pt x="0" y="4306"/>
                  </a:cubicBezTo>
                  <a:cubicBezTo>
                    <a:pt x="85" y="4284"/>
                    <a:pt x="190" y="4172"/>
                    <a:pt x="266" y="4167"/>
                  </a:cubicBezTo>
                  <a:cubicBezTo>
                    <a:pt x="283" y="4197"/>
                    <a:pt x="302" y="4226"/>
                    <a:pt x="323" y="4253"/>
                  </a:cubicBezTo>
                  <a:cubicBezTo>
                    <a:pt x="222" y="4199"/>
                    <a:pt x="162" y="4293"/>
                    <a:pt x="201" y="4411"/>
                  </a:cubicBezTo>
                  <a:cubicBezTo>
                    <a:pt x="162" y="4553"/>
                    <a:pt x="82" y="4589"/>
                    <a:pt x="175" y="4758"/>
                  </a:cubicBezTo>
                  <a:cubicBezTo>
                    <a:pt x="78" y="4850"/>
                    <a:pt x="345" y="5225"/>
                    <a:pt x="406" y="5296"/>
                  </a:cubicBezTo>
                  <a:cubicBezTo>
                    <a:pt x="430" y="5300"/>
                    <a:pt x="451" y="5290"/>
                    <a:pt x="470" y="5265"/>
                  </a:cubicBezTo>
                  <a:cubicBezTo>
                    <a:pt x="470" y="5264"/>
                    <a:pt x="471" y="5244"/>
                    <a:pt x="471" y="5244"/>
                  </a:cubicBezTo>
                  <a:cubicBezTo>
                    <a:pt x="468" y="5227"/>
                    <a:pt x="693" y="5374"/>
                    <a:pt x="723" y="5409"/>
                  </a:cubicBezTo>
                  <a:cubicBezTo>
                    <a:pt x="683" y="5491"/>
                    <a:pt x="819" y="5677"/>
                    <a:pt x="881" y="5677"/>
                  </a:cubicBezTo>
                  <a:cubicBezTo>
                    <a:pt x="881" y="5776"/>
                    <a:pt x="983" y="5725"/>
                    <a:pt x="1012" y="5801"/>
                  </a:cubicBezTo>
                  <a:cubicBezTo>
                    <a:pt x="1013" y="5803"/>
                    <a:pt x="840" y="5849"/>
                    <a:pt x="814" y="5864"/>
                  </a:cubicBezTo>
                  <a:cubicBezTo>
                    <a:pt x="850" y="5933"/>
                    <a:pt x="902" y="6106"/>
                    <a:pt x="948" y="6152"/>
                  </a:cubicBezTo>
                  <a:cubicBezTo>
                    <a:pt x="1062" y="6265"/>
                    <a:pt x="1164" y="6069"/>
                    <a:pt x="1293" y="6203"/>
                  </a:cubicBezTo>
                  <a:cubicBezTo>
                    <a:pt x="1286" y="6211"/>
                    <a:pt x="1265" y="6237"/>
                    <a:pt x="1265" y="6237"/>
                  </a:cubicBezTo>
                  <a:cubicBezTo>
                    <a:pt x="1317" y="6354"/>
                    <a:pt x="1446" y="6350"/>
                    <a:pt x="1481" y="6450"/>
                  </a:cubicBezTo>
                  <a:cubicBezTo>
                    <a:pt x="1563" y="6681"/>
                    <a:pt x="1653" y="6696"/>
                    <a:pt x="1848" y="6592"/>
                  </a:cubicBezTo>
                  <a:cubicBezTo>
                    <a:pt x="1905" y="6655"/>
                    <a:pt x="1926" y="6720"/>
                    <a:pt x="2004" y="6723"/>
                  </a:cubicBezTo>
                  <a:lnTo>
                    <a:pt x="2009" y="6693"/>
                  </a:lnTo>
                  <a:cubicBezTo>
                    <a:pt x="2095" y="6686"/>
                    <a:pt x="2174" y="6765"/>
                    <a:pt x="2257" y="6780"/>
                  </a:cubicBezTo>
                  <a:cubicBezTo>
                    <a:pt x="2237" y="6906"/>
                    <a:pt x="2273" y="6983"/>
                    <a:pt x="2267" y="7093"/>
                  </a:cubicBezTo>
                  <a:cubicBezTo>
                    <a:pt x="2263" y="7128"/>
                    <a:pt x="2226" y="7132"/>
                    <a:pt x="2204" y="7126"/>
                  </a:cubicBezTo>
                  <a:lnTo>
                    <a:pt x="2204" y="7098"/>
                  </a:lnTo>
                  <a:cubicBezTo>
                    <a:pt x="2092" y="7098"/>
                    <a:pt x="1997" y="7275"/>
                    <a:pt x="2085" y="7391"/>
                  </a:cubicBezTo>
                  <a:cubicBezTo>
                    <a:pt x="2053" y="7403"/>
                    <a:pt x="2020" y="7412"/>
                    <a:pt x="1986" y="7420"/>
                  </a:cubicBezTo>
                  <a:cubicBezTo>
                    <a:pt x="1976" y="7486"/>
                    <a:pt x="2003" y="7524"/>
                    <a:pt x="2047" y="7561"/>
                  </a:cubicBezTo>
                  <a:cubicBezTo>
                    <a:pt x="2027" y="7581"/>
                    <a:pt x="2018" y="7606"/>
                    <a:pt x="2021" y="7635"/>
                  </a:cubicBezTo>
                  <a:cubicBezTo>
                    <a:pt x="2021" y="7661"/>
                    <a:pt x="1989" y="7660"/>
                    <a:pt x="1990" y="7711"/>
                  </a:cubicBezTo>
                  <a:cubicBezTo>
                    <a:pt x="1945" y="7720"/>
                    <a:pt x="1898" y="7715"/>
                    <a:pt x="1853" y="7703"/>
                  </a:cubicBezTo>
                  <a:cubicBezTo>
                    <a:pt x="1856" y="7754"/>
                    <a:pt x="1852" y="7802"/>
                    <a:pt x="1841" y="7849"/>
                  </a:cubicBezTo>
                  <a:cubicBezTo>
                    <a:pt x="2028" y="7973"/>
                    <a:pt x="2205" y="8066"/>
                    <a:pt x="2363" y="8238"/>
                  </a:cubicBezTo>
                  <a:cubicBezTo>
                    <a:pt x="2296" y="8346"/>
                    <a:pt x="2888" y="8477"/>
                    <a:pt x="2736" y="8789"/>
                  </a:cubicBezTo>
                  <a:cubicBezTo>
                    <a:pt x="2487" y="8980"/>
                    <a:pt x="2231" y="8785"/>
                    <a:pt x="1999" y="8788"/>
                  </a:cubicBezTo>
                  <a:cubicBezTo>
                    <a:pt x="1930" y="8781"/>
                    <a:pt x="1954" y="8678"/>
                    <a:pt x="1835" y="8708"/>
                  </a:cubicBezTo>
                  <a:cubicBezTo>
                    <a:pt x="1704" y="8534"/>
                    <a:pt x="1349" y="8634"/>
                    <a:pt x="1224" y="8736"/>
                  </a:cubicBezTo>
                  <a:cubicBezTo>
                    <a:pt x="1102" y="8835"/>
                    <a:pt x="682" y="8887"/>
                    <a:pt x="661" y="8607"/>
                  </a:cubicBezTo>
                  <a:cubicBezTo>
                    <a:pt x="631" y="8603"/>
                    <a:pt x="588" y="8600"/>
                    <a:pt x="561" y="8615"/>
                  </a:cubicBezTo>
                  <a:cubicBezTo>
                    <a:pt x="559" y="8612"/>
                    <a:pt x="535" y="8572"/>
                    <a:pt x="535" y="8572"/>
                  </a:cubicBezTo>
                  <a:cubicBezTo>
                    <a:pt x="414" y="8571"/>
                    <a:pt x="318" y="8636"/>
                    <a:pt x="375" y="8778"/>
                  </a:cubicBezTo>
                  <a:cubicBezTo>
                    <a:pt x="343" y="8806"/>
                    <a:pt x="256" y="9007"/>
                    <a:pt x="329" y="9043"/>
                  </a:cubicBezTo>
                  <a:cubicBezTo>
                    <a:pt x="249" y="9165"/>
                    <a:pt x="305" y="9330"/>
                    <a:pt x="421" y="9335"/>
                  </a:cubicBezTo>
                  <a:cubicBezTo>
                    <a:pt x="437" y="9593"/>
                    <a:pt x="540" y="10027"/>
                    <a:pt x="785" y="10022"/>
                  </a:cubicBezTo>
                  <a:cubicBezTo>
                    <a:pt x="850" y="10027"/>
                    <a:pt x="1167" y="10311"/>
                    <a:pt x="1169" y="10017"/>
                  </a:cubicBezTo>
                  <a:cubicBezTo>
                    <a:pt x="1171" y="9906"/>
                    <a:pt x="1447" y="10181"/>
                    <a:pt x="1452" y="10184"/>
                  </a:cubicBezTo>
                  <a:cubicBezTo>
                    <a:pt x="1603" y="10274"/>
                    <a:pt x="1696" y="10029"/>
                    <a:pt x="1800" y="10012"/>
                  </a:cubicBezTo>
                  <a:cubicBezTo>
                    <a:pt x="1854" y="10012"/>
                    <a:pt x="1899" y="10096"/>
                    <a:pt x="1959" y="10058"/>
                  </a:cubicBezTo>
                  <a:cubicBezTo>
                    <a:pt x="1947" y="10128"/>
                    <a:pt x="1993" y="10195"/>
                    <a:pt x="1984" y="10276"/>
                  </a:cubicBezTo>
                  <a:cubicBezTo>
                    <a:pt x="1984" y="10276"/>
                    <a:pt x="2022" y="10292"/>
                    <a:pt x="2025" y="10293"/>
                  </a:cubicBezTo>
                  <a:cubicBezTo>
                    <a:pt x="2030" y="10351"/>
                    <a:pt x="2017" y="10414"/>
                    <a:pt x="2045" y="10467"/>
                  </a:cubicBezTo>
                  <a:cubicBezTo>
                    <a:pt x="1964" y="10561"/>
                    <a:pt x="1951" y="10674"/>
                    <a:pt x="1927" y="10801"/>
                  </a:cubicBezTo>
                  <a:cubicBezTo>
                    <a:pt x="1848" y="10835"/>
                    <a:pt x="1834" y="11184"/>
                    <a:pt x="1763" y="11286"/>
                  </a:cubicBezTo>
                  <a:cubicBezTo>
                    <a:pt x="1769" y="11302"/>
                    <a:pt x="2052" y="12076"/>
                    <a:pt x="1847" y="12076"/>
                  </a:cubicBezTo>
                  <a:cubicBezTo>
                    <a:pt x="1847" y="12076"/>
                    <a:pt x="1847" y="12076"/>
                    <a:pt x="1847" y="12076"/>
                  </a:cubicBezTo>
                  <a:lnTo>
                    <a:pt x="1837" y="12090"/>
                  </a:lnTo>
                  <a:cubicBezTo>
                    <a:pt x="1850" y="12113"/>
                    <a:pt x="1854" y="12139"/>
                    <a:pt x="1849" y="12168"/>
                  </a:cubicBezTo>
                  <a:lnTo>
                    <a:pt x="1968" y="12175"/>
                  </a:lnTo>
                  <a:cubicBezTo>
                    <a:pt x="2045" y="12306"/>
                    <a:pt x="2361" y="12799"/>
                    <a:pt x="2334" y="12928"/>
                  </a:cubicBezTo>
                  <a:cubicBezTo>
                    <a:pt x="2299" y="13089"/>
                    <a:pt x="2510" y="13140"/>
                    <a:pt x="2556" y="13229"/>
                  </a:cubicBezTo>
                  <a:cubicBezTo>
                    <a:pt x="2628" y="13365"/>
                    <a:pt x="2637" y="13466"/>
                    <a:pt x="2665" y="13606"/>
                  </a:cubicBezTo>
                  <a:cubicBezTo>
                    <a:pt x="2622" y="13995"/>
                    <a:pt x="2974" y="14177"/>
                    <a:pt x="3079" y="14465"/>
                  </a:cubicBezTo>
                  <a:cubicBezTo>
                    <a:pt x="3147" y="14644"/>
                    <a:pt x="3352" y="14818"/>
                    <a:pt x="3369" y="15010"/>
                  </a:cubicBezTo>
                  <a:cubicBezTo>
                    <a:pt x="3389" y="15237"/>
                    <a:pt x="3410" y="15717"/>
                    <a:pt x="3527" y="15914"/>
                  </a:cubicBezTo>
                  <a:cubicBezTo>
                    <a:pt x="3685" y="16178"/>
                    <a:pt x="3909" y="15819"/>
                    <a:pt x="4050" y="15819"/>
                  </a:cubicBezTo>
                  <a:cubicBezTo>
                    <a:pt x="4318" y="15819"/>
                    <a:pt x="4521" y="15540"/>
                    <a:pt x="4746" y="15429"/>
                  </a:cubicBezTo>
                  <a:cubicBezTo>
                    <a:pt x="4904" y="15350"/>
                    <a:pt x="5142" y="15358"/>
                    <a:pt x="5113" y="15092"/>
                  </a:cubicBezTo>
                  <a:cubicBezTo>
                    <a:pt x="5108" y="15051"/>
                    <a:pt x="5191" y="15049"/>
                    <a:pt x="5224" y="15056"/>
                  </a:cubicBezTo>
                  <a:cubicBezTo>
                    <a:pt x="5227" y="15026"/>
                    <a:pt x="5232" y="14996"/>
                    <a:pt x="5238" y="14967"/>
                  </a:cubicBezTo>
                  <a:cubicBezTo>
                    <a:pt x="5244" y="14974"/>
                    <a:pt x="5256" y="14987"/>
                    <a:pt x="5262" y="14995"/>
                  </a:cubicBezTo>
                  <a:cubicBezTo>
                    <a:pt x="5385" y="14964"/>
                    <a:pt x="5690" y="14881"/>
                    <a:pt x="5666" y="14697"/>
                  </a:cubicBezTo>
                  <a:cubicBezTo>
                    <a:pt x="5680" y="14778"/>
                    <a:pt x="5943" y="14440"/>
                    <a:pt x="5924" y="14454"/>
                  </a:cubicBezTo>
                  <a:cubicBezTo>
                    <a:pt x="5959" y="14436"/>
                    <a:pt x="6024" y="14445"/>
                    <a:pt x="6061" y="14446"/>
                  </a:cubicBezTo>
                  <a:lnTo>
                    <a:pt x="6064" y="14398"/>
                  </a:lnTo>
                  <a:lnTo>
                    <a:pt x="6088" y="14378"/>
                  </a:lnTo>
                  <a:cubicBezTo>
                    <a:pt x="6071" y="14281"/>
                    <a:pt x="6052" y="14106"/>
                    <a:pt x="6092" y="14014"/>
                  </a:cubicBezTo>
                  <a:cubicBezTo>
                    <a:pt x="6217" y="14121"/>
                    <a:pt x="6399" y="13516"/>
                    <a:pt x="6416" y="13402"/>
                  </a:cubicBezTo>
                  <a:cubicBezTo>
                    <a:pt x="6337" y="13408"/>
                    <a:pt x="6330" y="13381"/>
                    <a:pt x="6268" y="13333"/>
                  </a:cubicBezTo>
                  <a:cubicBezTo>
                    <a:pt x="6116" y="13110"/>
                    <a:pt x="6087" y="13191"/>
                    <a:pt x="5900" y="13054"/>
                  </a:cubicBezTo>
                  <a:cubicBezTo>
                    <a:pt x="5695" y="12901"/>
                    <a:pt x="5769" y="12651"/>
                    <a:pt x="5663" y="12468"/>
                  </a:cubicBezTo>
                  <a:cubicBezTo>
                    <a:pt x="5681" y="12448"/>
                    <a:pt x="5685" y="12420"/>
                    <a:pt x="5677" y="12383"/>
                  </a:cubicBezTo>
                  <a:cubicBezTo>
                    <a:pt x="5773" y="12362"/>
                    <a:pt x="5783" y="12641"/>
                    <a:pt x="5830" y="12702"/>
                  </a:cubicBezTo>
                  <a:cubicBezTo>
                    <a:pt x="5907" y="12800"/>
                    <a:pt x="6096" y="12798"/>
                    <a:pt x="6204" y="12813"/>
                  </a:cubicBezTo>
                  <a:cubicBezTo>
                    <a:pt x="6343" y="12843"/>
                    <a:pt x="6560" y="12984"/>
                    <a:pt x="6684" y="12921"/>
                  </a:cubicBezTo>
                  <a:cubicBezTo>
                    <a:pt x="6904" y="12809"/>
                    <a:pt x="7142" y="12917"/>
                    <a:pt x="7377" y="12831"/>
                  </a:cubicBezTo>
                  <a:cubicBezTo>
                    <a:pt x="7381" y="12857"/>
                    <a:pt x="7392" y="12874"/>
                    <a:pt x="7409" y="12884"/>
                  </a:cubicBezTo>
                  <a:cubicBezTo>
                    <a:pt x="7402" y="12977"/>
                    <a:pt x="7445" y="12999"/>
                    <a:pt x="7507" y="12996"/>
                  </a:cubicBezTo>
                  <a:cubicBezTo>
                    <a:pt x="7525" y="13107"/>
                    <a:pt x="7595" y="13302"/>
                    <a:pt x="7708" y="13243"/>
                  </a:cubicBezTo>
                  <a:cubicBezTo>
                    <a:pt x="7799" y="13358"/>
                    <a:pt x="7948" y="13516"/>
                    <a:pt x="8082" y="13456"/>
                  </a:cubicBezTo>
                  <a:cubicBezTo>
                    <a:pt x="8040" y="13536"/>
                    <a:pt x="7899" y="13395"/>
                    <a:pt x="7863" y="13512"/>
                  </a:cubicBezTo>
                  <a:cubicBezTo>
                    <a:pt x="7838" y="13591"/>
                    <a:pt x="7985" y="13734"/>
                    <a:pt x="8024" y="13785"/>
                  </a:cubicBezTo>
                  <a:cubicBezTo>
                    <a:pt x="8174" y="13978"/>
                    <a:pt x="8328" y="14099"/>
                    <a:pt x="8506" y="13859"/>
                  </a:cubicBezTo>
                  <a:cubicBezTo>
                    <a:pt x="8506" y="13859"/>
                    <a:pt x="8511" y="13822"/>
                    <a:pt x="8511" y="13821"/>
                  </a:cubicBezTo>
                  <a:cubicBezTo>
                    <a:pt x="8597" y="14372"/>
                    <a:pt x="8658" y="15060"/>
                    <a:pt x="8944" y="15536"/>
                  </a:cubicBezTo>
                  <a:cubicBezTo>
                    <a:pt x="9051" y="15713"/>
                    <a:pt x="9457" y="17441"/>
                    <a:pt x="9713" y="17105"/>
                  </a:cubicBezTo>
                  <a:cubicBezTo>
                    <a:pt x="9784" y="17012"/>
                    <a:pt x="9781" y="16935"/>
                    <a:pt x="9870" y="16876"/>
                  </a:cubicBezTo>
                  <a:cubicBezTo>
                    <a:pt x="9961" y="16816"/>
                    <a:pt x="9845" y="16697"/>
                    <a:pt x="9968" y="16619"/>
                  </a:cubicBezTo>
                  <a:cubicBezTo>
                    <a:pt x="9997" y="16525"/>
                    <a:pt x="10045" y="16545"/>
                    <a:pt x="10043" y="16402"/>
                  </a:cubicBezTo>
                  <a:cubicBezTo>
                    <a:pt x="10042" y="16315"/>
                    <a:pt x="9996" y="16229"/>
                    <a:pt x="10027" y="16148"/>
                  </a:cubicBezTo>
                  <a:cubicBezTo>
                    <a:pt x="10149" y="15836"/>
                    <a:pt x="9994" y="15606"/>
                    <a:pt x="10014" y="15300"/>
                  </a:cubicBezTo>
                  <a:cubicBezTo>
                    <a:pt x="10017" y="15254"/>
                    <a:pt x="10218" y="15132"/>
                    <a:pt x="10207" y="15132"/>
                  </a:cubicBezTo>
                  <a:cubicBezTo>
                    <a:pt x="10321" y="15132"/>
                    <a:pt x="10494" y="14748"/>
                    <a:pt x="10602" y="14634"/>
                  </a:cubicBezTo>
                  <a:cubicBezTo>
                    <a:pt x="10691" y="14538"/>
                    <a:pt x="10737" y="14284"/>
                    <a:pt x="10862" y="14259"/>
                  </a:cubicBezTo>
                  <a:cubicBezTo>
                    <a:pt x="10992" y="14233"/>
                    <a:pt x="11028" y="14088"/>
                    <a:pt x="11120" y="13995"/>
                  </a:cubicBezTo>
                  <a:cubicBezTo>
                    <a:pt x="10889" y="13710"/>
                    <a:pt x="11322" y="13817"/>
                    <a:pt x="11401" y="13792"/>
                  </a:cubicBezTo>
                  <a:lnTo>
                    <a:pt x="11405" y="13809"/>
                  </a:lnTo>
                  <a:cubicBezTo>
                    <a:pt x="11513" y="13796"/>
                    <a:pt x="11840" y="13734"/>
                    <a:pt x="11758" y="13509"/>
                  </a:cubicBezTo>
                  <a:cubicBezTo>
                    <a:pt x="11915" y="13567"/>
                    <a:pt x="11804" y="13766"/>
                    <a:pt x="11804" y="13858"/>
                  </a:cubicBezTo>
                  <a:cubicBezTo>
                    <a:pt x="11855" y="13932"/>
                    <a:pt x="11916" y="14007"/>
                    <a:pt x="11963" y="14088"/>
                  </a:cubicBezTo>
                  <a:cubicBezTo>
                    <a:pt x="12025" y="14193"/>
                    <a:pt x="12122" y="14206"/>
                    <a:pt x="12170" y="14271"/>
                  </a:cubicBezTo>
                  <a:cubicBezTo>
                    <a:pt x="12116" y="14362"/>
                    <a:pt x="12121" y="14561"/>
                    <a:pt x="12259" y="14543"/>
                  </a:cubicBezTo>
                  <a:lnTo>
                    <a:pt x="12265" y="14517"/>
                  </a:lnTo>
                  <a:cubicBezTo>
                    <a:pt x="12405" y="14547"/>
                    <a:pt x="12309" y="15318"/>
                    <a:pt x="12423" y="15210"/>
                  </a:cubicBezTo>
                  <a:cubicBezTo>
                    <a:pt x="12494" y="15441"/>
                    <a:pt x="12802" y="15118"/>
                    <a:pt x="12844" y="14997"/>
                  </a:cubicBezTo>
                  <a:cubicBezTo>
                    <a:pt x="12856" y="15037"/>
                    <a:pt x="12878" y="15060"/>
                    <a:pt x="12911" y="15067"/>
                  </a:cubicBezTo>
                  <a:cubicBezTo>
                    <a:pt x="12902" y="15223"/>
                    <a:pt x="13012" y="15781"/>
                    <a:pt x="13143" y="15859"/>
                  </a:cubicBezTo>
                  <a:lnTo>
                    <a:pt x="13144" y="15854"/>
                  </a:lnTo>
                  <a:cubicBezTo>
                    <a:pt x="13197" y="16052"/>
                    <a:pt x="13142" y="16636"/>
                    <a:pt x="13250" y="16730"/>
                  </a:cubicBezTo>
                  <a:cubicBezTo>
                    <a:pt x="13233" y="16829"/>
                    <a:pt x="13157" y="17177"/>
                    <a:pt x="13261" y="17253"/>
                  </a:cubicBezTo>
                  <a:cubicBezTo>
                    <a:pt x="13268" y="17259"/>
                    <a:pt x="13275" y="17264"/>
                    <a:pt x="13282" y="17267"/>
                  </a:cubicBezTo>
                  <a:cubicBezTo>
                    <a:pt x="13318" y="17267"/>
                    <a:pt x="13328" y="17221"/>
                    <a:pt x="13335" y="17183"/>
                  </a:cubicBezTo>
                  <a:cubicBezTo>
                    <a:pt x="13489" y="17447"/>
                    <a:pt x="13664" y="17696"/>
                    <a:pt x="13664" y="18046"/>
                  </a:cubicBezTo>
                  <a:cubicBezTo>
                    <a:pt x="13665" y="18236"/>
                    <a:pt x="13986" y="18792"/>
                    <a:pt x="14143" y="18792"/>
                  </a:cubicBezTo>
                  <a:lnTo>
                    <a:pt x="14108" y="18792"/>
                  </a:lnTo>
                  <a:lnTo>
                    <a:pt x="14340" y="18993"/>
                  </a:lnTo>
                  <a:cubicBezTo>
                    <a:pt x="14381" y="18801"/>
                    <a:pt x="14438" y="18554"/>
                    <a:pt x="14266" y="18407"/>
                  </a:cubicBezTo>
                  <a:cubicBezTo>
                    <a:pt x="14222" y="18370"/>
                    <a:pt x="14205" y="18151"/>
                    <a:pt x="14226" y="18088"/>
                  </a:cubicBezTo>
                  <a:cubicBezTo>
                    <a:pt x="14290" y="17896"/>
                    <a:pt x="14071" y="17539"/>
                    <a:pt x="13928" y="17499"/>
                  </a:cubicBezTo>
                  <a:cubicBezTo>
                    <a:pt x="13881" y="17415"/>
                    <a:pt x="13661" y="17373"/>
                    <a:pt x="13645" y="17259"/>
                  </a:cubicBezTo>
                  <a:cubicBezTo>
                    <a:pt x="13745" y="17168"/>
                    <a:pt x="13574" y="16889"/>
                    <a:pt x="13559" y="16792"/>
                  </a:cubicBezTo>
                  <a:cubicBezTo>
                    <a:pt x="13529" y="16788"/>
                    <a:pt x="13501" y="16791"/>
                    <a:pt x="13472" y="16803"/>
                  </a:cubicBezTo>
                  <a:cubicBezTo>
                    <a:pt x="13429" y="16495"/>
                    <a:pt x="13632" y="16145"/>
                    <a:pt x="13549" y="15846"/>
                  </a:cubicBezTo>
                  <a:cubicBezTo>
                    <a:pt x="13573" y="15845"/>
                    <a:pt x="13595" y="15843"/>
                    <a:pt x="13619" y="15840"/>
                  </a:cubicBezTo>
                  <a:cubicBezTo>
                    <a:pt x="13609" y="16099"/>
                    <a:pt x="13684" y="15951"/>
                    <a:pt x="13779" y="16047"/>
                  </a:cubicBezTo>
                  <a:cubicBezTo>
                    <a:pt x="13864" y="16023"/>
                    <a:pt x="13870" y="16267"/>
                    <a:pt x="13976" y="16189"/>
                  </a:cubicBezTo>
                  <a:cubicBezTo>
                    <a:pt x="14020" y="16272"/>
                    <a:pt x="14042" y="16563"/>
                    <a:pt x="14148" y="16421"/>
                  </a:cubicBezTo>
                  <a:cubicBezTo>
                    <a:pt x="14160" y="16430"/>
                    <a:pt x="14169" y="16479"/>
                    <a:pt x="14172" y="16497"/>
                  </a:cubicBezTo>
                  <a:cubicBezTo>
                    <a:pt x="14248" y="16535"/>
                    <a:pt x="14324" y="16665"/>
                    <a:pt x="14393" y="16675"/>
                  </a:cubicBezTo>
                  <a:cubicBezTo>
                    <a:pt x="14349" y="16802"/>
                    <a:pt x="14378" y="16936"/>
                    <a:pt x="14328" y="17065"/>
                  </a:cubicBezTo>
                  <a:cubicBezTo>
                    <a:pt x="14423" y="17103"/>
                    <a:pt x="14649" y="16942"/>
                    <a:pt x="14681" y="16817"/>
                  </a:cubicBezTo>
                  <a:cubicBezTo>
                    <a:pt x="14747" y="16823"/>
                    <a:pt x="14771" y="16679"/>
                    <a:pt x="14777" y="16616"/>
                  </a:cubicBezTo>
                  <a:lnTo>
                    <a:pt x="14795" y="16636"/>
                  </a:lnTo>
                  <a:cubicBezTo>
                    <a:pt x="14920" y="16540"/>
                    <a:pt x="15138" y="16456"/>
                    <a:pt x="15162" y="16247"/>
                  </a:cubicBezTo>
                  <a:cubicBezTo>
                    <a:pt x="15186" y="16037"/>
                    <a:pt x="15149" y="15872"/>
                    <a:pt x="15136" y="15668"/>
                  </a:cubicBezTo>
                  <a:cubicBezTo>
                    <a:pt x="15108" y="15228"/>
                    <a:pt x="14762" y="15014"/>
                    <a:pt x="14564" y="14711"/>
                  </a:cubicBezTo>
                  <a:cubicBezTo>
                    <a:pt x="14528" y="14587"/>
                    <a:pt x="14270" y="14343"/>
                    <a:pt x="14428" y="14189"/>
                  </a:cubicBezTo>
                  <a:cubicBezTo>
                    <a:pt x="14501" y="14117"/>
                    <a:pt x="14517" y="14012"/>
                    <a:pt x="14591" y="13938"/>
                  </a:cubicBezTo>
                  <a:cubicBezTo>
                    <a:pt x="14638" y="13892"/>
                    <a:pt x="14715" y="13816"/>
                    <a:pt x="14743" y="13760"/>
                  </a:cubicBezTo>
                  <a:cubicBezTo>
                    <a:pt x="14780" y="13785"/>
                    <a:pt x="14880" y="13924"/>
                    <a:pt x="14917" y="13797"/>
                  </a:cubicBezTo>
                  <a:cubicBezTo>
                    <a:pt x="14919" y="13798"/>
                    <a:pt x="14921" y="13800"/>
                    <a:pt x="14924" y="13802"/>
                  </a:cubicBezTo>
                  <a:cubicBezTo>
                    <a:pt x="14874" y="13903"/>
                    <a:pt x="14944" y="14050"/>
                    <a:pt x="15003" y="14121"/>
                  </a:cubicBezTo>
                  <a:cubicBezTo>
                    <a:pt x="14696" y="14139"/>
                    <a:pt x="14934" y="14721"/>
                    <a:pt x="15063" y="14532"/>
                  </a:cubicBezTo>
                  <a:cubicBezTo>
                    <a:pt x="15168" y="14522"/>
                    <a:pt x="15172" y="14273"/>
                    <a:pt x="15207" y="14188"/>
                  </a:cubicBezTo>
                  <a:cubicBezTo>
                    <a:pt x="15207" y="14093"/>
                    <a:pt x="15157" y="14104"/>
                    <a:pt x="15102" y="14115"/>
                  </a:cubicBezTo>
                  <a:cubicBezTo>
                    <a:pt x="15199" y="14030"/>
                    <a:pt x="15118" y="14016"/>
                    <a:pt x="15104" y="13913"/>
                  </a:cubicBezTo>
                  <a:cubicBezTo>
                    <a:pt x="15092" y="13820"/>
                    <a:pt x="15241" y="13850"/>
                    <a:pt x="15282" y="13822"/>
                  </a:cubicBezTo>
                  <a:cubicBezTo>
                    <a:pt x="15359" y="13767"/>
                    <a:pt x="15439" y="13745"/>
                    <a:pt x="15523" y="13688"/>
                  </a:cubicBezTo>
                  <a:cubicBezTo>
                    <a:pt x="15526" y="13681"/>
                    <a:pt x="15528" y="13675"/>
                    <a:pt x="15529" y="13668"/>
                  </a:cubicBezTo>
                  <a:cubicBezTo>
                    <a:pt x="15564" y="13634"/>
                    <a:pt x="15623" y="13651"/>
                    <a:pt x="15631" y="13574"/>
                  </a:cubicBezTo>
                  <a:cubicBezTo>
                    <a:pt x="15690" y="13627"/>
                    <a:pt x="16074" y="13471"/>
                    <a:pt x="16095" y="13390"/>
                  </a:cubicBezTo>
                  <a:cubicBezTo>
                    <a:pt x="16114" y="13308"/>
                    <a:pt x="16263" y="13203"/>
                    <a:pt x="16314" y="13153"/>
                  </a:cubicBezTo>
                  <a:cubicBezTo>
                    <a:pt x="16369" y="13097"/>
                    <a:pt x="16451" y="12820"/>
                    <a:pt x="16493" y="12794"/>
                  </a:cubicBezTo>
                  <a:lnTo>
                    <a:pt x="16510" y="12781"/>
                  </a:lnTo>
                  <a:cubicBezTo>
                    <a:pt x="16523" y="12573"/>
                    <a:pt x="16584" y="12331"/>
                    <a:pt x="16643" y="12135"/>
                  </a:cubicBezTo>
                  <a:cubicBezTo>
                    <a:pt x="16777" y="12226"/>
                    <a:pt x="16741" y="11976"/>
                    <a:pt x="16718" y="11897"/>
                  </a:cubicBezTo>
                  <a:lnTo>
                    <a:pt x="16759" y="11906"/>
                  </a:lnTo>
                  <a:cubicBezTo>
                    <a:pt x="16726" y="11747"/>
                    <a:pt x="16728" y="11491"/>
                    <a:pt x="16531" y="11506"/>
                  </a:cubicBezTo>
                  <a:cubicBezTo>
                    <a:pt x="16589" y="11423"/>
                    <a:pt x="16734" y="11436"/>
                    <a:pt x="16572" y="11272"/>
                  </a:cubicBezTo>
                  <a:lnTo>
                    <a:pt x="16584" y="11278"/>
                  </a:lnTo>
                  <a:cubicBezTo>
                    <a:pt x="16598" y="11049"/>
                    <a:pt x="16383" y="11061"/>
                    <a:pt x="16346" y="10916"/>
                  </a:cubicBezTo>
                  <a:cubicBezTo>
                    <a:pt x="16216" y="10747"/>
                    <a:pt x="16131" y="10449"/>
                    <a:pt x="15922" y="10393"/>
                  </a:cubicBezTo>
                  <a:cubicBezTo>
                    <a:pt x="15951" y="10281"/>
                    <a:pt x="15996" y="10050"/>
                    <a:pt x="16094" y="10009"/>
                  </a:cubicBezTo>
                  <a:cubicBezTo>
                    <a:pt x="16162" y="9981"/>
                    <a:pt x="16172" y="9976"/>
                    <a:pt x="16241" y="9976"/>
                  </a:cubicBezTo>
                  <a:cubicBezTo>
                    <a:pt x="16389" y="9976"/>
                    <a:pt x="16257" y="9717"/>
                    <a:pt x="16138" y="9717"/>
                  </a:cubicBezTo>
                  <a:cubicBezTo>
                    <a:pt x="16041" y="9717"/>
                    <a:pt x="15947" y="9596"/>
                    <a:pt x="15855" y="9645"/>
                  </a:cubicBezTo>
                  <a:cubicBezTo>
                    <a:pt x="15815" y="9666"/>
                    <a:pt x="15657" y="9959"/>
                    <a:pt x="15665" y="9700"/>
                  </a:cubicBezTo>
                  <a:cubicBezTo>
                    <a:pt x="15671" y="9442"/>
                    <a:pt x="15348" y="9696"/>
                    <a:pt x="15343" y="9394"/>
                  </a:cubicBezTo>
                  <a:cubicBezTo>
                    <a:pt x="15385" y="9432"/>
                    <a:pt x="15449" y="9421"/>
                    <a:pt x="15498" y="9408"/>
                  </a:cubicBezTo>
                  <a:cubicBezTo>
                    <a:pt x="15515" y="9403"/>
                    <a:pt x="15696" y="9022"/>
                    <a:pt x="15716" y="8978"/>
                  </a:cubicBezTo>
                  <a:cubicBezTo>
                    <a:pt x="15802" y="8780"/>
                    <a:pt x="15869" y="9340"/>
                    <a:pt x="15873" y="9343"/>
                  </a:cubicBezTo>
                  <a:cubicBezTo>
                    <a:pt x="15724" y="9412"/>
                    <a:pt x="15962" y="9649"/>
                    <a:pt x="16042" y="9398"/>
                  </a:cubicBezTo>
                  <a:cubicBezTo>
                    <a:pt x="16080" y="9281"/>
                    <a:pt x="16134" y="9226"/>
                    <a:pt x="16255" y="9232"/>
                  </a:cubicBezTo>
                  <a:cubicBezTo>
                    <a:pt x="16563" y="9232"/>
                    <a:pt x="16381" y="9707"/>
                    <a:pt x="16600" y="9725"/>
                  </a:cubicBezTo>
                  <a:cubicBezTo>
                    <a:pt x="16602" y="9756"/>
                    <a:pt x="16619" y="9789"/>
                    <a:pt x="16637" y="9811"/>
                  </a:cubicBezTo>
                  <a:cubicBezTo>
                    <a:pt x="16663" y="9798"/>
                    <a:pt x="16698" y="9771"/>
                    <a:pt x="16709" y="9740"/>
                  </a:cubicBezTo>
                  <a:cubicBezTo>
                    <a:pt x="16725" y="9749"/>
                    <a:pt x="16741" y="9758"/>
                    <a:pt x="16757" y="9767"/>
                  </a:cubicBezTo>
                  <a:cubicBezTo>
                    <a:pt x="16769" y="9767"/>
                    <a:pt x="16778" y="9762"/>
                    <a:pt x="16785" y="9756"/>
                  </a:cubicBezTo>
                  <a:cubicBezTo>
                    <a:pt x="16797" y="9780"/>
                    <a:pt x="16820" y="9802"/>
                    <a:pt x="16840" y="9817"/>
                  </a:cubicBezTo>
                  <a:cubicBezTo>
                    <a:pt x="16852" y="9804"/>
                    <a:pt x="16864" y="9788"/>
                    <a:pt x="16873" y="9771"/>
                  </a:cubicBezTo>
                  <a:cubicBezTo>
                    <a:pt x="16891" y="9805"/>
                    <a:pt x="16902" y="9828"/>
                    <a:pt x="16908" y="9843"/>
                  </a:cubicBezTo>
                  <a:cubicBezTo>
                    <a:pt x="16847" y="9895"/>
                    <a:pt x="17004" y="10307"/>
                    <a:pt x="17021" y="10410"/>
                  </a:cubicBezTo>
                  <a:cubicBezTo>
                    <a:pt x="17070" y="10691"/>
                    <a:pt x="17304" y="10518"/>
                    <a:pt x="17449" y="10518"/>
                  </a:cubicBezTo>
                  <a:cubicBezTo>
                    <a:pt x="17808" y="10215"/>
                    <a:pt x="17261" y="9613"/>
                    <a:pt x="17080" y="9402"/>
                  </a:cubicBezTo>
                  <a:lnTo>
                    <a:pt x="17048" y="9438"/>
                  </a:lnTo>
                  <a:cubicBezTo>
                    <a:pt x="16837" y="9231"/>
                    <a:pt x="16887" y="9348"/>
                    <a:pt x="17005" y="9091"/>
                  </a:cubicBezTo>
                  <a:cubicBezTo>
                    <a:pt x="17099" y="8895"/>
                    <a:pt x="16986" y="8839"/>
                    <a:pt x="17044" y="8633"/>
                  </a:cubicBezTo>
                  <a:cubicBezTo>
                    <a:pt x="17065" y="8626"/>
                    <a:pt x="17115" y="8634"/>
                    <a:pt x="17137" y="8636"/>
                  </a:cubicBezTo>
                  <a:cubicBezTo>
                    <a:pt x="17110" y="8586"/>
                    <a:pt x="17077" y="8532"/>
                    <a:pt x="17040" y="8493"/>
                  </a:cubicBezTo>
                  <a:cubicBezTo>
                    <a:pt x="17041" y="8492"/>
                    <a:pt x="17041" y="8490"/>
                    <a:pt x="17042" y="8488"/>
                  </a:cubicBezTo>
                  <a:cubicBezTo>
                    <a:pt x="17064" y="8487"/>
                    <a:pt x="17086" y="8479"/>
                    <a:pt x="17106" y="8468"/>
                  </a:cubicBezTo>
                  <a:cubicBezTo>
                    <a:pt x="17136" y="8432"/>
                    <a:pt x="17150" y="8393"/>
                    <a:pt x="17159" y="8342"/>
                  </a:cubicBezTo>
                  <a:cubicBezTo>
                    <a:pt x="17315" y="8418"/>
                    <a:pt x="17705" y="8619"/>
                    <a:pt x="17671" y="8117"/>
                  </a:cubicBezTo>
                  <a:cubicBezTo>
                    <a:pt x="17658" y="7925"/>
                    <a:pt x="17808" y="7735"/>
                    <a:pt x="17792" y="7535"/>
                  </a:cubicBezTo>
                  <a:cubicBezTo>
                    <a:pt x="17781" y="7389"/>
                    <a:pt x="17861" y="7091"/>
                    <a:pt x="17823" y="6968"/>
                  </a:cubicBezTo>
                  <a:cubicBezTo>
                    <a:pt x="17754" y="6743"/>
                    <a:pt x="17595" y="6575"/>
                    <a:pt x="17533" y="6355"/>
                  </a:cubicBezTo>
                  <a:cubicBezTo>
                    <a:pt x="17482" y="6176"/>
                    <a:pt x="17477" y="6076"/>
                    <a:pt x="17371" y="5930"/>
                  </a:cubicBezTo>
                  <a:cubicBezTo>
                    <a:pt x="17206" y="5696"/>
                    <a:pt x="16964" y="5566"/>
                    <a:pt x="16701" y="5550"/>
                  </a:cubicBezTo>
                  <a:lnTo>
                    <a:pt x="16702" y="5599"/>
                  </a:lnTo>
                  <a:lnTo>
                    <a:pt x="16682" y="5620"/>
                  </a:lnTo>
                  <a:cubicBezTo>
                    <a:pt x="16715" y="5661"/>
                    <a:pt x="16696" y="5689"/>
                    <a:pt x="16705" y="5735"/>
                  </a:cubicBezTo>
                  <a:cubicBezTo>
                    <a:pt x="16705" y="5735"/>
                    <a:pt x="16701" y="5738"/>
                    <a:pt x="16686" y="5738"/>
                  </a:cubicBezTo>
                  <a:cubicBezTo>
                    <a:pt x="16699" y="5604"/>
                    <a:pt x="16597" y="5649"/>
                    <a:pt x="16543" y="5672"/>
                  </a:cubicBezTo>
                  <a:cubicBezTo>
                    <a:pt x="16464" y="5655"/>
                    <a:pt x="16474" y="5478"/>
                    <a:pt x="16362" y="5478"/>
                  </a:cubicBezTo>
                  <a:cubicBezTo>
                    <a:pt x="16292" y="5478"/>
                    <a:pt x="16248" y="5504"/>
                    <a:pt x="16175" y="5453"/>
                  </a:cubicBezTo>
                  <a:cubicBezTo>
                    <a:pt x="16188" y="5307"/>
                    <a:pt x="16331" y="5234"/>
                    <a:pt x="16320" y="5059"/>
                  </a:cubicBezTo>
                  <a:cubicBezTo>
                    <a:pt x="16316" y="4984"/>
                    <a:pt x="16399" y="4871"/>
                    <a:pt x="16438" y="4830"/>
                  </a:cubicBezTo>
                  <a:cubicBezTo>
                    <a:pt x="16438" y="4780"/>
                    <a:pt x="16419" y="4738"/>
                    <a:pt x="16403" y="4694"/>
                  </a:cubicBezTo>
                  <a:cubicBezTo>
                    <a:pt x="16485" y="4410"/>
                    <a:pt x="16622" y="4513"/>
                    <a:pt x="16822" y="4502"/>
                  </a:cubicBezTo>
                  <a:cubicBezTo>
                    <a:pt x="17017" y="4491"/>
                    <a:pt x="17229" y="4512"/>
                    <a:pt x="17432" y="4486"/>
                  </a:cubicBezTo>
                  <a:cubicBezTo>
                    <a:pt x="17432" y="4486"/>
                    <a:pt x="17380" y="4399"/>
                    <a:pt x="17380" y="4399"/>
                  </a:cubicBezTo>
                  <a:cubicBezTo>
                    <a:pt x="17472" y="4395"/>
                    <a:pt x="17591" y="4417"/>
                    <a:pt x="17675" y="4457"/>
                  </a:cubicBezTo>
                  <a:lnTo>
                    <a:pt x="17587" y="4479"/>
                  </a:lnTo>
                  <a:cubicBezTo>
                    <a:pt x="17820" y="4694"/>
                    <a:pt x="18012" y="4482"/>
                    <a:pt x="18255" y="4567"/>
                  </a:cubicBezTo>
                  <a:lnTo>
                    <a:pt x="18310" y="4498"/>
                  </a:lnTo>
                  <a:cubicBezTo>
                    <a:pt x="18234" y="4374"/>
                    <a:pt x="18125" y="4427"/>
                    <a:pt x="18045" y="4339"/>
                  </a:cubicBezTo>
                  <a:cubicBezTo>
                    <a:pt x="18017" y="4297"/>
                    <a:pt x="18066" y="4003"/>
                    <a:pt x="18073" y="3947"/>
                  </a:cubicBezTo>
                  <a:cubicBezTo>
                    <a:pt x="18187" y="3913"/>
                    <a:pt x="18309" y="3913"/>
                    <a:pt x="18421" y="3949"/>
                  </a:cubicBezTo>
                  <a:cubicBezTo>
                    <a:pt x="18458" y="3949"/>
                    <a:pt x="18515" y="4111"/>
                    <a:pt x="18527" y="4157"/>
                  </a:cubicBezTo>
                  <a:cubicBezTo>
                    <a:pt x="18550" y="4152"/>
                    <a:pt x="18576" y="4143"/>
                    <a:pt x="18595" y="4129"/>
                  </a:cubicBezTo>
                  <a:cubicBezTo>
                    <a:pt x="18617" y="4170"/>
                    <a:pt x="18639" y="4210"/>
                    <a:pt x="18664" y="4248"/>
                  </a:cubicBezTo>
                  <a:cubicBezTo>
                    <a:pt x="18693" y="4222"/>
                    <a:pt x="18724" y="4201"/>
                    <a:pt x="18757" y="4186"/>
                  </a:cubicBezTo>
                  <a:cubicBezTo>
                    <a:pt x="18758" y="4038"/>
                    <a:pt x="18825" y="3956"/>
                    <a:pt x="18932" y="4040"/>
                  </a:cubicBezTo>
                  <a:cubicBezTo>
                    <a:pt x="18932" y="4003"/>
                    <a:pt x="18933" y="3962"/>
                    <a:pt x="18927" y="3925"/>
                  </a:cubicBezTo>
                  <a:cubicBezTo>
                    <a:pt x="18949" y="3962"/>
                    <a:pt x="18974" y="4040"/>
                    <a:pt x="19016" y="4044"/>
                  </a:cubicBezTo>
                  <a:cubicBezTo>
                    <a:pt x="19020" y="4065"/>
                    <a:pt x="19027" y="4085"/>
                    <a:pt x="19036" y="4104"/>
                  </a:cubicBezTo>
                  <a:cubicBezTo>
                    <a:pt x="18991" y="4134"/>
                    <a:pt x="18948" y="4163"/>
                    <a:pt x="18913" y="4209"/>
                  </a:cubicBezTo>
                  <a:lnTo>
                    <a:pt x="18933" y="4227"/>
                  </a:lnTo>
                  <a:lnTo>
                    <a:pt x="18922" y="4242"/>
                  </a:lnTo>
                  <a:cubicBezTo>
                    <a:pt x="18933" y="4251"/>
                    <a:pt x="18941" y="4262"/>
                    <a:pt x="18947" y="4276"/>
                  </a:cubicBezTo>
                  <a:cubicBezTo>
                    <a:pt x="18922" y="4461"/>
                    <a:pt x="18945" y="4782"/>
                    <a:pt x="18746" y="4754"/>
                  </a:cubicBezTo>
                  <a:cubicBezTo>
                    <a:pt x="18747" y="4788"/>
                    <a:pt x="18744" y="4821"/>
                    <a:pt x="18739" y="4854"/>
                  </a:cubicBezTo>
                  <a:cubicBezTo>
                    <a:pt x="18836" y="5008"/>
                    <a:pt x="18864" y="5224"/>
                    <a:pt x="18983" y="5396"/>
                  </a:cubicBezTo>
                  <a:cubicBezTo>
                    <a:pt x="19126" y="5602"/>
                    <a:pt x="19308" y="5753"/>
                    <a:pt x="19457" y="5949"/>
                  </a:cubicBezTo>
                  <a:cubicBezTo>
                    <a:pt x="19532" y="6048"/>
                    <a:pt x="19836" y="6469"/>
                    <a:pt x="19960" y="6469"/>
                  </a:cubicBezTo>
                  <a:cubicBezTo>
                    <a:pt x="20212" y="6469"/>
                    <a:pt x="19956" y="6018"/>
                    <a:pt x="19950" y="5979"/>
                  </a:cubicBezTo>
                  <a:cubicBezTo>
                    <a:pt x="19977" y="5936"/>
                    <a:pt x="20168" y="5982"/>
                    <a:pt x="20211" y="5985"/>
                  </a:cubicBezTo>
                  <a:cubicBezTo>
                    <a:pt x="20174" y="5942"/>
                    <a:pt x="19926" y="5707"/>
                    <a:pt x="19968" y="5649"/>
                  </a:cubicBezTo>
                  <a:cubicBezTo>
                    <a:pt x="19982" y="5630"/>
                    <a:pt x="20101" y="5654"/>
                    <a:pt x="20126" y="5664"/>
                  </a:cubicBezTo>
                  <a:cubicBezTo>
                    <a:pt x="20192" y="5412"/>
                    <a:pt x="19863" y="5420"/>
                    <a:pt x="19903" y="5247"/>
                  </a:cubicBezTo>
                  <a:cubicBezTo>
                    <a:pt x="19934" y="5260"/>
                    <a:pt x="19968" y="5294"/>
                    <a:pt x="19997" y="5315"/>
                  </a:cubicBezTo>
                  <a:cubicBezTo>
                    <a:pt x="20147" y="5117"/>
                    <a:pt x="19645" y="4785"/>
                    <a:pt x="19523" y="4756"/>
                  </a:cubicBezTo>
                  <a:cubicBezTo>
                    <a:pt x="19467" y="4748"/>
                    <a:pt x="19432" y="4643"/>
                    <a:pt x="19443" y="4586"/>
                  </a:cubicBezTo>
                  <a:cubicBezTo>
                    <a:pt x="19470" y="4445"/>
                    <a:pt x="19324" y="4420"/>
                    <a:pt x="19334" y="4366"/>
                  </a:cubicBezTo>
                  <a:cubicBezTo>
                    <a:pt x="19351" y="4272"/>
                    <a:pt x="19470" y="4429"/>
                    <a:pt x="19504" y="4429"/>
                  </a:cubicBezTo>
                  <a:cubicBezTo>
                    <a:pt x="19583" y="4429"/>
                    <a:pt x="19522" y="4292"/>
                    <a:pt x="19560" y="4279"/>
                  </a:cubicBezTo>
                  <a:cubicBezTo>
                    <a:pt x="19779" y="4468"/>
                    <a:pt x="19644" y="4227"/>
                    <a:pt x="19830" y="4227"/>
                  </a:cubicBezTo>
                  <a:cubicBezTo>
                    <a:pt x="19974" y="4180"/>
                    <a:pt x="20153" y="4358"/>
                    <a:pt x="20275" y="4424"/>
                  </a:cubicBezTo>
                  <a:cubicBezTo>
                    <a:pt x="20286" y="4362"/>
                    <a:pt x="20280" y="4286"/>
                    <a:pt x="20244" y="4238"/>
                  </a:cubicBezTo>
                  <a:cubicBezTo>
                    <a:pt x="20487" y="4009"/>
                    <a:pt x="20524" y="3674"/>
                    <a:pt x="20914" y="3862"/>
                  </a:cubicBezTo>
                  <a:cubicBezTo>
                    <a:pt x="20928" y="3840"/>
                    <a:pt x="20946" y="3835"/>
                    <a:pt x="20968" y="3843"/>
                  </a:cubicBezTo>
                  <a:cubicBezTo>
                    <a:pt x="20980" y="3602"/>
                    <a:pt x="20494" y="3359"/>
                    <a:pt x="20326" y="3322"/>
                  </a:cubicBezTo>
                  <a:cubicBezTo>
                    <a:pt x="20400" y="3299"/>
                    <a:pt x="20509" y="3221"/>
                    <a:pt x="20442" y="3106"/>
                  </a:cubicBezTo>
                  <a:cubicBezTo>
                    <a:pt x="20615" y="3209"/>
                    <a:pt x="20796" y="3130"/>
                    <a:pt x="20975" y="3259"/>
                  </a:cubicBezTo>
                  <a:cubicBezTo>
                    <a:pt x="21042" y="3307"/>
                    <a:pt x="21600" y="3507"/>
                    <a:pt x="21591" y="3334"/>
                  </a:cubicBezTo>
                  <a:cubicBezTo>
                    <a:pt x="21518" y="3261"/>
                    <a:pt x="21537" y="3195"/>
                    <a:pt x="21482" y="3136"/>
                  </a:cubicBezTo>
                  <a:close/>
                  <a:moveTo>
                    <a:pt x="16994" y="18909"/>
                  </a:moveTo>
                  <a:cubicBezTo>
                    <a:pt x="16992" y="18916"/>
                    <a:pt x="16986" y="18936"/>
                    <a:pt x="16994" y="18908"/>
                  </a:cubicBezTo>
                  <a:cubicBezTo>
                    <a:pt x="16995" y="18905"/>
                    <a:pt x="16995" y="18906"/>
                    <a:pt x="16994" y="18908"/>
                  </a:cubicBezTo>
                  <a:cubicBezTo>
                    <a:pt x="17025" y="18802"/>
                    <a:pt x="16849" y="18703"/>
                    <a:pt x="16797" y="18645"/>
                  </a:cubicBezTo>
                  <a:cubicBezTo>
                    <a:pt x="16910" y="18509"/>
                    <a:pt x="16724" y="18432"/>
                    <a:pt x="16738" y="18304"/>
                  </a:cubicBezTo>
                  <a:lnTo>
                    <a:pt x="16754" y="18340"/>
                  </a:lnTo>
                  <a:lnTo>
                    <a:pt x="16768" y="18257"/>
                  </a:lnTo>
                  <a:lnTo>
                    <a:pt x="16776" y="18259"/>
                  </a:lnTo>
                  <a:cubicBezTo>
                    <a:pt x="16763" y="18110"/>
                    <a:pt x="16888" y="18117"/>
                    <a:pt x="16947" y="18016"/>
                  </a:cubicBezTo>
                  <a:cubicBezTo>
                    <a:pt x="16932" y="18006"/>
                    <a:pt x="16894" y="17954"/>
                    <a:pt x="16878" y="17954"/>
                  </a:cubicBezTo>
                  <a:cubicBezTo>
                    <a:pt x="17187" y="17954"/>
                    <a:pt x="16910" y="17614"/>
                    <a:pt x="16748" y="17594"/>
                  </a:cubicBezTo>
                  <a:cubicBezTo>
                    <a:pt x="16760" y="17529"/>
                    <a:pt x="16681" y="17426"/>
                    <a:pt x="16659" y="17362"/>
                  </a:cubicBezTo>
                  <a:cubicBezTo>
                    <a:pt x="16473" y="17255"/>
                    <a:pt x="16458" y="17581"/>
                    <a:pt x="16392" y="17697"/>
                  </a:cubicBezTo>
                  <a:lnTo>
                    <a:pt x="16408" y="17712"/>
                  </a:lnTo>
                  <a:cubicBezTo>
                    <a:pt x="16350" y="17704"/>
                    <a:pt x="16222" y="17768"/>
                    <a:pt x="16295" y="17866"/>
                  </a:cubicBezTo>
                  <a:cubicBezTo>
                    <a:pt x="16216" y="17940"/>
                    <a:pt x="16061" y="17932"/>
                    <a:pt x="16023" y="18049"/>
                  </a:cubicBezTo>
                  <a:cubicBezTo>
                    <a:pt x="15957" y="18251"/>
                    <a:pt x="15876" y="18304"/>
                    <a:pt x="15732" y="18363"/>
                  </a:cubicBezTo>
                  <a:cubicBezTo>
                    <a:pt x="15609" y="18415"/>
                    <a:pt x="15571" y="18696"/>
                    <a:pt x="15535" y="18708"/>
                  </a:cubicBezTo>
                  <a:cubicBezTo>
                    <a:pt x="15508" y="18708"/>
                    <a:pt x="15366" y="18659"/>
                    <a:pt x="15367" y="18626"/>
                  </a:cubicBezTo>
                  <a:lnTo>
                    <a:pt x="15369" y="18534"/>
                  </a:lnTo>
                  <a:lnTo>
                    <a:pt x="15311" y="18575"/>
                  </a:lnTo>
                  <a:lnTo>
                    <a:pt x="15306" y="18562"/>
                  </a:lnTo>
                  <a:cubicBezTo>
                    <a:pt x="15117" y="18677"/>
                    <a:pt x="15108" y="18934"/>
                    <a:pt x="15200" y="19136"/>
                  </a:cubicBezTo>
                  <a:cubicBezTo>
                    <a:pt x="15161" y="19181"/>
                    <a:pt x="15164" y="19258"/>
                    <a:pt x="15203" y="19303"/>
                  </a:cubicBezTo>
                  <a:cubicBezTo>
                    <a:pt x="15195" y="19335"/>
                    <a:pt x="15210" y="19374"/>
                    <a:pt x="15235" y="19385"/>
                  </a:cubicBezTo>
                  <a:cubicBezTo>
                    <a:pt x="15225" y="19424"/>
                    <a:pt x="15232" y="19455"/>
                    <a:pt x="15254" y="19479"/>
                  </a:cubicBezTo>
                  <a:cubicBezTo>
                    <a:pt x="15285" y="19481"/>
                    <a:pt x="15311" y="19464"/>
                    <a:pt x="15340" y="19452"/>
                  </a:cubicBezTo>
                  <a:cubicBezTo>
                    <a:pt x="15350" y="19468"/>
                    <a:pt x="15353" y="19488"/>
                    <a:pt x="15347" y="19511"/>
                  </a:cubicBezTo>
                  <a:cubicBezTo>
                    <a:pt x="15325" y="19540"/>
                    <a:pt x="15350" y="19890"/>
                    <a:pt x="15399" y="19920"/>
                  </a:cubicBezTo>
                  <a:cubicBezTo>
                    <a:pt x="15473" y="19966"/>
                    <a:pt x="15568" y="19928"/>
                    <a:pt x="15643" y="19918"/>
                  </a:cubicBezTo>
                  <a:cubicBezTo>
                    <a:pt x="15630" y="20115"/>
                    <a:pt x="15842" y="20079"/>
                    <a:pt x="15913" y="19951"/>
                  </a:cubicBezTo>
                  <a:cubicBezTo>
                    <a:pt x="15943" y="20003"/>
                    <a:pt x="16038" y="20088"/>
                    <a:pt x="16085" y="20029"/>
                  </a:cubicBezTo>
                  <a:cubicBezTo>
                    <a:pt x="16181" y="20173"/>
                    <a:pt x="16201" y="20238"/>
                    <a:pt x="16389" y="20115"/>
                  </a:cubicBezTo>
                  <a:cubicBezTo>
                    <a:pt x="16410" y="20270"/>
                    <a:pt x="16541" y="20049"/>
                    <a:pt x="16499" y="19901"/>
                  </a:cubicBezTo>
                  <a:cubicBezTo>
                    <a:pt x="16526" y="19881"/>
                    <a:pt x="16539" y="19851"/>
                    <a:pt x="16538" y="19809"/>
                  </a:cubicBezTo>
                  <a:lnTo>
                    <a:pt x="16562" y="19798"/>
                  </a:lnTo>
                  <a:cubicBezTo>
                    <a:pt x="16568" y="19733"/>
                    <a:pt x="16573" y="19601"/>
                    <a:pt x="16539" y="19554"/>
                  </a:cubicBezTo>
                  <a:cubicBezTo>
                    <a:pt x="16562" y="19523"/>
                    <a:pt x="16574" y="19505"/>
                    <a:pt x="16597" y="19520"/>
                  </a:cubicBezTo>
                  <a:cubicBezTo>
                    <a:pt x="16644" y="19442"/>
                    <a:pt x="16806" y="19309"/>
                    <a:pt x="16741" y="19205"/>
                  </a:cubicBezTo>
                  <a:cubicBezTo>
                    <a:pt x="16704" y="19144"/>
                    <a:pt x="16767" y="18984"/>
                    <a:pt x="16806" y="18955"/>
                  </a:cubicBezTo>
                  <a:cubicBezTo>
                    <a:pt x="16858" y="18955"/>
                    <a:pt x="16966" y="19000"/>
                    <a:pt x="16994" y="18909"/>
                  </a:cubicBezTo>
                  <a:close/>
                  <a:moveTo>
                    <a:pt x="17082" y="15769"/>
                  </a:moveTo>
                  <a:cubicBezTo>
                    <a:pt x="17065" y="15769"/>
                    <a:pt x="17051" y="15769"/>
                    <a:pt x="17082" y="15769"/>
                  </a:cubicBezTo>
                  <a:cubicBezTo>
                    <a:pt x="17137" y="15769"/>
                    <a:pt x="17106" y="15769"/>
                    <a:pt x="17083" y="15769"/>
                  </a:cubicBezTo>
                  <a:cubicBezTo>
                    <a:pt x="17275" y="15768"/>
                    <a:pt x="17243" y="16089"/>
                    <a:pt x="17193" y="16059"/>
                  </a:cubicBezTo>
                  <a:cubicBezTo>
                    <a:pt x="17151" y="16034"/>
                    <a:pt x="17029" y="15770"/>
                    <a:pt x="17082" y="15769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 sz="2532">
                <a:latin typeface="Calibri" panose="020F0502020204030204" pitchFamily="34" charset="0"/>
              </a:endParaRPr>
            </a:p>
          </p:txBody>
        </p:sp>
        <p:sp>
          <p:nvSpPr>
            <p:cNvPr id="98" name="Freeform 31">
              <a:extLst>
                <a:ext uri="{FF2B5EF4-FFF2-40B4-BE49-F238E27FC236}">
                  <a16:creationId xmlns:a16="http://schemas.microsoft.com/office/drawing/2014/main" id="{649805DA-E15A-4660-ADD7-F8E78E8CE612}"/>
                </a:ext>
              </a:extLst>
            </p:cNvPr>
            <p:cNvSpPr/>
            <p:nvPr/>
          </p:nvSpPr>
          <p:spPr>
            <a:xfrm>
              <a:off x="18599379" y="8868850"/>
              <a:ext cx="3774213" cy="3312961"/>
            </a:xfrm>
            <a:custGeom>
              <a:avLst/>
              <a:gdLst>
                <a:gd name="connsiteX0" fmla="*/ 1847097 w 3774213"/>
                <a:gd name="connsiteY0" fmla="*/ 2904922 h 3312961"/>
                <a:gd name="connsiteX1" fmla="*/ 1620779 w 3774213"/>
                <a:gd name="connsiteY1" fmla="*/ 3107081 h 3312961"/>
                <a:gd name="connsiteX2" fmla="*/ 1615255 w 3774213"/>
                <a:gd name="connsiteY2" fmla="*/ 2956376 h 3312961"/>
                <a:gd name="connsiteX3" fmla="*/ 1789793 w 3774213"/>
                <a:gd name="connsiteY3" fmla="*/ 2921440 h 3312961"/>
                <a:gd name="connsiteX4" fmla="*/ 1789793 w 3774213"/>
                <a:gd name="connsiteY4" fmla="*/ 2921440 h 3312961"/>
                <a:gd name="connsiteX5" fmla="*/ 1847097 w 3774213"/>
                <a:gd name="connsiteY5" fmla="*/ 2904922 h 3312961"/>
                <a:gd name="connsiteX6" fmla="*/ 3258361 w 3774213"/>
                <a:gd name="connsiteY6" fmla="*/ 2825429 h 3312961"/>
                <a:gd name="connsiteX7" fmla="*/ 3258361 w 3774213"/>
                <a:gd name="connsiteY7" fmla="*/ 2825429 h 3312961"/>
                <a:gd name="connsiteX8" fmla="*/ 3544517 w 3774213"/>
                <a:gd name="connsiteY8" fmla="*/ 2321740 h 3312961"/>
                <a:gd name="connsiteX9" fmla="*/ 3553743 w 3774213"/>
                <a:gd name="connsiteY9" fmla="*/ 2333804 h 3312961"/>
                <a:gd name="connsiteX10" fmla="*/ 3566235 w 3774213"/>
                <a:gd name="connsiteY10" fmla="*/ 2364055 h 3312961"/>
                <a:gd name="connsiteX11" fmla="*/ 3608387 w 3774213"/>
                <a:gd name="connsiteY11" fmla="*/ 2409513 h 3312961"/>
                <a:gd name="connsiteX12" fmla="*/ 3583277 w 3774213"/>
                <a:gd name="connsiteY12" fmla="*/ 2482453 h 3312961"/>
                <a:gd name="connsiteX13" fmla="*/ 3581761 w 3774213"/>
                <a:gd name="connsiteY13" fmla="*/ 2515341 h 3312961"/>
                <a:gd name="connsiteX14" fmla="*/ 3607945 w 3774213"/>
                <a:gd name="connsiteY14" fmla="*/ 2519042 h 3312961"/>
                <a:gd name="connsiteX15" fmla="*/ 3607945 w 3774213"/>
                <a:gd name="connsiteY15" fmla="*/ 2519042 h 3312961"/>
                <a:gd name="connsiteX16" fmla="*/ 3621405 w 3774213"/>
                <a:gd name="connsiteY16" fmla="*/ 2486980 h 3312961"/>
                <a:gd name="connsiteX17" fmla="*/ 3631917 w 3774213"/>
                <a:gd name="connsiteY17" fmla="*/ 2518563 h 3312961"/>
                <a:gd name="connsiteX18" fmla="*/ 3617403 w 3774213"/>
                <a:gd name="connsiteY18" fmla="*/ 2562929 h 3312961"/>
                <a:gd name="connsiteX19" fmla="*/ 3640681 w 3774213"/>
                <a:gd name="connsiteY19" fmla="*/ 2596589 h 3312961"/>
                <a:gd name="connsiteX20" fmla="*/ 3712135 w 3774213"/>
                <a:gd name="connsiteY20" fmla="*/ 2592062 h 3312961"/>
                <a:gd name="connsiteX21" fmla="*/ 3774213 w 3774213"/>
                <a:gd name="connsiteY21" fmla="*/ 2586550 h 3312961"/>
                <a:gd name="connsiteX22" fmla="*/ 3737117 w 3774213"/>
                <a:gd name="connsiteY22" fmla="*/ 2627613 h 3312961"/>
                <a:gd name="connsiteX23" fmla="*/ 3694187 w 3774213"/>
                <a:gd name="connsiteY23" fmla="*/ 2668118 h 3312961"/>
                <a:gd name="connsiteX24" fmla="*/ 3593305 w 3774213"/>
                <a:gd name="connsiteY24" fmla="*/ 2713042 h 3312961"/>
                <a:gd name="connsiteX25" fmla="*/ 3577169 w 3774213"/>
                <a:gd name="connsiteY25" fmla="*/ 2726091 h 3312961"/>
                <a:gd name="connsiteX26" fmla="*/ 3573439 w 3774213"/>
                <a:gd name="connsiteY26" fmla="*/ 2747475 h 3312961"/>
                <a:gd name="connsiteX27" fmla="*/ 3534827 w 3774213"/>
                <a:gd name="connsiteY27" fmla="*/ 2777088 h 3312961"/>
                <a:gd name="connsiteX28" fmla="*/ 3495393 w 3774213"/>
                <a:gd name="connsiteY28" fmla="*/ 2812772 h 3312961"/>
                <a:gd name="connsiteX29" fmla="*/ 3442497 w 3774213"/>
                <a:gd name="connsiteY29" fmla="*/ 2843770 h 3312961"/>
                <a:gd name="connsiteX30" fmla="*/ 3362533 w 3774213"/>
                <a:gd name="connsiteY30" fmla="*/ 2890692 h 3312961"/>
                <a:gd name="connsiteX31" fmla="*/ 3322993 w 3774213"/>
                <a:gd name="connsiteY31" fmla="*/ 2875885 h 3312961"/>
                <a:gd name="connsiteX32" fmla="*/ 3327533 w 3774213"/>
                <a:gd name="connsiteY32" fmla="*/ 2866843 h 3312961"/>
                <a:gd name="connsiteX33" fmla="*/ 3304353 w 3774213"/>
                <a:gd name="connsiteY33" fmla="*/ 2887171 h 3312961"/>
                <a:gd name="connsiteX34" fmla="*/ 3289805 w 3774213"/>
                <a:gd name="connsiteY34" fmla="*/ 2913617 h 3312961"/>
                <a:gd name="connsiteX35" fmla="*/ 3278739 w 3774213"/>
                <a:gd name="connsiteY35" fmla="*/ 2927595 h 3312961"/>
                <a:gd name="connsiteX36" fmla="*/ 3216077 w 3774213"/>
                <a:gd name="connsiteY36" fmla="*/ 2971393 h 3312961"/>
                <a:gd name="connsiteX37" fmla="*/ 3089189 w 3774213"/>
                <a:gd name="connsiteY37" fmla="*/ 3060059 h 3312961"/>
                <a:gd name="connsiteX38" fmla="*/ 3101147 w 3774213"/>
                <a:gd name="connsiteY38" fmla="*/ 3074401 h 3312961"/>
                <a:gd name="connsiteX39" fmla="*/ 3087809 w 3774213"/>
                <a:gd name="connsiteY39" fmla="*/ 3087740 h 3312961"/>
                <a:gd name="connsiteX40" fmla="*/ 3057633 w 3774213"/>
                <a:gd name="connsiteY40" fmla="*/ 3092680 h 3312961"/>
                <a:gd name="connsiteX41" fmla="*/ 3013747 w 3774213"/>
                <a:gd name="connsiteY41" fmla="*/ 3103835 h 3312961"/>
                <a:gd name="connsiteX42" fmla="*/ 2941995 w 3774213"/>
                <a:gd name="connsiteY42" fmla="*/ 3131539 h 3312961"/>
                <a:gd name="connsiteX43" fmla="*/ 2879407 w 3774213"/>
                <a:gd name="connsiteY43" fmla="*/ 3192683 h 3312961"/>
                <a:gd name="connsiteX44" fmla="*/ 2715263 w 3774213"/>
                <a:gd name="connsiteY44" fmla="*/ 3298377 h 3312961"/>
                <a:gd name="connsiteX45" fmla="*/ 2629875 w 3774213"/>
                <a:gd name="connsiteY45" fmla="*/ 3308644 h 3312961"/>
                <a:gd name="connsiteX46" fmla="*/ 2596197 w 3774213"/>
                <a:gd name="connsiteY46" fmla="*/ 3290706 h 3312961"/>
                <a:gd name="connsiteX47" fmla="*/ 2596197 w 3774213"/>
                <a:gd name="connsiteY47" fmla="*/ 3274702 h 3312961"/>
                <a:gd name="connsiteX48" fmla="*/ 2522917 w 3774213"/>
                <a:gd name="connsiteY48" fmla="*/ 3277389 h 3312961"/>
                <a:gd name="connsiteX49" fmla="*/ 2540911 w 3774213"/>
                <a:gd name="connsiteY49" fmla="*/ 3254807 h 3312961"/>
                <a:gd name="connsiteX50" fmla="*/ 2578165 w 3774213"/>
                <a:gd name="connsiteY50" fmla="*/ 3225304 h 3312961"/>
                <a:gd name="connsiteX51" fmla="*/ 2630695 w 3774213"/>
                <a:gd name="connsiteY51" fmla="*/ 3192137 h 3312961"/>
                <a:gd name="connsiteX52" fmla="*/ 2695295 w 3774213"/>
                <a:gd name="connsiteY52" fmla="*/ 3153278 h 3312961"/>
                <a:gd name="connsiteX53" fmla="*/ 2746781 w 3774213"/>
                <a:gd name="connsiteY53" fmla="*/ 3121431 h 3312961"/>
                <a:gd name="connsiteX54" fmla="*/ 2805867 w 3774213"/>
                <a:gd name="connsiteY54" fmla="*/ 3099327 h 3312961"/>
                <a:gd name="connsiteX55" fmla="*/ 2943187 w 3774213"/>
                <a:gd name="connsiteY55" fmla="*/ 3040345 h 3312961"/>
                <a:gd name="connsiteX56" fmla="*/ 2990799 w 3774213"/>
                <a:gd name="connsiteY56" fmla="*/ 3016147 h 3312961"/>
                <a:gd name="connsiteX57" fmla="*/ 3031071 w 3774213"/>
                <a:gd name="connsiteY57" fmla="*/ 2997913 h 3312961"/>
                <a:gd name="connsiteX58" fmla="*/ 3050629 w 3774213"/>
                <a:gd name="connsiteY58" fmla="*/ 2982137 h 3312961"/>
                <a:gd name="connsiteX59" fmla="*/ 3084717 w 3774213"/>
                <a:gd name="connsiteY59" fmla="*/ 2943234 h 3312961"/>
                <a:gd name="connsiteX60" fmla="*/ 3131211 w 3774213"/>
                <a:gd name="connsiteY60" fmla="*/ 2919081 h 3312961"/>
                <a:gd name="connsiteX61" fmla="*/ 3171261 w 3774213"/>
                <a:gd name="connsiteY61" fmla="*/ 2891195 h 3312961"/>
                <a:gd name="connsiteX62" fmla="*/ 3198493 w 3774213"/>
                <a:gd name="connsiteY62" fmla="*/ 2855045 h 3312961"/>
                <a:gd name="connsiteX63" fmla="*/ 3258361 w 3774213"/>
                <a:gd name="connsiteY63" fmla="*/ 2825429 h 3312961"/>
                <a:gd name="connsiteX64" fmla="*/ 3243645 w 3774213"/>
                <a:gd name="connsiteY64" fmla="*/ 2886801 h 3312961"/>
                <a:gd name="connsiteX65" fmla="*/ 3291033 w 3774213"/>
                <a:gd name="connsiteY65" fmla="*/ 2866245 h 3312961"/>
                <a:gd name="connsiteX66" fmla="*/ 3310373 w 3774213"/>
                <a:gd name="connsiteY66" fmla="*/ 2858457 h 3312961"/>
                <a:gd name="connsiteX67" fmla="*/ 3327579 w 3774213"/>
                <a:gd name="connsiteY67" fmla="*/ 2866751 h 3312961"/>
                <a:gd name="connsiteX68" fmla="*/ 3328755 w 3774213"/>
                <a:gd name="connsiteY68" fmla="*/ 2864408 h 3312961"/>
                <a:gd name="connsiteX69" fmla="*/ 3377615 w 3774213"/>
                <a:gd name="connsiteY69" fmla="*/ 2831866 h 3312961"/>
                <a:gd name="connsiteX70" fmla="*/ 3422589 w 3774213"/>
                <a:gd name="connsiteY70" fmla="*/ 2780923 h 3312961"/>
                <a:gd name="connsiteX71" fmla="*/ 3374835 w 3774213"/>
                <a:gd name="connsiteY71" fmla="*/ 2713362 h 3312961"/>
                <a:gd name="connsiteX72" fmla="*/ 3434449 w 3774213"/>
                <a:gd name="connsiteY72" fmla="*/ 2683936 h 3312961"/>
                <a:gd name="connsiteX73" fmla="*/ 3493559 w 3774213"/>
                <a:gd name="connsiteY73" fmla="*/ 2629610 h 3312961"/>
                <a:gd name="connsiteX74" fmla="*/ 3536091 w 3774213"/>
                <a:gd name="connsiteY74" fmla="*/ 2451083 h 3312961"/>
                <a:gd name="connsiteX75" fmla="*/ 3536765 w 3774213"/>
                <a:gd name="connsiteY75" fmla="*/ 2372737 h 3312961"/>
                <a:gd name="connsiteX76" fmla="*/ 3536659 w 3774213"/>
                <a:gd name="connsiteY76" fmla="*/ 2327812 h 3312961"/>
                <a:gd name="connsiteX77" fmla="*/ 3544517 w 3774213"/>
                <a:gd name="connsiteY77" fmla="*/ 2321740 h 3312961"/>
                <a:gd name="connsiteX78" fmla="*/ 51097 w 3774213"/>
                <a:gd name="connsiteY78" fmla="*/ 1767664 h 3312961"/>
                <a:gd name="connsiteX79" fmla="*/ 51161 w 3774213"/>
                <a:gd name="connsiteY79" fmla="*/ 1767783 h 3312961"/>
                <a:gd name="connsiteX80" fmla="*/ 51215 w 3774213"/>
                <a:gd name="connsiteY80" fmla="*/ 1768012 h 3312961"/>
                <a:gd name="connsiteX81" fmla="*/ 46207 w 3774213"/>
                <a:gd name="connsiteY81" fmla="*/ 1758477 h 3312961"/>
                <a:gd name="connsiteX82" fmla="*/ 49965 w 3774213"/>
                <a:gd name="connsiteY82" fmla="*/ 1764319 h 3312961"/>
                <a:gd name="connsiteX83" fmla="*/ 51097 w 3774213"/>
                <a:gd name="connsiteY83" fmla="*/ 1767664 h 3312961"/>
                <a:gd name="connsiteX84" fmla="*/ 2635381 w 3774213"/>
                <a:gd name="connsiteY84" fmla="*/ 1692529 h 3312961"/>
                <a:gd name="connsiteX85" fmla="*/ 2637905 w 3774213"/>
                <a:gd name="connsiteY85" fmla="*/ 1697668 h 3312961"/>
                <a:gd name="connsiteX86" fmla="*/ 2635381 w 3774213"/>
                <a:gd name="connsiteY86" fmla="*/ 1692529 h 3312961"/>
                <a:gd name="connsiteX87" fmla="*/ 155271 w 3774213"/>
                <a:gd name="connsiteY87" fmla="*/ 1487762 h 3312961"/>
                <a:gd name="connsiteX88" fmla="*/ 164959 w 3774213"/>
                <a:gd name="connsiteY88" fmla="*/ 1487762 h 3312961"/>
                <a:gd name="connsiteX89" fmla="*/ 155439 w 3774213"/>
                <a:gd name="connsiteY89" fmla="*/ 1490808 h 3312961"/>
                <a:gd name="connsiteX90" fmla="*/ 154789 w 3774213"/>
                <a:gd name="connsiteY90" fmla="*/ 1479085 h 3312961"/>
                <a:gd name="connsiteX91" fmla="*/ 155271 w 3774213"/>
                <a:gd name="connsiteY91" fmla="*/ 1487762 h 3312961"/>
                <a:gd name="connsiteX92" fmla="*/ 154465 w 3774213"/>
                <a:gd name="connsiteY92" fmla="*/ 1487762 h 3312961"/>
                <a:gd name="connsiteX93" fmla="*/ 154789 w 3774213"/>
                <a:gd name="connsiteY93" fmla="*/ 1479085 h 3312961"/>
                <a:gd name="connsiteX94" fmla="*/ 2175983 w 3774213"/>
                <a:gd name="connsiteY94" fmla="*/ 654522 h 3312961"/>
                <a:gd name="connsiteX95" fmla="*/ 2198935 w 3774213"/>
                <a:gd name="connsiteY95" fmla="*/ 733503 h 3312961"/>
                <a:gd name="connsiteX96" fmla="*/ 2220891 w 3774213"/>
                <a:gd name="connsiteY96" fmla="*/ 888740 h 3312961"/>
                <a:gd name="connsiteX97" fmla="*/ 2279025 w 3774213"/>
                <a:gd name="connsiteY97" fmla="*/ 902919 h 3312961"/>
                <a:gd name="connsiteX98" fmla="*/ 2345305 w 3774213"/>
                <a:gd name="connsiteY98" fmla="*/ 1274640 h 3312961"/>
                <a:gd name="connsiteX99" fmla="*/ 2473447 w 3774213"/>
                <a:gd name="connsiteY99" fmla="*/ 1376377 h 3312961"/>
                <a:gd name="connsiteX100" fmla="*/ 2516253 w 3774213"/>
                <a:gd name="connsiteY100" fmla="*/ 1523282 h 3312961"/>
                <a:gd name="connsiteX101" fmla="*/ 2522329 w 3774213"/>
                <a:gd name="connsiteY101" fmla="*/ 1497410 h 3312961"/>
                <a:gd name="connsiteX102" fmla="*/ 2565135 w 3774213"/>
                <a:gd name="connsiteY102" fmla="*/ 1605286 h 3312961"/>
                <a:gd name="connsiteX103" fmla="*/ 2637905 w 3774213"/>
                <a:gd name="connsiteY103" fmla="*/ 1697668 h 3312961"/>
                <a:gd name="connsiteX104" fmla="*/ 2632657 w 3774213"/>
                <a:gd name="connsiteY104" fmla="*/ 1878194 h 3312961"/>
                <a:gd name="connsiteX105" fmla="*/ 2635281 w 3774213"/>
                <a:gd name="connsiteY105" fmla="*/ 1982562 h 3312961"/>
                <a:gd name="connsiteX106" fmla="*/ 2527989 w 3774213"/>
                <a:gd name="connsiteY106" fmla="*/ 2155340 h 3312961"/>
                <a:gd name="connsiteX107" fmla="*/ 2408409 w 3774213"/>
                <a:gd name="connsiteY107" fmla="*/ 2302830 h 3312961"/>
                <a:gd name="connsiteX108" fmla="*/ 2101449 w 3774213"/>
                <a:gd name="connsiteY108" fmla="*/ 2647802 h 3312961"/>
                <a:gd name="connsiteX109" fmla="*/ 1929673 w 3774213"/>
                <a:gd name="connsiteY109" fmla="*/ 2709195 h 3312961"/>
                <a:gd name="connsiteX110" fmla="*/ 1803463 w 3774213"/>
                <a:gd name="connsiteY110" fmla="*/ 2780820 h 3312961"/>
                <a:gd name="connsiteX111" fmla="*/ 1768251 w 3774213"/>
                <a:gd name="connsiteY111" fmla="*/ 2702763 h 3312961"/>
                <a:gd name="connsiteX112" fmla="*/ 1640939 w 3774213"/>
                <a:gd name="connsiteY112" fmla="*/ 2759625 h 3312961"/>
                <a:gd name="connsiteX113" fmla="*/ 1490565 w 3774213"/>
                <a:gd name="connsiteY113" fmla="*/ 2697939 h 3312961"/>
                <a:gd name="connsiteX114" fmla="*/ 1496227 w 3774213"/>
                <a:gd name="connsiteY114" fmla="*/ 2546064 h 3312961"/>
                <a:gd name="connsiteX115" fmla="*/ 1429947 w 3774213"/>
                <a:gd name="connsiteY115" fmla="*/ 2516683 h 3312961"/>
                <a:gd name="connsiteX116" fmla="*/ 1464329 w 3774213"/>
                <a:gd name="connsiteY116" fmla="*/ 2415384 h 3312961"/>
                <a:gd name="connsiteX117" fmla="*/ 1352343 w 3774213"/>
                <a:gd name="connsiteY117" fmla="*/ 2492857 h 3312961"/>
                <a:gd name="connsiteX118" fmla="*/ 1443065 w 3774213"/>
                <a:gd name="connsiteY118" fmla="*/ 2394335 h 3312961"/>
                <a:gd name="connsiteX119" fmla="*/ 1490151 w 3774213"/>
                <a:gd name="connsiteY119" fmla="*/ 2301222 h 3312961"/>
                <a:gd name="connsiteX120" fmla="*/ 1283439 w 3774213"/>
                <a:gd name="connsiteY120" fmla="*/ 2469615 h 3312961"/>
                <a:gd name="connsiteX121" fmla="*/ 1272531 w 3774213"/>
                <a:gd name="connsiteY121" fmla="*/ 2337181 h 3312961"/>
                <a:gd name="connsiteX122" fmla="*/ 1248503 w 3774213"/>
                <a:gd name="connsiteY122" fmla="*/ 2266579 h 3312961"/>
                <a:gd name="connsiteX123" fmla="*/ 990701 w 3774213"/>
                <a:gd name="connsiteY123" fmla="*/ 2214833 h 3312961"/>
                <a:gd name="connsiteX124" fmla="*/ 643281 w 3774213"/>
                <a:gd name="connsiteY124" fmla="*/ 2308385 h 3312961"/>
                <a:gd name="connsiteX125" fmla="*/ 517625 w 3774213"/>
                <a:gd name="connsiteY125" fmla="*/ 2388196 h 3312961"/>
                <a:gd name="connsiteX126" fmla="*/ 356619 w 3774213"/>
                <a:gd name="connsiteY126" fmla="*/ 2384249 h 3312961"/>
                <a:gd name="connsiteX127" fmla="*/ 105997 w 3774213"/>
                <a:gd name="connsiteY127" fmla="*/ 2477508 h 3312961"/>
                <a:gd name="connsiteX128" fmla="*/ 1053 w 3774213"/>
                <a:gd name="connsiteY128" fmla="*/ 2379279 h 3312961"/>
                <a:gd name="connsiteX129" fmla="*/ 63329 w 3774213"/>
                <a:gd name="connsiteY129" fmla="*/ 2331626 h 3312961"/>
                <a:gd name="connsiteX130" fmla="*/ 88461 w 3774213"/>
                <a:gd name="connsiteY130" fmla="*/ 2139992 h 3312961"/>
                <a:gd name="connsiteX131" fmla="*/ 88461 w 3774213"/>
                <a:gd name="connsiteY131" fmla="*/ 1983001 h 3312961"/>
                <a:gd name="connsiteX132" fmla="*/ 56577 w 3774213"/>
                <a:gd name="connsiteY132" fmla="*/ 1790578 h 3312961"/>
                <a:gd name="connsiteX133" fmla="*/ 51215 w 3774213"/>
                <a:gd name="connsiteY133" fmla="*/ 1768012 h 3312961"/>
                <a:gd name="connsiteX134" fmla="*/ 54009 w 3774213"/>
                <a:gd name="connsiteY134" fmla="*/ 1776274 h 3312961"/>
                <a:gd name="connsiteX135" fmla="*/ 64297 w 3774213"/>
                <a:gd name="connsiteY135" fmla="*/ 1796921 h 3312961"/>
                <a:gd name="connsiteX136" fmla="*/ 70925 w 3774213"/>
                <a:gd name="connsiteY136" fmla="*/ 1763739 h 3312961"/>
                <a:gd name="connsiteX137" fmla="*/ 113315 w 3774213"/>
                <a:gd name="connsiteY137" fmla="*/ 1812415 h 3312961"/>
                <a:gd name="connsiteX138" fmla="*/ 118287 w 3774213"/>
                <a:gd name="connsiteY138" fmla="*/ 1609672 h 3312961"/>
                <a:gd name="connsiteX139" fmla="*/ 151531 w 3774213"/>
                <a:gd name="connsiteY139" fmla="*/ 1492059 h 3312961"/>
                <a:gd name="connsiteX140" fmla="*/ 155439 w 3774213"/>
                <a:gd name="connsiteY140" fmla="*/ 1490808 h 3312961"/>
                <a:gd name="connsiteX141" fmla="*/ 155501 w 3774213"/>
                <a:gd name="connsiteY141" fmla="*/ 1491910 h 3312961"/>
                <a:gd name="connsiteX142" fmla="*/ 167721 w 3774213"/>
                <a:gd name="connsiteY142" fmla="*/ 1517874 h 3312961"/>
                <a:gd name="connsiteX143" fmla="*/ 324585 w 3774213"/>
                <a:gd name="connsiteY143" fmla="*/ 1397865 h 3312961"/>
                <a:gd name="connsiteX144" fmla="*/ 443613 w 3774213"/>
                <a:gd name="connsiteY144" fmla="*/ 1371700 h 3312961"/>
                <a:gd name="connsiteX145" fmla="*/ 527567 w 3774213"/>
                <a:gd name="connsiteY145" fmla="*/ 1335010 h 3312961"/>
                <a:gd name="connsiteX146" fmla="*/ 711771 w 3774213"/>
                <a:gd name="connsiteY146" fmla="*/ 1230642 h 3312961"/>
                <a:gd name="connsiteX147" fmla="*/ 816715 w 3774213"/>
                <a:gd name="connsiteY147" fmla="*/ 1069265 h 3312961"/>
                <a:gd name="connsiteX148" fmla="*/ 847233 w 3774213"/>
                <a:gd name="connsiteY148" fmla="*/ 1143814 h 3312961"/>
                <a:gd name="connsiteX149" fmla="*/ 857313 w 3774213"/>
                <a:gd name="connsiteY149" fmla="*/ 1101423 h 3312961"/>
                <a:gd name="connsiteX150" fmla="*/ 887967 w 3774213"/>
                <a:gd name="connsiteY150" fmla="*/ 1053771 h 3312961"/>
                <a:gd name="connsiteX151" fmla="*/ 945547 w 3774213"/>
                <a:gd name="connsiteY151" fmla="*/ 980391 h 3312961"/>
                <a:gd name="connsiteX152" fmla="*/ 1182913 w 3774213"/>
                <a:gd name="connsiteY152" fmla="*/ 954372 h 3312961"/>
                <a:gd name="connsiteX153" fmla="*/ 1286201 w 3774213"/>
                <a:gd name="connsiteY153" fmla="*/ 935223 h 3312961"/>
                <a:gd name="connsiteX154" fmla="*/ 1387417 w 3774213"/>
                <a:gd name="connsiteY154" fmla="*/ 761422 h 3312961"/>
                <a:gd name="connsiteX155" fmla="*/ 1461291 w 3774213"/>
                <a:gd name="connsiteY155" fmla="*/ 686435 h 3312961"/>
                <a:gd name="connsiteX156" fmla="*/ 1510173 w 3774213"/>
                <a:gd name="connsiteY156" fmla="*/ 677956 h 3312961"/>
                <a:gd name="connsiteX157" fmla="*/ 1581977 w 3774213"/>
                <a:gd name="connsiteY157" fmla="*/ 724440 h 3312961"/>
                <a:gd name="connsiteX158" fmla="*/ 1673389 w 3774213"/>
                <a:gd name="connsiteY158" fmla="*/ 755283 h 3312961"/>
                <a:gd name="connsiteX159" fmla="*/ 1780403 w 3774213"/>
                <a:gd name="connsiteY159" fmla="*/ 751628 h 3312961"/>
                <a:gd name="connsiteX160" fmla="*/ 1709429 w 3774213"/>
                <a:gd name="connsiteY160" fmla="*/ 861990 h 3312961"/>
                <a:gd name="connsiteX161" fmla="*/ 1706391 w 3774213"/>
                <a:gd name="connsiteY161" fmla="*/ 1000417 h 3312961"/>
                <a:gd name="connsiteX162" fmla="*/ 1832599 w 3774213"/>
                <a:gd name="connsiteY162" fmla="*/ 1086806 h 3312961"/>
                <a:gd name="connsiteX163" fmla="*/ 1985043 w 3774213"/>
                <a:gd name="connsiteY163" fmla="*/ 1152731 h 3312961"/>
                <a:gd name="connsiteX164" fmla="*/ 2076041 w 3774213"/>
                <a:gd name="connsiteY164" fmla="*/ 878946 h 3312961"/>
                <a:gd name="connsiteX165" fmla="*/ 2115119 w 3774213"/>
                <a:gd name="connsiteY165" fmla="*/ 737011 h 3312961"/>
                <a:gd name="connsiteX166" fmla="*/ 2175983 w 3774213"/>
                <a:gd name="connsiteY166" fmla="*/ 654522 h 3312961"/>
                <a:gd name="connsiteX167" fmla="*/ 2676983 w 3774213"/>
                <a:gd name="connsiteY167" fmla="*/ 280947 h 3312961"/>
                <a:gd name="connsiteX168" fmla="*/ 2676983 w 3774213"/>
                <a:gd name="connsiteY168" fmla="*/ 280947 h 3312961"/>
                <a:gd name="connsiteX169" fmla="*/ 2745057 w 3774213"/>
                <a:gd name="connsiteY169" fmla="*/ 27919 h 3312961"/>
                <a:gd name="connsiteX170" fmla="*/ 2897227 w 3774213"/>
                <a:gd name="connsiteY170" fmla="*/ 205813 h 3312961"/>
                <a:gd name="connsiteX171" fmla="*/ 2884523 w 3774213"/>
                <a:gd name="connsiteY171" fmla="*/ 168539 h 3312961"/>
                <a:gd name="connsiteX172" fmla="*/ 2676983 w 3774213"/>
                <a:gd name="connsiteY172" fmla="*/ 280947 h 3312961"/>
                <a:gd name="connsiteX173" fmla="*/ 2605179 w 3774213"/>
                <a:gd name="connsiteY173" fmla="*/ 241041 h 3312961"/>
                <a:gd name="connsiteX174" fmla="*/ 2813547 w 3774213"/>
                <a:gd name="connsiteY174" fmla="*/ 198505 h 3312961"/>
                <a:gd name="connsiteX175" fmla="*/ 2879827 w 3774213"/>
                <a:gd name="connsiteY175" fmla="*/ 154506 h 3312961"/>
                <a:gd name="connsiteX176" fmla="*/ 2745057 w 3774213"/>
                <a:gd name="connsiteY176" fmla="*/ 27919 h 3312961"/>
                <a:gd name="connsiteX177" fmla="*/ 2107663 w 3774213"/>
                <a:gd name="connsiteY177" fmla="*/ 0 h 3312961"/>
                <a:gd name="connsiteX178" fmla="*/ 2373059 w 3774213"/>
                <a:gd name="connsiteY178" fmla="*/ 113285 h 3312961"/>
                <a:gd name="connsiteX179" fmla="*/ 2451353 w 3774213"/>
                <a:gd name="connsiteY179" fmla="*/ 216484 h 3312961"/>
                <a:gd name="connsiteX180" fmla="*/ 2580323 w 3774213"/>
                <a:gd name="connsiteY180" fmla="*/ 337078 h 3312961"/>
                <a:gd name="connsiteX181" fmla="*/ 2520119 w 3774213"/>
                <a:gd name="connsiteY181" fmla="*/ 340001 h 3312961"/>
                <a:gd name="connsiteX182" fmla="*/ 2613601 w 3774213"/>
                <a:gd name="connsiteY182" fmla="*/ 483545 h 3312961"/>
                <a:gd name="connsiteX183" fmla="*/ 2650609 w 3774213"/>
                <a:gd name="connsiteY183" fmla="*/ 524620 h 3312961"/>
                <a:gd name="connsiteX184" fmla="*/ 2705981 w 3774213"/>
                <a:gd name="connsiteY184" fmla="*/ 640244 h 3312961"/>
                <a:gd name="connsiteX185" fmla="*/ 2468889 w 3774213"/>
                <a:gd name="connsiteY185" fmla="*/ 522135 h 3312961"/>
                <a:gd name="connsiteX186" fmla="*/ 2253755 w 3774213"/>
                <a:gd name="connsiteY186" fmla="*/ 455041 h 3312961"/>
                <a:gd name="connsiteX187" fmla="*/ 2078389 w 3774213"/>
                <a:gd name="connsiteY187" fmla="*/ 510879 h 3312961"/>
                <a:gd name="connsiteX188" fmla="*/ 2072451 w 3774213"/>
                <a:gd name="connsiteY188" fmla="*/ 324799 h 3312961"/>
                <a:gd name="connsiteX189" fmla="*/ 2107663 w 3774213"/>
                <a:gd name="connsiteY189" fmla="*/ 0 h 3312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</a:cxnLst>
              <a:rect l="l" t="t" r="r" b="b"/>
              <a:pathLst>
                <a:path w="3774213" h="3312961">
                  <a:moveTo>
                    <a:pt x="1847097" y="2904922"/>
                  </a:moveTo>
                  <a:cubicBezTo>
                    <a:pt x="1817685" y="2901560"/>
                    <a:pt x="1724617" y="3157365"/>
                    <a:pt x="1620779" y="3107081"/>
                  </a:cubicBezTo>
                  <a:cubicBezTo>
                    <a:pt x="1574105" y="3084570"/>
                    <a:pt x="1609317" y="2991165"/>
                    <a:pt x="1615255" y="2956376"/>
                  </a:cubicBezTo>
                  <a:cubicBezTo>
                    <a:pt x="1631411" y="2863847"/>
                    <a:pt x="1726413" y="2929041"/>
                    <a:pt x="1789793" y="2921440"/>
                  </a:cubicBezTo>
                  <a:cubicBezTo>
                    <a:pt x="1771981" y="2923632"/>
                    <a:pt x="1809953" y="2919101"/>
                    <a:pt x="1789793" y="2921440"/>
                  </a:cubicBezTo>
                  <a:cubicBezTo>
                    <a:pt x="1808297" y="2913839"/>
                    <a:pt x="1827351" y="2908284"/>
                    <a:pt x="1847097" y="2904922"/>
                  </a:cubicBezTo>
                  <a:close/>
                  <a:moveTo>
                    <a:pt x="3258361" y="2825429"/>
                  </a:moveTo>
                  <a:cubicBezTo>
                    <a:pt x="3258361" y="2825429"/>
                    <a:pt x="3243683" y="2832463"/>
                    <a:pt x="3258361" y="2825429"/>
                  </a:cubicBezTo>
                  <a:close/>
                  <a:moveTo>
                    <a:pt x="3544517" y="2321740"/>
                  </a:moveTo>
                  <a:cubicBezTo>
                    <a:pt x="3556313" y="2320382"/>
                    <a:pt x="3553891" y="2324430"/>
                    <a:pt x="3553743" y="2333804"/>
                  </a:cubicBezTo>
                  <a:cubicBezTo>
                    <a:pt x="3553511" y="2346373"/>
                    <a:pt x="3554691" y="2356919"/>
                    <a:pt x="3566235" y="2364055"/>
                  </a:cubicBezTo>
                  <a:cubicBezTo>
                    <a:pt x="3586543" y="2376598"/>
                    <a:pt x="3608703" y="2380513"/>
                    <a:pt x="3608387" y="2409513"/>
                  </a:cubicBezTo>
                  <a:cubicBezTo>
                    <a:pt x="3608071" y="2436463"/>
                    <a:pt x="3593873" y="2458752"/>
                    <a:pt x="3583277" y="2482453"/>
                  </a:cubicBezTo>
                  <a:cubicBezTo>
                    <a:pt x="3578537" y="2493078"/>
                    <a:pt x="3575061" y="2504715"/>
                    <a:pt x="3581761" y="2515341"/>
                  </a:cubicBezTo>
                  <a:cubicBezTo>
                    <a:pt x="3587911" y="2525061"/>
                    <a:pt x="3599729" y="2528363"/>
                    <a:pt x="3607945" y="2519042"/>
                  </a:cubicBezTo>
                  <a:cubicBezTo>
                    <a:pt x="3594337" y="2534461"/>
                    <a:pt x="3613591" y="2512731"/>
                    <a:pt x="3607945" y="2519042"/>
                  </a:cubicBezTo>
                  <a:cubicBezTo>
                    <a:pt x="3614727" y="2511426"/>
                    <a:pt x="3622395" y="2497525"/>
                    <a:pt x="3621405" y="2486980"/>
                  </a:cubicBezTo>
                  <a:cubicBezTo>
                    <a:pt x="3636447" y="2482506"/>
                    <a:pt x="3633203" y="2510175"/>
                    <a:pt x="3631917" y="2518563"/>
                  </a:cubicBezTo>
                  <a:cubicBezTo>
                    <a:pt x="3629515" y="2534488"/>
                    <a:pt x="3621237" y="2547643"/>
                    <a:pt x="3617403" y="2562929"/>
                  </a:cubicBezTo>
                  <a:cubicBezTo>
                    <a:pt x="3613359" y="2579280"/>
                    <a:pt x="3627851" y="2590012"/>
                    <a:pt x="3640681" y="2596589"/>
                  </a:cubicBezTo>
                  <a:cubicBezTo>
                    <a:pt x="3666949" y="2610064"/>
                    <a:pt x="3687635" y="2606522"/>
                    <a:pt x="3712135" y="2592062"/>
                  </a:cubicBezTo>
                  <a:cubicBezTo>
                    <a:pt x="3732147" y="2580265"/>
                    <a:pt x="3753971" y="2567722"/>
                    <a:pt x="3774213" y="2586550"/>
                  </a:cubicBezTo>
                  <a:cubicBezTo>
                    <a:pt x="3758709" y="2596776"/>
                    <a:pt x="3748429" y="2613340"/>
                    <a:pt x="3737117" y="2627613"/>
                  </a:cubicBezTo>
                  <a:cubicBezTo>
                    <a:pt x="3724921" y="2643059"/>
                    <a:pt x="3710069" y="2656587"/>
                    <a:pt x="3694187" y="2668118"/>
                  </a:cubicBezTo>
                  <a:cubicBezTo>
                    <a:pt x="3663389" y="2690487"/>
                    <a:pt x="3627367" y="2697544"/>
                    <a:pt x="3593305" y="2713042"/>
                  </a:cubicBezTo>
                  <a:cubicBezTo>
                    <a:pt x="3587217" y="2715785"/>
                    <a:pt x="3579043" y="2718715"/>
                    <a:pt x="3577169" y="2726091"/>
                  </a:cubicBezTo>
                  <a:cubicBezTo>
                    <a:pt x="3575293" y="2733441"/>
                    <a:pt x="3578959" y="2741004"/>
                    <a:pt x="3573439" y="2747475"/>
                  </a:cubicBezTo>
                  <a:cubicBezTo>
                    <a:pt x="3563623" y="2758953"/>
                    <a:pt x="3546181" y="2766383"/>
                    <a:pt x="3534827" y="2777088"/>
                  </a:cubicBezTo>
                  <a:cubicBezTo>
                    <a:pt x="3521913" y="2789258"/>
                    <a:pt x="3509737" y="2802280"/>
                    <a:pt x="3495393" y="2812772"/>
                  </a:cubicBezTo>
                  <a:cubicBezTo>
                    <a:pt x="3478961" y="2824729"/>
                    <a:pt x="3459771" y="2833011"/>
                    <a:pt x="3442497" y="2843770"/>
                  </a:cubicBezTo>
                  <a:cubicBezTo>
                    <a:pt x="3416607" y="2859934"/>
                    <a:pt x="3390549" y="2878282"/>
                    <a:pt x="3362533" y="2890692"/>
                  </a:cubicBezTo>
                  <a:cubicBezTo>
                    <a:pt x="3351515" y="2895592"/>
                    <a:pt x="3327079" y="2889840"/>
                    <a:pt x="3322993" y="2875885"/>
                  </a:cubicBezTo>
                  <a:lnTo>
                    <a:pt x="3327533" y="2866843"/>
                  </a:lnTo>
                  <a:lnTo>
                    <a:pt x="3304353" y="2887171"/>
                  </a:lnTo>
                  <a:cubicBezTo>
                    <a:pt x="3298075" y="2893927"/>
                    <a:pt x="3293251" y="2901689"/>
                    <a:pt x="3289805" y="2913617"/>
                  </a:cubicBezTo>
                  <a:cubicBezTo>
                    <a:pt x="3287495" y="2921608"/>
                    <a:pt x="3284925" y="2923269"/>
                    <a:pt x="3278739" y="2927595"/>
                  </a:cubicBezTo>
                  <a:cubicBezTo>
                    <a:pt x="3257803" y="2942186"/>
                    <a:pt x="3236977" y="2956778"/>
                    <a:pt x="3216077" y="2971393"/>
                  </a:cubicBezTo>
                  <a:cubicBezTo>
                    <a:pt x="3173757" y="3000918"/>
                    <a:pt x="3131473" y="3030489"/>
                    <a:pt x="3089189" y="3060059"/>
                  </a:cubicBezTo>
                  <a:cubicBezTo>
                    <a:pt x="3089487" y="3059854"/>
                    <a:pt x="3099991" y="3073035"/>
                    <a:pt x="3101147" y="3074401"/>
                  </a:cubicBezTo>
                  <a:cubicBezTo>
                    <a:pt x="3105767" y="3079932"/>
                    <a:pt x="3090901" y="3086352"/>
                    <a:pt x="3087809" y="3087740"/>
                  </a:cubicBezTo>
                  <a:cubicBezTo>
                    <a:pt x="3078197" y="3092020"/>
                    <a:pt x="3068027" y="3091861"/>
                    <a:pt x="3057633" y="3092680"/>
                  </a:cubicBezTo>
                  <a:cubicBezTo>
                    <a:pt x="3042285" y="3094001"/>
                    <a:pt x="3028239" y="3098940"/>
                    <a:pt x="3013747" y="3103835"/>
                  </a:cubicBezTo>
                  <a:cubicBezTo>
                    <a:pt x="2990613" y="3111688"/>
                    <a:pt x="2961181" y="3115444"/>
                    <a:pt x="2941995" y="3131539"/>
                  </a:cubicBezTo>
                  <a:cubicBezTo>
                    <a:pt x="2919791" y="3150205"/>
                    <a:pt x="2901835" y="3173926"/>
                    <a:pt x="2879407" y="3192683"/>
                  </a:cubicBezTo>
                  <a:cubicBezTo>
                    <a:pt x="2828777" y="3234979"/>
                    <a:pt x="2772487" y="3266325"/>
                    <a:pt x="2715263" y="3298377"/>
                  </a:cubicBezTo>
                  <a:cubicBezTo>
                    <a:pt x="2689483" y="3312787"/>
                    <a:pt x="2658785" y="3317135"/>
                    <a:pt x="2629875" y="3308644"/>
                  </a:cubicBezTo>
                  <a:cubicBezTo>
                    <a:pt x="2617543" y="3305024"/>
                    <a:pt x="2606591" y="3298150"/>
                    <a:pt x="2596197" y="3290706"/>
                  </a:cubicBezTo>
                  <a:cubicBezTo>
                    <a:pt x="2594445" y="3287200"/>
                    <a:pt x="2596197" y="3278754"/>
                    <a:pt x="2596197" y="3274702"/>
                  </a:cubicBezTo>
                  <a:cubicBezTo>
                    <a:pt x="2570155" y="3279278"/>
                    <a:pt x="2549479" y="3279073"/>
                    <a:pt x="2522917" y="3277389"/>
                  </a:cubicBezTo>
                  <a:cubicBezTo>
                    <a:pt x="2523849" y="3277434"/>
                    <a:pt x="2535845" y="3256924"/>
                    <a:pt x="2540911" y="3254807"/>
                  </a:cubicBezTo>
                  <a:cubicBezTo>
                    <a:pt x="2558197" y="3247590"/>
                    <a:pt x="2565611" y="3238416"/>
                    <a:pt x="2578165" y="3225304"/>
                  </a:cubicBezTo>
                  <a:cubicBezTo>
                    <a:pt x="2592359" y="3210485"/>
                    <a:pt x="2613371" y="3202608"/>
                    <a:pt x="2630695" y="3192137"/>
                  </a:cubicBezTo>
                  <a:cubicBezTo>
                    <a:pt x="2652191" y="3179093"/>
                    <a:pt x="2673687" y="3166163"/>
                    <a:pt x="2695295" y="3153278"/>
                  </a:cubicBezTo>
                  <a:cubicBezTo>
                    <a:pt x="2712693" y="3142944"/>
                    <a:pt x="2730053" y="3132813"/>
                    <a:pt x="2746781" y="3121431"/>
                  </a:cubicBezTo>
                  <a:cubicBezTo>
                    <a:pt x="2764551" y="3109389"/>
                    <a:pt x="2786047" y="3106430"/>
                    <a:pt x="2805867" y="3099327"/>
                  </a:cubicBezTo>
                  <a:cubicBezTo>
                    <a:pt x="2852509" y="3082664"/>
                    <a:pt x="2897737" y="3060014"/>
                    <a:pt x="2943187" y="3040345"/>
                  </a:cubicBezTo>
                  <a:cubicBezTo>
                    <a:pt x="2959579" y="3033266"/>
                    <a:pt x="2975337" y="3025093"/>
                    <a:pt x="2990799" y="3016147"/>
                  </a:cubicBezTo>
                  <a:cubicBezTo>
                    <a:pt x="3003317" y="3008908"/>
                    <a:pt x="3019521" y="3005926"/>
                    <a:pt x="3031071" y="2997913"/>
                  </a:cubicBezTo>
                  <a:cubicBezTo>
                    <a:pt x="3037739" y="2993269"/>
                    <a:pt x="3044483" y="2986599"/>
                    <a:pt x="3050629" y="2982137"/>
                  </a:cubicBezTo>
                  <a:cubicBezTo>
                    <a:pt x="3064675" y="2972030"/>
                    <a:pt x="3072163" y="2954775"/>
                    <a:pt x="3084717" y="2943234"/>
                  </a:cubicBezTo>
                  <a:cubicBezTo>
                    <a:pt x="3097421" y="2931464"/>
                    <a:pt x="3114931" y="2924430"/>
                    <a:pt x="3131211" y="2919081"/>
                  </a:cubicBezTo>
                  <a:cubicBezTo>
                    <a:pt x="3147379" y="2913754"/>
                    <a:pt x="3158183" y="2902167"/>
                    <a:pt x="3171261" y="2891195"/>
                  </a:cubicBezTo>
                  <a:cubicBezTo>
                    <a:pt x="3183293" y="2881042"/>
                    <a:pt x="3184523" y="2864401"/>
                    <a:pt x="3198493" y="2855045"/>
                  </a:cubicBezTo>
                  <a:cubicBezTo>
                    <a:pt x="3216673" y="2842866"/>
                    <a:pt x="3238617" y="2834899"/>
                    <a:pt x="3258361" y="2825429"/>
                  </a:cubicBezTo>
                  <a:cubicBezTo>
                    <a:pt x="3253481" y="2845894"/>
                    <a:pt x="3248563" y="2866336"/>
                    <a:pt x="3243645" y="2886801"/>
                  </a:cubicBezTo>
                  <a:cubicBezTo>
                    <a:pt x="3259479" y="2879949"/>
                    <a:pt x="3275237" y="2873074"/>
                    <a:pt x="3291033" y="2866245"/>
                  </a:cubicBezTo>
                  <a:cubicBezTo>
                    <a:pt x="3300607" y="2862068"/>
                    <a:pt x="3305665" y="2858921"/>
                    <a:pt x="3310373" y="2858457"/>
                  </a:cubicBezTo>
                  <a:lnTo>
                    <a:pt x="3327579" y="2866751"/>
                  </a:lnTo>
                  <a:lnTo>
                    <a:pt x="3328755" y="2864408"/>
                  </a:lnTo>
                  <a:cubicBezTo>
                    <a:pt x="3341629" y="2851718"/>
                    <a:pt x="3371359" y="2836759"/>
                    <a:pt x="3377615" y="2831866"/>
                  </a:cubicBezTo>
                  <a:cubicBezTo>
                    <a:pt x="3393919" y="2819137"/>
                    <a:pt x="3422021" y="2804916"/>
                    <a:pt x="3422589" y="2780923"/>
                  </a:cubicBezTo>
                  <a:cubicBezTo>
                    <a:pt x="3423349" y="2752615"/>
                    <a:pt x="3369357" y="2740152"/>
                    <a:pt x="3374835" y="2713362"/>
                  </a:cubicBezTo>
                  <a:cubicBezTo>
                    <a:pt x="3379195" y="2692484"/>
                    <a:pt x="3419557" y="2691872"/>
                    <a:pt x="3434449" y="2683936"/>
                  </a:cubicBezTo>
                  <a:cubicBezTo>
                    <a:pt x="3459833" y="2670381"/>
                    <a:pt x="3473843" y="2649636"/>
                    <a:pt x="3493559" y="2629610"/>
                  </a:cubicBezTo>
                  <a:cubicBezTo>
                    <a:pt x="3543063" y="2579226"/>
                    <a:pt x="3545381" y="2517418"/>
                    <a:pt x="3536091" y="2451083"/>
                  </a:cubicBezTo>
                  <a:cubicBezTo>
                    <a:pt x="3532783" y="2427621"/>
                    <a:pt x="3519659" y="2391644"/>
                    <a:pt x="3536765" y="2372737"/>
                  </a:cubicBezTo>
                  <a:cubicBezTo>
                    <a:pt x="3545633" y="2362884"/>
                    <a:pt x="3538197" y="2339556"/>
                    <a:pt x="3536659" y="2327812"/>
                  </a:cubicBezTo>
                  <a:cubicBezTo>
                    <a:pt x="3535795" y="2321101"/>
                    <a:pt x="3534827" y="2322912"/>
                    <a:pt x="3544517" y="2321740"/>
                  </a:cubicBezTo>
                  <a:close/>
                  <a:moveTo>
                    <a:pt x="51097" y="1767664"/>
                  </a:moveTo>
                  <a:lnTo>
                    <a:pt x="51161" y="1767783"/>
                  </a:lnTo>
                  <a:lnTo>
                    <a:pt x="51215" y="1768012"/>
                  </a:lnTo>
                  <a:close/>
                  <a:moveTo>
                    <a:pt x="46207" y="1758477"/>
                  </a:moveTo>
                  <a:cubicBezTo>
                    <a:pt x="47451" y="1758806"/>
                    <a:pt x="48685" y="1761053"/>
                    <a:pt x="49965" y="1764319"/>
                  </a:cubicBezTo>
                  <a:lnTo>
                    <a:pt x="51097" y="1767664"/>
                  </a:lnTo>
                  <a:close/>
                  <a:moveTo>
                    <a:pt x="2635381" y="1692529"/>
                  </a:moveTo>
                  <a:cubicBezTo>
                    <a:pt x="2635755" y="1693256"/>
                    <a:pt x="2642773" y="1707426"/>
                    <a:pt x="2637905" y="1697668"/>
                  </a:cubicBezTo>
                  <a:cubicBezTo>
                    <a:pt x="2635867" y="1693539"/>
                    <a:pt x="2635255" y="1692287"/>
                    <a:pt x="2635381" y="1692529"/>
                  </a:cubicBezTo>
                  <a:close/>
                  <a:moveTo>
                    <a:pt x="155271" y="1487762"/>
                  </a:moveTo>
                  <a:lnTo>
                    <a:pt x="164959" y="1487762"/>
                  </a:lnTo>
                  <a:lnTo>
                    <a:pt x="155439" y="1490808"/>
                  </a:lnTo>
                  <a:close/>
                  <a:moveTo>
                    <a:pt x="154789" y="1479085"/>
                  </a:moveTo>
                  <a:lnTo>
                    <a:pt x="155271" y="1487762"/>
                  </a:lnTo>
                  <a:lnTo>
                    <a:pt x="154465" y="1487762"/>
                  </a:lnTo>
                  <a:cubicBezTo>
                    <a:pt x="154775" y="1479503"/>
                    <a:pt x="154749" y="1477503"/>
                    <a:pt x="154789" y="1479085"/>
                  </a:cubicBezTo>
                  <a:close/>
                  <a:moveTo>
                    <a:pt x="2175983" y="654522"/>
                  </a:moveTo>
                  <a:cubicBezTo>
                    <a:pt x="2183711" y="659111"/>
                    <a:pt x="2190391" y="682031"/>
                    <a:pt x="2198935" y="733503"/>
                  </a:cubicBezTo>
                  <a:cubicBezTo>
                    <a:pt x="2207359" y="785102"/>
                    <a:pt x="2212469" y="837286"/>
                    <a:pt x="2220891" y="888740"/>
                  </a:cubicBezTo>
                  <a:cubicBezTo>
                    <a:pt x="2230557" y="947794"/>
                    <a:pt x="2247127" y="900288"/>
                    <a:pt x="2279025" y="902919"/>
                  </a:cubicBezTo>
                  <a:cubicBezTo>
                    <a:pt x="2356765" y="908912"/>
                    <a:pt x="2306641" y="1224502"/>
                    <a:pt x="2345305" y="1274640"/>
                  </a:cubicBezTo>
                  <a:cubicBezTo>
                    <a:pt x="2365603" y="1301098"/>
                    <a:pt x="2490293" y="1326386"/>
                    <a:pt x="2473447" y="1376377"/>
                  </a:cubicBezTo>
                  <a:cubicBezTo>
                    <a:pt x="2465437" y="1399619"/>
                    <a:pt x="2519705" y="1519628"/>
                    <a:pt x="2516253" y="1523282"/>
                  </a:cubicBezTo>
                  <a:cubicBezTo>
                    <a:pt x="2518323" y="1514658"/>
                    <a:pt x="2520257" y="1506034"/>
                    <a:pt x="2522329" y="1497410"/>
                  </a:cubicBezTo>
                  <a:cubicBezTo>
                    <a:pt x="2583361" y="1495071"/>
                    <a:pt x="2557263" y="1573859"/>
                    <a:pt x="2565135" y="1605286"/>
                  </a:cubicBezTo>
                  <a:cubicBezTo>
                    <a:pt x="2575767" y="1647531"/>
                    <a:pt x="2620229" y="1661856"/>
                    <a:pt x="2637905" y="1697668"/>
                  </a:cubicBezTo>
                  <a:cubicBezTo>
                    <a:pt x="2663727" y="1749853"/>
                    <a:pt x="2667869" y="1828641"/>
                    <a:pt x="2632657" y="1878194"/>
                  </a:cubicBezTo>
                  <a:cubicBezTo>
                    <a:pt x="2620781" y="1895004"/>
                    <a:pt x="2637629" y="1959613"/>
                    <a:pt x="2635281" y="1982562"/>
                  </a:cubicBezTo>
                  <a:cubicBezTo>
                    <a:pt x="2628239" y="2048925"/>
                    <a:pt x="2537655" y="2088977"/>
                    <a:pt x="2527989" y="2155340"/>
                  </a:cubicBezTo>
                  <a:cubicBezTo>
                    <a:pt x="2520533" y="2206794"/>
                    <a:pt x="2451215" y="2276957"/>
                    <a:pt x="2408409" y="2302830"/>
                  </a:cubicBezTo>
                  <a:cubicBezTo>
                    <a:pt x="2279163" y="2381326"/>
                    <a:pt x="2195897" y="2534224"/>
                    <a:pt x="2101449" y="2647802"/>
                  </a:cubicBezTo>
                  <a:cubicBezTo>
                    <a:pt x="2058505" y="2699401"/>
                    <a:pt x="1989049" y="2683760"/>
                    <a:pt x="1929673" y="2709195"/>
                  </a:cubicBezTo>
                  <a:cubicBezTo>
                    <a:pt x="1907579" y="2718696"/>
                    <a:pt x="1821415" y="2782574"/>
                    <a:pt x="1803463" y="2780820"/>
                  </a:cubicBezTo>
                  <a:cubicBezTo>
                    <a:pt x="1764799" y="2777458"/>
                    <a:pt x="1771841" y="2717088"/>
                    <a:pt x="1768251" y="2702763"/>
                  </a:cubicBezTo>
                  <a:cubicBezTo>
                    <a:pt x="1765629" y="2692238"/>
                    <a:pt x="1656127" y="2762256"/>
                    <a:pt x="1640939" y="2759625"/>
                  </a:cubicBezTo>
                  <a:cubicBezTo>
                    <a:pt x="1601585" y="2752755"/>
                    <a:pt x="1524257" y="2721327"/>
                    <a:pt x="1490565" y="2697939"/>
                  </a:cubicBezTo>
                  <a:cubicBezTo>
                    <a:pt x="1440303" y="2662858"/>
                    <a:pt x="1508517" y="2592402"/>
                    <a:pt x="1496227" y="2546064"/>
                  </a:cubicBezTo>
                  <a:cubicBezTo>
                    <a:pt x="1488355" y="2515514"/>
                    <a:pt x="1431189" y="2525454"/>
                    <a:pt x="1429947" y="2516683"/>
                  </a:cubicBezTo>
                  <a:cubicBezTo>
                    <a:pt x="1428289" y="2505135"/>
                    <a:pt x="1510035" y="2435702"/>
                    <a:pt x="1464329" y="2415384"/>
                  </a:cubicBezTo>
                  <a:cubicBezTo>
                    <a:pt x="1470681" y="2418162"/>
                    <a:pt x="1384103" y="2495049"/>
                    <a:pt x="1352343" y="2492857"/>
                  </a:cubicBezTo>
                  <a:cubicBezTo>
                    <a:pt x="1376645" y="2457482"/>
                    <a:pt x="1414757" y="2434972"/>
                    <a:pt x="1443065" y="2394335"/>
                  </a:cubicBezTo>
                  <a:cubicBezTo>
                    <a:pt x="1465019" y="2363054"/>
                    <a:pt x="1473719" y="2329288"/>
                    <a:pt x="1490151" y="2301222"/>
                  </a:cubicBezTo>
                  <a:cubicBezTo>
                    <a:pt x="1447345" y="2374894"/>
                    <a:pt x="1345577" y="2413484"/>
                    <a:pt x="1283439" y="2469615"/>
                  </a:cubicBezTo>
                  <a:cubicBezTo>
                    <a:pt x="1281505" y="2441696"/>
                    <a:pt x="1294347" y="2363054"/>
                    <a:pt x="1272531" y="2337181"/>
                  </a:cubicBezTo>
                  <a:cubicBezTo>
                    <a:pt x="1257065" y="2318617"/>
                    <a:pt x="1263693" y="2273303"/>
                    <a:pt x="1248503" y="2266579"/>
                  </a:cubicBezTo>
                  <a:cubicBezTo>
                    <a:pt x="1163169" y="2228720"/>
                    <a:pt x="1082941" y="2209863"/>
                    <a:pt x="990701" y="2214833"/>
                  </a:cubicBezTo>
                  <a:cubicBezTo>
                    <a:pt x="874159" y="2220826"/>
                    <a:pt x="757339" y="2288213"/>
                    <a:pt x="643281" y="2308385"/>
                  </a:cubicBezTo>
                  <a:cubicBezTo>
                    <a:pt x="586115" y="2318617"/>
                    <a:pt x="580315" y="2385857"/>
                    <a:pt x="517625" y="2388196"/>
                  </a:cubicBezTo>
                  <a:cubicBezTo>
                    <a:pt x="464187" y="2390388"/>
                    <a:pt x="410197" y="2381910"/>
                    <a:pt x="356619" y="2384249"/>
                  </a:cubicBezTo>
                  <a:cubicBezTo>
                    <a:pt x="270041" y="2387904"/>
                    <a:pt x="198375" y="2467568"/>
                    <a:pt x="105997" y="2477508"/>
                  </a:cubicBezTo>
                  <a:cubicBezTo>
                    <a:pt x="70647" y="2481309"/>
                    <a:pt x="-10131" y="2416700"/>
                    <a:pt x="1053" y="2379279"/>
                  </a:cubicBezTo>
                  <a:cubicBezTo>
                    <a:pt x="7819" y="2357061"/>
                    <a:pt x="46207" y="2365100"/>
                    <a:pt x="63329" y="2331626"/>
                  </a:cubicBezTo>
                  <a:cubicBezTo>
                    <a:pt x="99783" y="2261024"/>
                    <a:pt x="103235" y="2214248"/>
                    <a:pt x="88461" y="2139992"/>
                  </a:cubicBezTo>
                  <a:cubicBezTo>
                    <a:pt x="77553" y="2085907"/>
                    <a:pt x="107241" y="2038839"/>
                    <a:pt x="88461" y="1983001"/>
                  </a:cubicBezTo>
                  <a:cubicBezTo>
                    <a:pt x="80591" y="1959869"/>
                    <a:pt x="67749" y="1846949"/>
                    <a:pt x="56577" y="1790578"/>
                  </a:cubicBezTo>
                  <a:lnTo>
                    <a:pt x="51215" y="1768012"/>
                  </a:lnTo>
                  <a:lnTo>
                    <a:pt x="54009" y="1776274"/>
                  </a:lnTo>
                  <a:cubicBezTo>
                    <a:pt x="56875" y="1785081"/>
                    <a:pt x="60155" y="1794363"/>
                    <a:pt x="64297" y="1796921"/>
                  </a:cubicBezTo>
                  <a:cubicBezTo>
                    <a:pt x="75895" y="1804083"/>
                    <a:pt x="71063" y="1763154"/>
                    <a:pt x="70925" y="1763739"/>
                  </a:cubicBezTo>
                  <a:cubicBezTo>
                    <a:pt x="74099" y="1748245"/>
                    <a:pt x="96607" y="1832441"/>
                    <a:pt x="113315" y="1812415"/>
                  </a:cubicBezTo>
                  <a:cubicBezTo>
                    <a:pt x="159573" y="1756723"/>
                    <a:pt x="49935" y="1680566"/>
                    <a:pt x="118287" y="1609672"/>
                  </a:cubicBezTo>
                  <a:cubicBezTo>
                    <a:pt x="137619" y="1589591"/>
                    <a:pt x="125975" y="1511314"/>
                    <a:pt x="151531" y="1492059"/>
                  </a:cubicBezTo>
                  <a:lnTo>
                    <a:pt x="155439" y="1490808"/>
                  </a:lnTo>
                  <a:lnTo>
                    <a:pt x="155501" y="1491910"/>
                  </a:lnTo>
                  <a:cubicBezTo>
                    <a:pt x="156639" y="1504061"/>
                    <a:pt x="159643" y="1519848"/>
                    <a:pt x="167721" y="1517874"/>
                  </a:cubicBezTo>
                  <a:cubicBezTo>
                    <a:pt x="209285" y="1507350"/>
                    <a:pt x="286473" y="1425346"/>
                    <a:pt x="324585" y="1397865"/>
                  </a:cubicBezTo>
                  <a:cubicBezTo>
                    <a:pt x="360901" y="1371846"/>
                    <a:pt x="401083" y="1392603"/>
                    <a:pt x="443613" y="1371700"/>
                  </a:cubicBezTo>
                  <a:cubicBezTo>
                    <a:pt x="457973" y="1364683"/>
                    <a:pt x="511689" y="1333841"/>
                    <a:pt x="527567" y="1335010"/>
                  </a:cubicBezTo>
                  <a:cubicBezTo>
                    <a:pt x="645215" y="1343342"/>
                    <a:pt x="648391" y="1289842"/>
                    <a:pt x="711771" y="1230642"/>
                  </a:cubicBezTo>
                  <a:cubicBezTo>
                    <a:pt x="719229" y="1223625"/>
                    <a:pt x="811053" y="1058010"/>
                    <a:pt x="816715" y="1069265"/>
                  </a:cubicBezTo>
                  <a:cubicBezTo>
                    <a:pt x="826519" y="1094407"/>
                    <a:pt x="836047" y="1119257"/>
                    <a:pt x="847233" y="1143814"/>
                  </a:cubicBezTo>
                  <a:cubicBezTo>
                    <a:pt x="850685" y="1129781"/>
                    <a:pt x="853999" y="1115602"/>
                    <a:pt x="857313" y="1101423"/>
                  </a:cubicBezTo>
                  <a:cubicBezTo>
                    <a:pt x="875815" y="1139283"/>
                    <a:pt x="819891" y="1034476"/>
                    <a:pt x="887967" y="1053771"/>
                  </a:cubicBezTo>
                  <a:cubicBezTo>
                    <a:pt x="933535" y="1066634"/>
                    <a:pt x="907299" y="1000856"/>
                    <a:pt x="945547" y="980391"/>
                  </a:cubicBezTo>
                  <a:cubicBezTo>
                    <a:pt x="994429" y="954226"/>
                    <a:pt x="1178081" y="765076"/>
                    <a:pt x="1182913" y="954372"/>
                  </a:cubicBezTo>
                  <a:cubicBezTo>
                    <a:pt x="1182913" y="934785"/>
                    <a:pt x="1294071" y="958611"/>
                    <a:pt x="1286201" y="935223"/>
                  </a:cubicBezTo>
                  <a:cubicBezTo>
                    <a:pt x="1267559" y="879238"/>
                    <a:pt x="1334531" y="796504"/>
                    <a:pt x="1387417" y="761422"/>
                  </a:cubicBezTo>
                  <a:cubicBezTo>
                    <a:pt x="1442373" y="725171"/>
                    <a:pt x="1558641" y="765222"/>
                    <a:pt x="1461291" y="686435"/>
                  </a:cubicBezTo>
                  <a:cubicBezTo>
                    <a:pt x="1447897" y="675618"/>
                    <a:pt x="1492499" y="660123"/>
                    <a:pt x="1510173" y="677956"/>
                  </a:cubicBezTo>
                  <a:cubicBezTo>
                    <a:pt x="1530747" y="698275"/>
                    <a:pt x="1554637" y="713769"/>
                    <a:pt x="1581977" y="724440"/>
                  </a:cubicBezTo>
                  <a:cubicBezTo>
                    <a:pt x="1589019" y="727802"/>
                    <a:pt x="1667175" y="756598"/>
                    <a:pt x="1673389" y="755283"/>
                  </a:cubicBezTo>
                  <a:cubicBezTo>
                    <a:pt x="1713709" y="746074"/>
                    <a:pt x="1745191" y="705437"/>
                    <a:pt x="1780403" y="751628"/>
                  </a:cubicBezTo>
                  <a:cubicBezTo>
                    <a:pt x="1800839" y="778671"/>
                    <a:pt x="1709429" y="826908"/>
                    <a:pt x="1709429" y="861990"/>
                  </a:cubicBezTo>
                  <a:cubicBezTo>
                    <a:pt x="1709429" y="933469"/>
                    <a:pt x="1644529" y="929815"/>
                    <a:pt x="1706391" y="1000417"/>
                  </a:cubicBezTo>
                  <a:cubicBezTo>
                    <a:pt x="1725445" y="1022197"/>
                    <a:pt x="1806087" y="1073650"/>
                    <a:pt x="1832599" y="1086806"/>
                  </a:cubicBezTo>
                  <a:cubicBezTo>
                    <a:pt x="1886037" y="1113410"/>
                    <a:pt x="1911997" y="1188105"/>
                    <a:pt x="1985043" y="1152731"/>
                  </a:cubicBezTo>
                  <a:cubicBezTo>
                    <a:pt x="2063061" y="1115018"/>
                    <a:pt x="2069137" y="950425"/>
                    <a:pt x="2076041" y="878946"/>
                  </a:cubicBezTo>
                  <a:cubicBezTo>
                    <a:pt x="2079355" y="844157"/>
                    <a:pt x="2096615" y="764053"/>
                    <a:pt x="2115119" y="737011"/>
                  </a:cubicBezTo>
                  <a:cubicBezTo>
                    <a:pt x="2147311" y="690144"/>
                    <a:pt x="2163103" y="646874"/>
                    <a:pt x="2175983" y="654522"/>
                  </a:cubicBezTo>
                  <a:close/>
                  <a:moveTo>
                    <a:pt x="2676983" y="280947"/>
                  </a:moveTo>
                  <a:cubicBezTo>
                    <a:pt x="2665797" y="276562"/>
                    <a:pt x="2711917" y="294541"/>
                    <a:pt x="2676983" y="280947"/>
                  </a:cubicBezTo>
                  <a:close/>
                  <a:moveTo>
                    <a:pt x="2745057" y="27919"/>
                  </a:moveTo>
                  <a:cubicBezTo>
                    <a:pt x="2788139" y="47507"/>
                    <a:pt x="2972481" y="139158"/>
                    <a:pt x="2897227" y="205813"/>
                  </a:cubicBezTo>
                  <a:cubicBezTo>
                    <a:pt x="2887699" y="196020"/>
                    <a:pt x="2883417" y="183595"/>
                    <a:pt x="2884523" y="168539"/>
                  </a:cubicBezTo>
                  <a:cubicBezTo>
                    <a:pt x="2886869" y="246158"/>
                    <a:pt x="2736083" y="303896"/>
                    <a:pt x="2676983" y="280947"/>
                  </a:cubicBezTo>
                  <a:cubicBezTo>
                    <a:pt x="2665797" y="276562"/>
                    <a:pt x="2600621" y="253905"/>
                    <a:pt x="2605179" y="241041"/>
                  </a:cubicBezTo>
                  <a:cubicBezTo>
                    <a:pt x="2692309" y="233148"/>
                    <a:pt x="2737877" y="231540"/>
                    <a:pt x="2813547" y="198505"/>
                  </a:cubicBezTo>
                  <a:cubicBezTo>
                    <a:pt x="2826527" y="192804"/>
                    <a:pt x="2832465" y="85950"/>
                    <a:pt x="2879827" y="154506"/>
                  </a:cubicBezTo>
                  <a:cubicBezTo>
                    <a:pt x="2854697" y="87851"/>
                    <a:pt x="2770465" y="88289"/>
                    <a:pt x="2745057" y="27919"/>
                  </a:cubicBezTo>
                  <a:close/>
                  <a:moveTo>
                    <a:pt x="2107663" y="0"/>
                  </a:moveTo>
                  <a:cubicBezTo>
                    <a:pt x="2148811" y="4970"/>
                    <a:pt x="2364637" y="75134"/>
                    <a:pt x="2373059" y="113285"/>
                  </a:cubicBezTo>
                  <a:cubicBezTo>
                    <a:pt x="2407995" y="103638"/>
                    <a:pt x="2469305" y="184472"/>
                    <a:pt x="2451353" y="216484"/>
                  </a:cubicBezTo>
                  <a:cubicBezTo>
                    <a:pt x="2508105" y="210783"/>
                    <a:pt x="2595375" y="276708"/>
                    <a:pt x="2580323" y="337078"/>
                  </a:cubicBezTo>
                  <a:cubicBezTo>
                    <a:pt x="2560301" y="340001"/>
                    <a:pt x="2539727" y="336639"/>
                    <a:pt x="2520119" y="340001"/>
                  </a:cubicBezTo>
                  <a:cubicBezTo>
                    <a:pt x="2527713" y="361343"/>
                    <a:pt x="2605317" y="481498"/>
                    <a:pt x="2613601" y="483545"/>
                  </a:cubicBezTo>
                  <a:cubicBezTo>
                    <a:pt x="2639009" y="480621"/>
                    <a:pt x="2663865" y="493192"/>
                    <a:pt x="2650609" y="524620"/>
                  </a:cubicBezTo>
                  <a:cubicBezTo>
                    <a:pt x="2688995" y="525204"/>
                    <a:pt x="2787173" y="640244"/>
                    <a:pt x="2705981" y="640244"/>
                  </a:cubicBezTo>
                  <a:cubicBezTo>
                    <a:pt x="2632381" y="640244"/>
                    <a:pt x="2503963" y="576804"/>
                    <a:pt x="2468889" y="522135"/>
                  </a:cubicBezTo>
                  <a:cubicBezTo>
                    <a:pt x="2403023" y="439692"/>
                    <a:pt x="2362013" y="379468"/>
                    <a:pt x="2253755" y="455041"/>
                  </a:cubicBezTo>
                  <a:cubicBezTo>
                    <a:pt x="2298909" y="545522"/>
                    <a:pt x="2126993" y="541137"/>
                    <a:pt x="2078389" y="510879"/>
                  </a:cubicBezTo>
                  <a:cubicBezTo>
                    <a:pt x="2089849" y="463519"/>
                    <a:pt x="2112495" y="359296"/>
                    <a:pt x="2072451" y="324799"/>
                  </a:cubicBezTo>
                  <a:cubicBezTo>
                    <a:pt x="2126855" y="245719"/>
                    <a:pt x="2101725" y="94429"/>
                    <a:pt x="2107663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5719" tIns="35719" rIns="35719" bIns="35719" numCol="1" anchor="ctr">
              <a:noAutofit/>
            </a:bodyPr>
            <a:lstStyle/>
            <a:p>
              <a:pPr defTabSz="410780">
                <a:spcBef>
                  <a:spcPts val="703"/>
                </a:spcBef>
                <a:defRPr sz="2000">
                  <a:solidFill>
                    <a:srgbClr val="FFFFFF"/>
                  </a:solidFill>
                  <a:latin typeface="Avenir Light"/>
                  <a:ea typeface="Avenir Light"/>
                  <a:cs typeface="Avenir Light"/>
                  <a:sym typeface="Avenir Light"/>
                </a:defRPr>
              </a:pPr>
              <a:endParaRPr sz="1407">
                <a:latin typeface="Calibri" panose="020F0502020204030204" pitchFamily="34" charset="0"/>
                <a:ea typeface="Lato Light" panose="020F0502020204030203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99" name="Group 19">
            <a:extLst>
              <a:ext uri="{FF2B5EF4-FFF2-40B4-BE49-F238E27FC236}">
                <a16:creationId xmlns:a16="http://schemas.microsoft.com/office/drawing/2014/main" id="{53E16BEB-119A-D64C-8C6C-3014C019CFF8}"/>
              </a:ext>
            </a:extLst>
          </p:cNvPr>
          <p:cNvGrpSpPr/>
          <p:nvPr/>
        </p:nvGrpSpPr>
        <p:grpSpPr>
          <a:xfrm>
            <a:off x="8770678" y="6008138"/>
            <a:ext cx="807720" cy="411730"/>
            <a:chOff x="4830761" y="4605592"/>
            <a:chExt cx="8043930" cy="4606268"/>
          </a:xfrm>
          <a:solidFill>
            <a:schemeClr val="accent5"/>
          </a:solidFill>
        </p:grpSpPr>
        <p:sp>
          <p:nvSpPr>
            <p:cNvPr id="100" name="Shape 60111">
              <a:extLst>
                <a:ext uri="{FF2B5EF4-FFF2-40B4-BE49-F238E27FC236}">
                  <a16:creationId xmlns:a16="http://schemas.microsoft.com/office/drawing/2014/main" id="{0952E298-BE2C-D14E-948A-E56FDBCED7FB}"/>
                </a:ext>
              </a:extLst>
            </p:cNvPr>
            <p:cNvSpPr/>
            <p:nvPr/>
          </p:nvSpPr>
          <p:spPr>
            <a:xfrm>
              <a:off x="9960110" y="5516495"/>
              <a:ext cx="1289936" cy="75400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>
              <a:defPPr>
                <a:defRPr lang="en-US"/>
              </a:defPPr>
              <a:lvl1pPr marL="0" algn="l" defTabSz="1828434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14217" algn="l" defTabSz="1828434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8434" algn="l" defTabSz="1828434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742651" algn="l" defTabSz="1828434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656868" algn="l" defTabSz="1828434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571086" algn="l" defTabSz="1828434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485303" algn="l" defTabSz="1828434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6399520" algn="l" defTabSz="1828434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7313737" algn="l" defTabSz="1828434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sz="5063">
                <a:latin typeface="Calibri" panose="020F0502020204030204" pitchFamily="34" charset="0"/>
              </a:endParaRPr>
            </a:p>
          </p:txBody>
        </p:sp>
        <p:sp>
          <p:nvSpPr>
            <p:cNvPr id="101" name="Shape 60112">
              <a:extLst>
                <a:ext uri="{FF2B5EF4-FFF2-40B4-BE49-F238E27FC236}">
                  <a16:creationId xmlns:a16="http://schemas.microsoft.com/office/drawing/2014/main" id="{4F4CD4BB-1BF2-9840-86A5-64E7AE8D4082}"/>
                </a:ext>
              </a:extLst>
            </p:cNvPr>
            <p:cNvSpPr/>
            <p:nvPr/>
          </p:nvSpPr>
          <p:spPr>
            <a:xfrm>
              <a:off x="4833439" y="7395683"/>
              <a:ext cx="1401114" cy="18161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1582"/>
                  </a:moveTo>
                  <a:lnTo>
                    <a:pt x="21600" y="0"/>
                  </a:lnTo>
                  <a:lnTo>
                    <a:pt x="21600" y="10018"/>
                  </a:lnTo>
                  <a:lnTo>
                    <a:pt x="0" y="21600"/>
                  </a:lnTo>
                  <a:lnTo>
                    <a:pt x="0" y="11582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>
              <a:defPPr>
                <a:defRPr lang="en-US"/>
              </a:defPPr>
              <a:lvl1pPr marL="0" algn="l" defTabSz="1828434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14217" algn="l" defTabSz="1828434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8434" algn="l" defTabSz="1828434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742651" algn="l" defTabSz="1828434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656868" algn="l" defTabSz="1828434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571086" algn="l" defTabSz="1828434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485303" algn="l" defTabSz="1828434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6399520" algn="l" defTabSz="1828434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7313737" algn="l" defTabSz="1828434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sz="5063">
                <a:latin typeface="Calibri" panose="020F0502020204030204" pitchFamily="34" charset="0"/>
              </a:endParaRPr>
            </a:p>
          </p:txBody>
        </p:sp>
        <p:sp>
          <p:nvSpPr>
            <p:cNvPr id="102" name="Shape 60113">
              <a:extLst>
                <a:ext uri="{FF2B5EF4-FFF2-40B4-BE49-F238E27FC236}">
                  <a16:creationId xmlns:a16="http://schemas.microsoft.com/office/drawing/2014/main" id="{E7B1BDBC-1F88-6A4C-85FA-4DE4AA500A78}"/>
                </a:ext>
              </a:extLst>
            </p:cNvPr>
            <p:cNvSpPr/>
            <p:nvPr/>
          </p:nvSpPr>
          <p:spPr>
            <a:xfrm>
              <a:off x="6234370" y="7395839"/>
              <a:ext cx="1042122" cy="15662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1614"/>
                  </a:lnTo>
                  <a:lnTo>
                    <a:pt x="21600" y="21600"/>
                  </a:lnTo>
                  <a:lnTo>
                    <a:pt x="21600" y="99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>
              <a:defPPr>
                <a:defRPr lang="en-US"/>
              </a:defPPr>
              <a:lvl1pPr marL="0" algn="l" defTabSz="1828434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14217" algn="l" defTabSz="1828434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8434" algn="l" defTabSz="1828434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742651" algn="l" defTabSz="1828434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656868" algn="l" defTabSz="1828434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571086" algn="l" defTabSz="1828434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485303" algn="l" defTabSz="1828434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6399520" algn="l" defTabSz="1828434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7313737" algn="l" defTabSz="1828434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sz="5063">
                <a:latin typeface="Calibri" panose="020F0502020204030204" pitchFamily="34" charset="0"/>
              </a:endParaRPr>
            </a:p>
          </p:txBody>
        </p:sp>
        <p:sp>
          <p:nvSpPr>
            <p:cNvPr id="103" name="Shape 60114">
              <a:extLst>
                <a:ext uri="{FF2B5EF4-FFF2-40B4-BE49-F238E27FC236}">
                  <a16:creationId xmlns:a16="http://schemas.microsoft.com/office/drawing/2014/main" id="{96D98995-FE6C-174D-B912-812FB12BB24E}"/>
                </a:ext>
              </a:extLst>
            </p:cNvPr>
            <p:cNvSpPr/>
            <p:nvPr/>
          </p:nvSpPr>
          <p:spPr>
            <a:xfrm>
              <a:off x="7276491" y="6727628"/>
              <a:ext cx="1407629" cy="22344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21600" y="8141"/>
                  </a:lnTo>
                  <a:lnTo>
                    <a:pt x="0" y="21600"/>
                  </a:lnTo>
                  <a:lnTo>
                    <a:pt x="0" y="13459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>
              <a:defPPr>
                <a:defRPr lang="en-US"/>
              </a:defPPr>
              <a:lvl1pPr marL="0" algn="l" defTabSz="1828434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14217" algn="l" defTabSz="1828434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8434" algn="l" defTabSz="1828434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742651" algn="l" defTabSz="1828434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656868" algn="l" defTabSz="1828434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571086" algn="l" defTabSz="1828434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485303" algn="l" defTabSz="1828434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6399520" algn="l" defTabSz="1828434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7313737" algn="l" defTabSz="1828434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sz="5063">
                <a:latin typeface="Calibri" panose="020F0502020204030204" pitchFamily="34" charset="0"/>
              </a:endParaRPr>
            </a:p>
          </p:txBody>
        </p:sp>
        <p:sp>
          <p:nvSpPr>
            <p:cNvPr id="104" name="Shape 60115">
              <a:extLst>
                <a:ext uri="{FF2B5EF4-FFF2-40B4-BE49-F238E27FC236}">
                  <a16:creationId xmlns:a16="http://schemas.microsoft.com/office/drawing/2014/main" id="{9D7E277E-E68B-3041-A673-E802C8A561B7}"/>
                </a:ext>
              </a:extLst>
            </p:cNvPr>
            <p:cNvSpPr/>
            <p:nvPr/>
          </p:nvSpPr>
          <p:spPr>
            <a:xfrm>
              <a:off x="8675471" y="6707278"/>
              <a:ext cx="1416278" cy="21086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32" y="8835"/>
                  </a:lnTo>
                  <a:lnTo>
                    <a:pt x="21600" y="21600"/>
                  </a:lnTo>
                  <a:lnTo>
                    <a:pt x="21600" y="129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>
              <a:defPPr>
                <a:defRPr lang="en-US"/>
              </a:defPPr>
              <a:lvl1pPr marL="0" algn="l" defTabSz="1828434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14217" algn="l" defTabSz="1828434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8434" algn="l" defTabSz="1828434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742651" algn="l" defTabSz="1828434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656868" algn="l" defTabSz="1828434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571086" algn="l" defTabSz="1828434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485303" algn="l" defTabSz="1828434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6399520" algn="l" defTabSz="1828434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7313737" algn="l" defTabSz="1828434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sz="5063">
                <a:latin typeface="Calibri" panose="020F0502020204030204" pitchFamily="34" charset="0"/>
              </a:endParaRPr>
            </a:p>
          </p:txBody>
        </p:sp>
        <p:sp>
          <p:nvSpPr>
            <p:cNvPr id="105" name="Shape 60116">
              <a:extLst>
                <a:ext uri="{FF2B5EF4-FFF2-40B4-BE49-F238E27FC236}">
                  <a16:creationId xmlns:a16="http://schemas.microsoft.com/office/drawing/2014/main" id="{D6FE1BB0-DF4F-C54A-9D51-68228C4F118E}"/>
                </a:ext>
              </a:extLst>
            </p:cNvPr>
            <p:cNvSpPr/>
            <p:nvPr/>
          </p:nvSpPr>
          <p:spPr>
            <a:xfrm>
              <a:off x="10091747" y="5552972"/>
              <a:ext cx="1937986" cy="32629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0" y="16025"/>
                  </a:lnTo>
                  <a:lnTo>
                    <a:pt x="21600" y="0"/>
                  </a:lnTo>
                  <a:lnTo>
                    <a:pt x="21600" y="5575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>
              <a:defPPr>
                <a:defRPr lang="en-US"/>
              </a:defPPr>
              <a:lvl1pPr marL="0" algn="l" defTabSz="1828434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14217" algn="l" defTabSz="1828434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8434" algn="l" defTabSz="1828434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742651" algn="l" defTabSz="1828434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656868" algn="l" defTabSz="1828434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571086" algn="l" defTabSz="1828434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485303" algn="l" defTabSz="1828434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6399520" algn="l" defTabSz="1828434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7313737" algn="l" defTabSz="1828434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sz="5063">
                <a:latin typeface="Calibri" panose="020F0502020204030204" pitchFamily="34" charset="0"/>
              </a:endParaRPr>
            </a:p>
          </p:txBody>
        </p:sp>
        <p:sp>
          <p:nvSpPr>
            <p:cNvPr id="106" name="Shape 60117">
              <a:extLst>
                <a:ext uri="{FF2B5EF4-FFF2-40B4-BE49-F238E27FC236}">
                  <a16:creationId xmlns:a16="http://schemas.microsoft.com/office/drawing/2014/main" id="{EAF3380A-D483-7442-AA56-6D5ACA1E284C}"/>
                </a:ext>
              </a:extLst>
            </p:cNvPr>
            <p:cNvSpPr/>
            <p:nvPr/>
          </p:nvSpPr>
          <p:spPr>
            <a:xfrm>
              <a:off x="12030003" y="5553186"/>
              <a:ext cx="836555" cy="14346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2679"/>
                  </a:lnTo>
                  <a:lnTo>
                    <a:pt x="21600" y="21600"/>
                  </a:lnTo>
                  <a:lnTo>
                    <a:pt x="21600" y="892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>
              <a:defPPr>
                <a:defRPr lang="en-US"/>
              </a:defPPr>
              <a:lvl1pPr marL="0" algn="l" defTabSz="1828434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14217" algn="l" defTabSz="1828434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8434" algn="l" defTabSz="1828434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742651" algn="l" defTabSz="1828434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656868" algn="l" defTabSz="1828434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571086" algn="l" defTabSz="1828434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485303" algn="l" defTabSz="1828434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6399520" algn="l" defTabSz="1828434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7313737" algn="l" defTabSz="1828434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sz="5063">
                <a:latin typeface="Calibri" panose="020F0502020204030204" pitchFamily="34" charset="0"/>
              </a:endParaRPr>
            </a:p>
          </p:txBody>
        </p:sp>
        <p:sp>
          <p:nvSpPr>
            <p:cNvPr id="107" name="Shape 60119">
              <a:extLst>
                <a:ext uri="{FF2B5EF4-FFF2-40B4-BE49-F238E27FC236}">
                  <a16:creationId xmlns:a16="http://schemas.microsoft.com/office/drawing/2014/main" id="{47DF33D2-492D-A14F-9CF9-2CDC5C76600B}"/>
                </a:ext>
              </a:extLst>
            </p:cNvPr>
            <p:cNvSpPr/>
            <p:nvPr/>
          </p:nvSpPr>
          <p:spPr>
            <a:xfrm>
              <a:off x="4830761" y="4605592"/>
              <a:ext cx="8043930" cy="37688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752" y="5267"/>
                  </a:moveTo>
                  <a:lnTo>
                    <a:pt x="17189" y="5238"/>
                  </a:lnTo>
                  <a:lnTo>
                    <a:pt x="14130" y="14437"/>
                  </a:lnTo>
                  <a:lnTo>
                    <a:pt x="10346" y="8021"/>
                  </a:lnTo>
                  <a:lnTo>
                    <a:pt x="6583" y="17082"/>
                  </a:lnTo>
                  <a:lnTo>
                    <a:pt x="3856" y="14088"/>
                  </a:lnTo>
                  <a:lnTo>
                    <a:pt x="0" y="21600"/>
                  </a:lnTo>
                  <a:lnTo>
                    <a:pt x="3780" y="16030"/>
                  </a:lnTo>
                  <a:lnTo>
                    <a:pt x="6570" y="20173"/>
                  </a:lnTo>
                  <a:lnTo>
                    <a:pt x="10354" y="12187"/>
                  </a:lnTo>
                  <a:lnTo>
                    <a:pt x="14129" y="19344"/>
                  </a:lnTo>
                  <a:lnTo>
                    <a:pt x="19332" y="5454"/>
                  </a:lnTo>
                  <a:lnTo>
                    <a:pt x="21600" y="8890"/>
                  </a:lnTo>
                  <a:lnTo>
                    <a:pt x="19599" y="0"/>
                  </a:lnTo>
                  <a:lnTo>
                    <a:pt x="13752" y="5267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>
              <a:defPPr>
                <a:defRPr lang="en-US"/>
              </a:defPPr>
              <a:lvl1pPr marL="0" algn="l" defTabSz="1828434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14217" algn="l" defTabSz="1828434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8434" algn="l" defTabSz="1828434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742651" algn="l" defTabSz="1828434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656868" algn="l" defTabSz="1828434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571086" algn="l" defTabSz="1828434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485303" algn="l" defTabSz="1828434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6399520" algn="l" defTabSz="1828434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7313737" algn="l" defTabSz="1828434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sz="5063">
                <a:latin typeface="Calibri" panose="020F0502020204030204" pitchFamily="34" charset="0"/>
              </a:endParaRPr>
            </a:p>
          </p:txBody>
        </p:sp>
      </p:grpSp>
      <p:pic>
        <p:nvPicPr>
          <p:cNvPr id="108" name="Elemento grafico 107">
            <a:extLst>
              <a:ext uri="{FF2B5EF4-FFF2-40B4-BE49-F238E27FC236}">
                <a16:creationId xmlns:a16="http://schemas.microsoft.com/office/drawing/2014/main" id="{9C8ED6F6-537F-4F39-808C-9D0602185F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167366" y="5821067"/>
            <a:ext cx="994142" cy="916754"/>
          </a:xfrm>
          <a:prstGeom prst="rect">
            <a:avLst/>
          </a:prstGeom>
        </p:spPr>
      </p:pic>
      <p:pic>
        <p:nvPicPr>
          <p:cNvPr id="109" name="Elemento grafico 108">
            <a:extLst>
              <a:ext uri="{FF2B5EF4-FFF2-40B4-BE49-F238E27FC236}">
                <a16:creationId xmlns:a16="http://schemas.microsoft.com/office/drawing/2014/main" id="{23A05824-4542-4123-827D-9BA77C72DBE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658890" y="5763085"/>
            <a:ext cx="1080000" cy="91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8828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42" grpId="0"/>
      <p:bldP spid="44" grpId="0"/>
      <p:bldP spid="46" grpId="0"/>
      <p:bldP spid="48" grpId="0"/>
      <p:bldP spid="5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Freeform 15">
            <a:extLst>
              <a:ext uri="{FF2B5EF4-FFF2-40B4-BE49-F238E27FC236}">
                <a16:creationId xmlns:a16="http://schemas.microsoft.com/office/drawing/2014/main" id="{805B3C81-BC13-6955-7693-430F26B0E2D6}"/>
              </a:ext>
            </a:extLst>
          </p:cNvPr>
          <p:cNvSpPr>
            <a:spLocks/>
          </p:cNvSpPr>
          <p:nvPr/>
        </p:nvSpPr>
        <p:spPr bwMode="auto">
          <a:xfrm>
            <a:off x="9611548" y="2015878"/>
            <a:ext cx="719353" cy="1574426"/>
          </a:xfrm>
          <a:custGeom>
            <a:avLst/>
            <a:gdLst>
              <a:gd name="T0" fmla="*/ 433 w 433"/>
              <a:gd name="T1" fmla="*/ 499 h 1006"/>
              <a:gd name="T2" fmla="*/ 0 w 433"/>
              <a:gd name="T3" fmla="*/ 0 h 1006"/>
              <a:gd name="T4" fmla="*/ 0 w 433"/>
              <a:gd name="T5" fmla="*/ 506 h 1006"/>
              <a:gd name="T6" fmla="*/ 433 w 433"/>
              <a:gd name="T7" fmla="*/ 1006 h 1006"/>
              <a:gd name="T8" fmla="*/ 433 w 433"/>
              <a:gd name="T9" fmla="*/ 499 h 10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3" h="1006">
                <a:moveTo>
                  <a:pt x="433" y="499"/>
                </a:moveTo>
                <a:lnTo>
                  <a:pt x="0" y="0"/>
                </a:lnTo>
                <a:lnTo>
                  <a:pt x="0" y="506"/>
                </a:lnTo>
                <a:lnTo>
                  <a:pt x="433" y="1006"/>
                </a:lnTo>
                <a:lnTo>
                  <a:pt x="433" y="499"/>
                </a:lnTo>
                <a:close/>
              </a:path>
            </a:pathLst>
          </a:custGeom>
          <a:solidFill>
            <a:srgbClr val="381C61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id-ID" sz="3599">
              <a:latin typeface="Calibri" panose="020F0502020204030204" pitchFamily="34" charset="0"/>
            </a:endParaRPr>
          </a:p>
        </p:txBody>
      </p:sp>
      <p:sp>
        <p:nvSpPr>
          <p:cNvPr id="3" name="Freeform 2">
            <a:extLst>
              <a:ext uri="{FF2B5EF4-FFF2-40B4-BE49-F238E27FC236}">
                <a16:creationId xmlns:a16="http://schemas.microsoft.com/office/drawing/2014/main" id="{FBBFD1A7-AF73-6944-B056-BE89BE633AC1}"/>
              </a:ext>
            </a:extLst>
          </p:cNvPr>
          <p:cNvSpPr/>
          <p:nvPr/>
        </p:nvSpPr>
        <p:spPr>
          <a:xfrm>
            <a:off x="4389682" y="6070447"/>
            <a:ext cx="3230200" cy="742640"/>
          </a:xfrm>
          <a:custGeom>
            <a:avLst/>
            <a:gdLst>
              <a:gd name="connsiteX0" fmla="*/ 0 w 2450273"/>
              <a:gd name="connsiteY0" fmla="*/ 0 h 574158"/>
              <a:gd name="connsiteX1" fmla="*/ 2450273 w 2450273"/>
              <a:gd name="connsiteY1" fmla="*/ 0 h 574158"/>
              <a:gd name="connsiteX2" fmla="*/ 2450273 w 2450273"/>
              <a:gd name="connsiteY2" fmla="*/ 574158 h 574158"/>
              <a:gd name="connsiteX3" fmla="*/ 451564 w 2450273"/>
              <a:gd name="connsiteY3" fmla="*/ 574158 h 574158"/>
              <a:gd name="connsiteX4" fmla="*/ 0 w 2450273"/>
              <a:gd name="connsiteY4" fmla="*/ 0 h 574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50273" h="574158">
                <a:moveTo>
                  <a:pt x="0" y="0"/>
                </a:moveTo>
                <a:lnTo>
                  <a:pt x="2450273" y="0"/>
                </a:lnTo>
                <a:lnTo>
                  <a:pt x="2450273" y="574158"/>
                </a:lnTo>
                <a:lnTo>
                  <a:pt x="451564" y="574158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3599">
              <a:latin typeface="Calibri" panose="020F0502020204030204" pitchFamily="34" charset="0"/>
            </a:endParaRPr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3550C31B-E7B3-8140-8AFF-315DE751F106}"/>
              </a:ext>
            </a:extLst>
          </p:cNvPr>
          <p:cNvSpPr/>
          <p:nvPr/>
        </p:nvSpPr>
        <p:spPr>
          <a:xfrm>
            <a:off x="4701269" y="6070447"/>
            <a:ext cx="3230200" cy="742640"/>
          </a:xfrm>
          <a:custGeom>
            <a:avLst/>
            <a:gdLst>
              <a:gd name="connsiteX0" fmla="*/ 0 w 2450273"/>
              <a:gd name="connsiteY0" fmla="*/ 0 h 574158"/>
              <a:gd name="connsiteX1" fmla="*/ 2450273 w 2450273"/>
              <a:gd name="connsiteY1" fmla="*/ 0 h 574158"/>
              <a:gd name="connsiteX2" fmla="*/ 2450273 w 2450273"/>
              <a:gd name="connsiteY2" fmla="*/ 574158 h 574158"/>
              <a:gd name="connsiteX3" fmla="*/ 451564 w 2450273"/>
              <a:gd name="connsiteY3" fmla="*/ 574158 h 574158"/>
              <a:gd name="connsiteX4" fmla="*/ 0 w 2450273"/>
              <a:gd name="connsiteY4" fmla="*/ 0 h 574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50273" h="574158">
                <a:moveTo>
                  <a:pt x="0" y="0"/>
                </a:moveTo>
                <a:lnTo>
                  <a:pt x="2450273" y="0"/>
                </a:lnTo>
                <a:lnTo>
                  <a:pt x="2450273" y="574158"/>
                </a:lnTo>
                <a:lnTo>
                  <a:pt x="451564" y="574158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3599">
              <a:latin typeface="Calibri" panose="020F0502020204030204" pitchFamily="34" charset="0"/>
            </a:endParaRP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44A42331-5920-D34D-AE8C-737D03D51895}"/>
              </a:ext>
            </a:extLst>
          </p:cNvPr>
          <p:cNvSpPr/>
          <p:nvPr/>
        </p:nvSpPr>
        <p:spPr>
          <a:xfrm>
            <a:off x="4975539" y="6087140"/>
            <a:ext cx="3230200" cy="713044"/>
          </a:xfrm>
          <a:custGeom>
            <a:avLst/>
            <a:gdLst>
              <a:gd name="connsiteX0" fmla="*/ 0 w 2450273"/>
              <a:gd name="connsiteY0" fmla="*/ 0 h 574158"/>
              <a:gd name="connsiteX1" fmla="*/ 2450273 w 2450273"/>
              <a:gd name="connsiteY1" fmla="*/ 0 h 574158"/>
              <a:gd name="connsiteX2" fmla="*/ 2450273 w 2450273"/>
              <a:gd name="connsiteY2" fmla="*/ 574158 h 574158"/>
              <a:gd name="connsiteX3" fmla="*/ 451564 w 2450273"/>
              <a:gd name="connsiteY3" fmla="*/ 574158 h 574158"/>
              <a:gd name="connsiteX4" fmla="*/ 0 w 2450273"/>
              <a:gd name="connsiteY4" fmla="*/ 0 h 574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50273" h="574158">
                <a:moveTo>
                  <a:pt x="0" y="0"/>
                </a:moveTo>
                <a:lnTo>
                  <a:pt x="2450273" y="0"/>
                </a:lnTo>
                <a:lnTo>
                  <a:pt x="2450273" y="574158"/>
                </a:lnTo>
                <a:lnTo>
                  <a:pt x="451564" y="574158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3599">
              <a:latin typeface="Calibri" panose="020F0502020204030204" pitchFamily="34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95B9365-EAF1-7C46-806D-BCD3C4A81DF4}"/>
              </a:ext>
            </a:extLst>
          </p:cNvPr>
          <p:cNvGrpSpPr/>
          <p:nvPr/>
        </p:nvGrpSpPr>
        <p:grpSpPr>
          <a:xfrm>
            <a:off x="8180798" y="2700055"/>
            <a:ext cx="2154738" cy="4162940"/>
            <a:chOff x="10785232" y="3166375"/>
            <a:chExt cx="1417229" cy="3691625"/>
          </a:xfrm>
        </p:grpSpPr>
        <p:sp>
          <p:nvSpPr>
            <p:cNvPr id="9" name="Freeform 7">
              <a:extLst>
                <a:ext uri="{FF2B5EF4-FFF2-40B4-BE49-F238E27FC236}">
                  <a16:creationId xmlns:a16="http://schemas.microsoft.com/office/drawing/2014/main" id="{1F5F50C8-8D47-5D4D-AEB7-EE0D1287B7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5232" y="3166375"/>
              <a:ext cx="1417229" cy="600952"/>
            </a:xfrm>
            <a:custGeom>
              <a:avLst/>
              <a:gdLst>
                <a:gd name="T0" fmla="*/ 864 w 1297"/>
                <a:gd name="T1" fmla="*/ 0 h 500"/>
                <a:gd name="T2" fmla="*/ 0 w 1297"/>
                <a:gd name="T3" fmla="*/ 0 h 500"/>
                <a:gd name="T4" fmla="*/ 431 w 1297"/>
                <a:gd name="T5" fmla="*/ 500 h 500"/>
                <a:gd name="T6" fmla="*/ 1297 w 1297"/>
                <a:gd name="T7" fmla="*/ 500 h 500"/>
                <a:gd name="T8" fmla="*/ 864 w 1297"/>
                <a:gd name="T9" fmla="*/ 0 h 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7" h="500">
                  <a:moveTo>
                    <a:pt x="864" y="0"/>
                  </a:moveTo>
                  <a:lnTo>
                    <a:pt x="0" y="0"/>
                  </a:lnTo>
                  <a:lnTo>
                    <a:pt x="431" y="500"/>
                  </a:lnTo>
                  <a:lnTo>
                    <a:pt x="1297" y="500"/>
                  </a:lnTo>
                  <a:lnTo>
                    <a:pt x="864" y="0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id-ID" sz="3599">
                <a:latin typeface="Calibri" panose="020F0502020204030204" pitchFamily="34" charset="0"/>
              </a:endParaRPr>
            </a:p>
          </p:txBody>
        </p:sp>
        <p:sp>
          <p:nvSpPr>
            <p:cNvPr id="11" name="Freeform 9">
              <a:extLst>
                <a:ext uri="{FF2B5EF4-FFF2-40B4-BE49-F238E27FC236}">
                  <a16:creationId xmlns:a16="http://schemas.microsoft.com/office/drawing/2014/main" id="{0E4020B5-5FF0-B647-B8E2-1790D4E0AD8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58367" y="3953182"/>
              <a:ext cx="640321" cy="289565"/>
            </a:xfrm>
            <a:custGeom>
              <a:avLst/>
              <a:gdLst>
                <a:gd name="T0" fmla="*/ 0 w 586"/>
                <a:gd name="T1" fmla="*/ 90 h 265"/>
                <a:gd name="T2" fmla="*/ 419 w 586"/>
                <a:gd name="T3" fmla="*/ 90 h 265"/>
                <a:gd name="T4" fmla="*/ 419 w 586"/>
                <a:gd name="T5" fmla="*/ 0 h 265"/>
                <a:gd name="T6" fmla="*/ 586 w 586"/>
                <a:gd name="T7" fmla="*/ 133 h 265"/>
                <a:gd name="T8" fmla="*/ 419 w 586"/>
                <a:gd name="T9" fmla="*/ 265 h 265"/>
                <a:gd name="T10" fmla="*/ 419 w 586"/>
                <a:gd name="T11" fmla="*/ 175 h 265"/>
                <a:gd name="T12" fmla="*/ 0 w 586"/>
                <a:gd name="T13" fmla="*/ 175 h 265"/>
                <a:gd name="T14" fmla="*/ 0 w 586"/>
                <a:gd name="T15" fmla="*/ 90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6" h="265">
                  <a:moveTo>
                    <a:pt x="0" y="90"/>
                  </a:moveTo>
                  <a:lnTo>
                    <a:pt x="419" y="90"/>
                  </a:lnTo>
                  <a:lnTo>
                    <a:pt x="419" y="0"/>
                  </a:lnTo>
                  <a:lnTo>
                    <a:pt x="586" y="133"/>
                  </a:lnTo>
                  <a:lnTo>
                    <a:pt x="419" y="265"/>
                  </a:lnTo>
                  <a:lnTo>
                    <a:pt x="419" y="175"/>
                  </a:lnTo>
                  <a:lnTo>
                    <a:pt x="0" y="175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id-ID" sz="3599">
                <a:latin typeface="Calibri" panose="020F0502020204030204" pitchFamily="34" charset="0"/>
              </a:endParaRPr>
            </a:p>
          </p:txBody>
        </p:sp>
        <p:sp>
          <p:nvSpPr>
            <p:cNvPr id="7" name="Rectangle 5">
              <a:extLst>
                <a:ext uri="{FF2B5EF4-FFF2-40B4-BE49-F238E27FC236}">
                  <a16:creationId xmlns:a16="http://schemas.microsoft.com/office/drawing/2014/main" id="{9BBB66F2-3B48-5D4F-92D6-065CBD3483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5724" y="3750578"/>
              <a:ext cx="946276" cy="310742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id-ID" sz="3599">
                <a:latin typeface="Calibri" panose="020F0502020204030204" pitchFamily="34" charset="0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C212531-721C-B84F-B8DE-5A3E1534F418}"/>
              </a:ext>
            </a:extLst>
          </p:cNvPr>
          <p:cNvGrpSpPr/>
          <p:nvPr/>
        </p:nvGrpSpPr>
        <p:grpSpPr>
          <a:xfrm>
            <a:off x="5152841" y="1131244"/>
            <a:ext cx="1694551" cy="1054833"/>
            <a:chOff x="9828495" y="3194185"/>
            <a:chExt cx="1114552" cy="736478"/>
          </a:xfrm>
        </p:grpSpPr>
        <p:sp>
          <p:nvSpPr>
            <p:cNvPr id="16" name="Freeform 13">
              <a:extLst>
                <a:ext uri="{FF2B5EF4-FFF2-40B4-BE49-F238E27FC236}">
                  <a16:creationId xmlns:a16="http://schemas.microsoft.com/office/drawing/2014/main" id="{4D5A85FC-3EDF-7441-963F-A41B1FF30E4F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8495" y="3194185"/>
              <a:ext cx="473138" cy="638135"/>
            </a:xfrm>
            <a:custGeom>
              <a:avLst/>
              <a:gdLst>
                <a:gd name="T0" fmla="*/ 433 w 433"/>
                <a:gd name="T1" fmla="*/ 499 h 584"/>
                <a:gd name="T2" fmla="*/ 0 w 433"/>
                <a:gd name="T3" fmla="*/ 0 h 584"/>
                <a:gd name="T4" fmla="*/ 0 w 433"/>
                <a:gd name="T5" fmla="*/ 88 h 584"/>
                <a:gd name="T6" fmla="*/ 433 w 433"/>
                <a:gd name="T7" fmla="*/ 584 h 584"/>
                <a:gd name="T8" fmla="*/ 433 w 433"/>
                <a:gd name="T9" fmla="*/ 499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3" h="584">
                  <a:moveTo>
                    <a:pt x="433" y="499"/>
                  </a:moveTo>
                  <a:lnTo>
                    <a:pt x="0" y="0"/>
                  </a:lnTo>
                  <a:lnTo>
                    <a:pt x="0" y="88"/>
                  </a:lnTo>
                  <a:lnTo>
                    <a:pt x="433" y="584"/>
                  </a:lnTo>
                  <a:lnTo>
                    <a:pt x="433" y="499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id-ID" sz="3599">
                <a:latin typeface="Calibri" panose="020F0502020204030204" pitchFamily="34" charset="0"/>
              </a:endParaRPr>
            </a:p>
          </p:txBody>
        </p:sp>
        <p:sp>
          <p:nvSpPr>
            <p:cNvPr id="17" name="Freeform 14">
              <a:extLst>
                <a:ext uri="{FF2B5EF4-FFF2-40B4-BE49-F238E27FC236}">
                  <a16:creationId xmlns:a16="http://schemas.microsoft.com/office/drawing/2014/main" id="{E2615F80-FE65-AD45-B8BE-3E7C8D539C3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01633" y="3641098"/>
              <a:ext cx="641414" cy="289565"/>
            </a:xfrm>
            <a:custGeom>
              <a:avLst/>
              <a:gdLst>
                <a:gd name="T0" fmla="*/ 0 w 587"/>
                <a:gd name="T1" fmla="*/ 90 h 265"/>
                <a:gd name="T2" fmla="*/ 419 w 587"/>
                <a:gd name="T3" fmla="*/ 90 h 265"/>
                <a:gd name="T4" fmla="*/ 419 w 587"/>
                <a:gd name="T5" fmla="*/ 0 h 265"/>
                <a:gd name="T6" fmla="*/ 587 w 587"/>
                <a:gd name="T7" fmla="*/ 133 h 265"/>
                <a:gd name="T8" fmla="*/ 419 w 587"/>
                <a:gd name="T9" fmla="*/ 265 h 265"/>
                <a:gd name="T10" fmla="*/ 419 w 587"/>
                <a:gd name="T11" fmla="*/ 175 h 265"/>
                <a:gd name="T12" fmla="*/ 0 w 587"/>
                <a:gd name="T13" fmla="*/ 175 h 265"/>
                <a:gd name="T14" fmla="*/ 0 w 587"/>
                <a:gd name="T15" fmla="*/ 90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7" h="265">
                  <a:moveTo>
                    <a:pt x="0" y="90"/>
                  </a:moveTo>
                  <a:lnTo>
                    <a:pt x="419" y="90"/>
                  </a:lnTo>
                  <a:lnTo>
                    <a:pt x="419" y="0"/>
                  </a:lnTo>
                  <a:lnTo>
                    <a:pt x="587" y="133"/>
                  </a:lnTo>
                  <a:lnTo>
                    <a:pt x="419" y="265"/>
                  </a:lnTo>
                  <a:lnTo>
                    <a:pt x="419" y="175"/>
                  </a:lnTo>
                  <a:lnTo>
                    <a:pt x="0" y="175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id-ID" sz="3599">
                <a:latin typeface="Calibri" panose="020F0502020204030204" pitchFamily="34" charset="0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9900829-92CB-5741-B623-D74A02B12D27}"/>
              </a:ext>
            </a:extLst>
          </p:cNvPr>
          <p:cNvGrpSpPr/>
          <p:nvPr/>
        </p:nvGrpSpPr>
        <p:grpSpPr>
          <a:xfrm>
            <a:off x="6744525" y="2030165"/>
            <a:ext cx="2153078" cy="4832830"/>
            <a:chOff x="8885496" y="3483749"/>
            <a:chExt cx="1416137" cy="3374251"/>
          </a:xfrm>
        </p:grpSpPr>
        <p:sp>
          <p:nvSpPr>
            <p:cNvPr id="19" name="Freeform 15">
              <a:extLst>
                <a:ext uri="{FF2B5EF4-FFF2-40B4-BE49-F238E27FC236}">
                  <a16:creationId xmlns:a16="http://schemas.microsoft.com/office/drawing/2014/main" id="{A9B76EAD-188B-E442-B2D3-ADC3598A63AF}"/>
                </a:ext>
              </a:extLst>
            </p:cNvPr>
            <p:cNvSpPr>
              <a:spLocks/>
            </p:cNvSpPr>
            <p:nvPr/>
          </p:nvSpPr>
          <p:spPr bwMode="auto">
            <a:xfrm>
              <a:off x="8885497" y="3483749"/>
              <a:ext cx="473138" cy="1099254"/>
            </a:xfrm>
            <a:custGeom>
              <a:avLst/>
              <a:gdLst>
                <a:gd name="T0" fmla="*/ 433 w 433"/>
                <a:gd name="T1" fmla="*/ 499 h 1006"/>
                <a:gd name="T2" fmla="*/ 0 w 433"/>
                <a:gd name="T3" fmla="*/ 0 h 1006"/>
                <a:gd name="T4" fmla="*/ 0 w 433"/>
                <a:gd name="T5" fmla="*/ 506 h 1006"/>
                <a:gd name="T6" fmla="*/ 433 w 433"/>
                <a:gd name="T7" fmla="*/ 1006 h 1006"/>
                <a:gd name="T8" fmla="*/ 433 w 433"/>
                <a:gd name="T9" fmla="*/ 499 h 10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3" h="1006">
                  <a:moveTo>
                    <a:pt x="433" y="499"/>
                  </a:moveTo>
                  <a:lnTo>
                    <a:pt x="0" y="0"/>
                  </a:lnTo>
                  <a:lnTo>
                    <a:pt x="0" y="506"/>
                  </a:lnTo>
                  <a:lnTo>
                    <a:pt x="433" y="1006"/>
                  </a:lnTo>
                  <a:lnTo>
                    <a:pt x="433" y="499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id-ID" sz="3599">
                <a:latin typeface="Calibri" panose="020F0502020204030204" pitchFamily="34" charset="0"/>
              </a:endParaRPr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1FA2B7F6-180E-2243-BEB2-0B28E76A9EEB}"/>
                </a:ext>
              </a:extLst>
            </p:cNvPr>
            <p:cNvGrpSpPr/>
            <p:nvPr/>
          </p:nvGrpSpPr>
          <p:grpSpPr>
            <a:xfrm>
              <a:off x="8885496" y="3483750"/>
              <a:ext cx="1416137" cy="3374250"/>
              <a:chOff x="8885496" y="3483750"/>
              <a:chExt cx="1416137" cy="3374250"/>
            </a:xfrm>
          </p:grpSpPr>
          <p:sp>
            <p:nvSpPr>
              <p:cNvPr id="21" name="Rectangle 16">
                <a:extLst>
                  <a:ext uri="{FF2B5EF4-FFF2-40B4-BE49-F238E27FC236}">
                    <a16:creationId xmlns:a16="http://schemas.microsoft.com/office/drawing/2014/main" id="{65030BA0-976C-114B-8F3F-3299A93F75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58635" y="4029006"/>
                <a:ext cx="942998" cy="2828994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599">
                  <a:latin typeface="Calibri" panose="020F0502020204030204" pitchFamily="34" charset="0"/>
                </a:endParaRPr>
              </a:p>
            </p:txBody>
          </p:sp>
          <p:sp>
            <p:nvSpPr>
              <p:cNvPr id="22" name="Freeform 17">
                <a:extLst>
                  <a:ext uri="{FF2B5EF4-FFF2-40B4-BE49-F238E27FC236}">
                    <a16:creationId xmlns:a16="http://schemas.microsoft.com/office/drawing/2014/main" id="{970CD6F3-8677-FB48-92BD-1DD0C0BE71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85496" y="3483750"/>
                <a:ext cx="1416136" cy="545256"/>
              </a:xfrm>
              <a:custGeom>
                <a:avLst/>
                <a:gdLst>
                  <a:gd name="T0" fmla="*/ 863 w 1296"/>
                  <a:gd name="T1" fmla="*/ 0 h 499"/>
                  <a:gd name="T2" fmla="*/ 0 w 1296"/>
                  <a:gd name="T3" fmla="*/ 0 h 499"/>
                  <a:gd name="T4" fmla="*/ 433 w 1296"/>
                  <a:gd name="T5" fmla="*/ 499 h 499"/>
                  <a:gd name="T6" fmla="*/ 1296 w 1296"/>
                  <a:gd name="T7" fmla="*/ 499 h 499"/>
                  <a:gd name="T8" fmla="*/ 863 w 1296"/>
                  <a:gd name="T9" fmla="*/ 0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96" h="499">
                    <a:moveTo>
                      <a:pt x="863" y="0"/>
                    </a:moveTo>
                    <a:lnTo>
                      <a:pt x="0" y="0"/>
                    </a:lnTo>
                    <a:lnTo>
                      <a:pt x="433" y="499"/>
                    </a:lnTo>
                    <a:lnTo>
                      <a:pt x="1296" y="499"/>
                    </a:lnTo>
                    <a:lnTo>
                      <a:pt x="863" y="0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599">
                  <a:latin typeface="Calibri" panose="020F0502020204030204" pitchFamily="34" charset="0"/>
                </a:endParaRPr>
              </a:p>
            </p:txBody>
          </p:sp>
          <p:sp>
            <p:nvSpPr>
              <p:cNvPr id="23" name="Freeform 18">
                <a:extLst>
                  <a:ext uri="{FF2B5EF4-FFF2-40B4-BE49-F238E27FC236}">
                    <a16:creationId xmlns:a16="http://schemas.microsoft.com/office/drawing/2014/main" id="{646C99A3-5B54-3A43-B52B-E931FF2CB3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85497" y="3758174"/>
                <a:ext cx="473138" cy="641413"/>
              </a:xfrm>
              <a:custGeom>
                <a:avLst/>
                <a:gdLst>
                  <a:gd name="T0" fmla="*/ 433 w 433"/>
                  <a:gd name="T1" fmla="*/ 500 h 587"/>
                  <a:gd name="T2" fmla="*/ 0 w 433"/>
                  <a:gd name="T3" fmla="*/ 0 h 587"/>
                  <a:gd name="T4" fmla="*/ 0 w 433"/>
                  <a:gd name="T5" fmla="*/ 88 h 587"/>
                  <a:gd name="T6" fmla="*/ 433 w 433"/>
                  <a:gd name="T7" fmla="*/ 587 h 587"/>
                  <a:gd name="T8" fmla="*/ 433 w 433"/>
                  <a:gd name="T9" fmla="*/ 500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3" h="587">
                    <a:moveTo>
                      <a:pt x="433" y="500"/>
                    </a:moveTo>
                    <a:lnTo>
                      <a:pt x="0" y="0"/>
                    </a:lnTo>
                    <a:lnTo>
                      <a:pt x="0" y="88"/>
                    </a:lnTo>
                    <a:lnTo>
                      <a:pt x="433" y="587"/>
                    </a:lnTo>
                    <a:lnTo>
                      <a:pt x="433" y="500"/>
                    </a:ln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599">
                  <a:latin typeface="Calibri" panose="020F0502020204030204" pitchFamily="34" charset="0"/>
                </a:endParaRPr>
              </a:p>
            </p:txBody>
          </p:sp>
          <p:sp>
            <p:nvSpPr>
              <p:cNvPr id="24" name="Freeform 19">
                <a:extLst>
                  <a:ext uri="{FF2B5EF4-FFF2-40B4-BE49-F238E27FC236}">
                    <a16:creationId xmlns:a16="http://schemas.microsoft.com/office/drawing/2014/main" id="{5D1484C3-A777-D342-8DAE-3C69F70C19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69076" y="4206180"/>
                <a:ext cx="640321" cy="289565"/>
              </a:xfrm>
              <a:custGeom>
                <a:avLst/>
                <a:gdLst>
                  <a:gd name="T0" fmla="*/ 0 w 586"/>
                  <a:gd name="T1" fmla="*/ 90 h 265"/>
                  <a:gd name="T2" fmla="*/ 419 w 586"/>
                  <a:gd name="T3" fmla="*/ 90 h 265"/>
                  <a:gd name="T4" fmla="*/ 419 w 586"/>
                  <a:gd name="T5" fmla="*/ 0 h 265"/>
                  <a:gd name="T6" fmla="*/ 586 w 586"/>
                  <a:gd name="T7" fmla="*/ 132 h 265"/>
                  <a:gd name="T8" fmla="*/ 419 w 586"/>
                  <a:gd name="T9" fmla="*/ 265 h 265"/>
                  <a:gd name="T10" fmla="*/ 419 w 586"/>
                  <a:gd name="T11" fmla="*/ 177 h 265"/>
                  <a:gd name="T12" fmla="*/ 0 w 586"/>
                  <a:gd name="T13" fmla="*/ 177 h 265"/>
                  <a:gd name="T14" fmla="*/ 0 w 586"/>
                  <a:gd name="T15" fmla="*/ 90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86" h="265">
                    <a:moveTo>
                      <a:pt x="0" y="90"/>
                    </a:moveTo>
                    <a:lnTo>
                      <a:pt x="419" y="90"/>
                    </a:lnTo>
                    <a:lnTo>
                      <a:pt x="419" y="0"/>
                    </a:lnTo>
                    <a:lnTo>
                      <a:pt x="586" y="132"/>
                    </a:lnTo>
                    <a:lnTo>
                      <a:pt x="419" y="265"/>
                    </a:lnTo>
                    <a:lnTo>
                      <a:pt x="419" y="177"/>
                    </a:lnTo>
                    <a:lnTo>
                      <a:pt x="0" y="177"/>
                    </a:lnTo>
                    <a:lnTo>
                      <a:pt x="0" y="90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599">
                  <a:latin typeface="Calibri" panose="020F0502020204030204" pitchFamily="34" charset="0"/>
                </a:endParaRPr>
              </a:p>
            </p:txBody>
          </p:sp>
        </p:grp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E689DC47-4E0E-5D49-B06D-045742E77066}"/>
              </a:ext>
            </a:extLst>
          </p:cNvPr>
          <p:cNvGrpSpPr/>
          <p:nvPr/>
        </p:nvGrpSpPr>
        <p:grpSpPr>
          <a:xfrm>
            <a:off x="5319952" y="2814136"/>
            <a:ext cx="2154736" cy="4056797"/>
            <a:chOff x="7941407" y="4036654"/>
            <a:chExt cx="1417228" cy="2821346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CA178388-23A5-A54F-A217-05018581BC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12359" y="4583003"/>
              <a:ext cx="946276" cy="227499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id-ID" sz="3599">
                <a:latin typeface="Calibri" panose="020F0502020204030204" pitchFamily="34" charset="0"/>
              </a:endParaRPr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F41E7A73-2269-034D-8A7B-1C3DF7769EE4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1407" y="4036654"/>
              <a:ext cx="470953" cy="1099254"/>
            </a:xfrm>
            <a:custGeom>
              <a:avLst/>
              <a:gdLst>
                <a:gd name="T0" fmla="*/ 431 w 431"/>
                <a:gd name="T1" fmla="*/ 500 h 1006"/>
                <a:gd name="T2" fmla="*/ 0 w 431"/>
                <a:gd name="T3" fmla="*/ 0 h 1006"/>
                <a:gd name="T4" fmla="*/ 0 w 431"/>
                <a:gd name="T5" fmla="*/ 507 h 1006"/>
                <a:gd name="T6" fmla="*/ 431 w 431"/>
                <a:gd name="T7" fmla="*/ 1006 h 1006"/>
                <a:gd name="T8" fmla="*/ 431 w 431"/>
                <a:gd name="T9" fmla="*/ 500 h 10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1" h="1006">
                  <a:moveTo>
                    <a:pt x="431" y="500"/>
                  </a:moveTo>
                  <a:lnTo>
                    <a:pt x="0" y="0"/>
                  </a:lnTo>
                  <a:lnTo>
                    <a:pt x="0" y="507"/>
                  </a:lnTo>
                  <a:lnTo>
                    <a:pt x="431" y="1006"/>
                  </a:lnTo>
                  <a:lnTo>
                    <a:pt x="431" y="50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id-ID" sz="3599">
                <a:latin typeface="Calibri" panose="020F0502020204030204" pitchFamily="34" charset="0"/>
              </a:endParaRPr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8A733CF5-B5EB-0742-9FF0-1108E27FBAB9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1407" y="4036654"/>
              <a:ext cx="1412009" cy="546349"/>
            </a:xfrm>
            <a:custGeom>
              <a:avLst/>
              <a:gdLst>
                <a:gd name="T0" fmla="*/ 864 w 1297"/>
                <a:gd name="T1" fmla="*/ 0 h 500"/>
                <a:gd name="T2" fmla="*/ 0 w 1297"/>
                <a:gd name="T3" fmla="*/ 0 h 500"/>
                <a:gd name="T4" fmla="*/ 431 w 1297"/>
                <a:gd name="T5" fmla="*/ 500 h 500"/>
                <a:gd name="T6" fmla="*/ 1297 w 1297"/>
                <a:gd name="T7" fmla="*/ 500 h 500"/>
                <a:gd name="T8" fmla="*/ 864 w 1297"/>
                <a:gd name="T9" fmla="*/ 0 h 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7" h="500">
                  <a:moveTo>
                    <a:pt x="864" y="0"/>
                  </a:moveTo>
                  <a:lnTo>
                    <a:pt x="0" y="0"/>
                  </a:lnTo>
                  <a:lnTo>
                    <a:pt x="431" y="500"/>
                  </a:lnTo>
                  <a:lnTo>
                    <a:pt x="1297" y="500"/>
                  </a:lnTo>
                  <a:lnTo>
                    <a:pt x="864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id-ID" sz="3599">
                <a:latin typeface="Calibri" panose="020F0502020204030204" pitchFamily="34" charset="0"/>
              </a:endParaRPr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FAC307E3-AF82-9E48-A79D-1ECEB9216BFE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1407" y="4301087"/>
              <a:ext cx="470953" cy="641413"/>
            </a:xfrm>
            <a:custGeom>
              <a:avLst/>
              <a:gdLst>
                <a:gd name="T0" fmla="*/ 431 w 431"/>
                <a:gd name="T1" fmla="*/ 499 h 587"/>
                <a:gd name="T2" fmla="*/ 0 w 431"/>
                <a:gd name="T3" fmla="*/ 0 h 587"/>
                <a:gd name="T4" fmla="*/ 0 w 431"/>
                <a:gd name="T5" fmla="*/ 87 h 587"/>
                <a:gd name="T6" fmla="*/ 431 w 431"/>
                <a:gd name="T7" fmla="*/ 587 h 587"/>
                <a:gd name="T8" fmla="*/ 431 w 431"/>
                <a:gd name="T9" fmla="*/ 499 h 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1" h="587">
                  <a:moveTo>
                    <a:pt x="431" y="499"/>
                  </a:moveTo>
                  <a:lnTo>
                    <a:pt x="0" y="0"/>
                  </a:lnTo>
                  <a:lnTo>
                    <a:pt x="0" y="87"/>
                  </a:lnTo>
                  <a:lnTo>
                    <a:pt x="431" y="587"/>
                  </a:lnTo>
                  <a:lnTo>
                    <a:pt x="431" y="499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id-ID" sz="3599">
                <a:latin typeface="Calibri" panose="020F0502020204030204" pitchFamily="34" charset="0"/>
              </a:endParaRPr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FA21308C-1813-F440-A5D9-DEE50E2E68FE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2359" y="4750186"/>
              <a:ext cx="641414" cy="287379"/>
            </a:xfrm>
            <a:custGeom>
              <a:avLst/>
              <a:gdLst>
                <a:gd name="T0" fmla="*/ 0 w 587"/>
                <a:gd name="T1" fmla="*/ 88 h 263"/>
                <a:gd name="T2" fmla="*/ 419 w 587"/>
                <a:gd name="T3" fmla="*/ 88 h 263"/>
                <a:gd name="T4" fmla="*/ 419 w 587"/>
                <a:gd name="T5" fmla="*/ 0 h 263"/>
                <a:gd name="T6" fmla="*/ 587 w 587"/>
                <a:gd name="T7" fmla="*/ 131 h 263"/>
                <a:gd name="T8" fmla="*/ 419 w 587"/>
                <a:gd name="T9" fmla="*/ 263 h 263"/>
                <a:gd name="T10" fmla="*/ 419 w 587"/>
                <a:gd name="T11" fmla="*/ 176 h 263"/>
                <a:gd name="T12" fmla="*/ 0 w 587"/>
                <a:gd name="T13" fmla="*/ 176 h 263"/>
                <a:gd name="T14" fmla="*/ 0 w 587"/>
                <a:gd name="T15" fmla="*/ 88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7" h="263">
                  <a:moveTo>
                    <a:pt x="0" y="88"/>
                  </a:moveTo>
                  <a:lnTo>
                    <a:pt x="419" y="88"/>
                  </a:lnTo>
                  <a:lnTo>
                    <a:pt x="419" y="0"/>
                  </a:lnTo>
                  <a:lnTo>
                    <a:pt x="587" y="131"/>
                  </a:lnTo>
                  <a:lnTo>
                    <a:pt x="419" y="263"/>
                  </a:lnTo>
                  <a:lnTo>
                    <a:pt x="419" y="176"/>
                  </a:lnTo>
                  <a:lnTo>
                    <a:pt x="0" y="176"/>
                  </a:lnTo>
                  <a:lnTo>
                    <a:pt x="0" y="88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id-ID" sz="3599">
                <a:latin typeface="Calibri" panose="020F0502020204030204" pitchFamily="34" charset="0"/>
              </a:endParaRPr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358C314E-EE5D-6745-AF99-0E01680276F1}"/>
              </a:ext>
            </a:extLst>
          </p:cNvPr>
          <p:cNvGrpSpPr/>
          <p:nvPr/>
        </p:nvGrpSpPr>
        <p:grpSpPr>
          <a:xfrm>
            <a:off x="3897700" y="3615548"/>
            <a:ext cx="2153078" cy="3247448"/>
            <a:chOff x="6996222" y="4590653"/>
            <a:chExt cx="1416137" cy="2267347"/>
          </a:xfrm>
        </p:grpSpPr>
        <p:sp>
          <p:nvSpPr>
            <p:cNvPr id="67" name="Freeform 20">
              <a:extLst>
                <a:ext uri="{FF2B5EF4-FFF2-40B4-BE49-F238E27FC236}">
                  <a16:creationId xmlns:a16="http://schemas.microsoft.com/office/drawing/2014/main" id="{A6C96161-C5C5-A642-83DA-81722C74DA3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6223" y="4590653"/>
              <a:ext cx="1416136" cy="545256"/>
            </a:xfrm>
            <a:custGeom>
              <a:avLst/>
              <a:gdLst>
                <a:gd name="T0" fmla="*/ 865 w 1296"/>
                <a:gd name="T1" fmla="*/ 0 h 499"/>
                <a:gd name="T2" fmla="*/ 0 w 1296"/>
                <a:gd name="T3" fmla="*/ 0 h 499"/>
                <a:gd name="T4" fmla="*/ 432 w 1296"/>
                <a:gd name="T5" fmla="*/ 499 h 499"/>
                <a:gd name="T6" fmla="*/ 1296 w 1296"/>
                <a:gd name="T7" fmla="*/ 499 h 499"/>
                <a:gd name="T8" fmla="*/ 865 w 1296"/>
                <a:gd name="T9" fmla="*/ 0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6" h="499">
                  <a:moveTo>
                    <a:pt x="865" y="0"/>
                  </a:moveTo>
                  <a:lnTo>
                    <a:pt x="0" y="0"/>
                  </a:lnTo>
                  <a:lnTo>
                    <a:pt x="432" y="499"/>
                  </a:lnTo>
                  <a:lnTo>
                    <a:pt x="1296" y="499"/>
                  </a:lnTo>
                  <a:lnTo>
                    <a:pt x="86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id-ID" sz="3599">
                <a:latin typeface="Calibri" panose="020F0502020204030204" pitchFamily="34" charset="0"/>
              </a:endParaRPr>
            </a:p>
          </p:txBody>
        </p:sp>
        <p:sp>
          <p:nvSpPr>
            <p:cNvPr id="68" name="Rectangle 21">
              <a:extLst>
                <a:ext uri="{FF2B5EF4-FFF2-40B4-BE49-F238E27FC236}">
                  <a16:creationId xmlns:a16="http://schemas.microsoft.com/office/drawing/2014/main" id="{A5C1FA75-F11D-5E47-A17E-8B5E770685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68268" y="5135908"/>
              <a:ext cx="944091" cy="172209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id-ID" sz="3599">
                <a:latin typeface="Calibri" panose="020F0502020204030204" pitchFamily="34" charset="0"/>
              </a:endParaRPr>
            </a:p>
          </p:txBody>
        </p:sp>
        <p:sp>
          <p:nvSpPr>
            <p:cNvPr id="69" name="Freeform 22">
              <a:extLst>
                <a:ext uri="{FF2B5EF4-FFF2-40B4-BE49-F238E27FC236}">
                  <a16:creationId xmlns:a16="http://schemas.microsoft.com/office/drawing/2014/main" id="{C82C53AD-05A5-EE4C-8D6F-E1E53BF16EE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6223" y="4590653"/>
              <a:ext cx="472045" cy="2267347"/>
            </a:xfrm>
            <a:custGeom>
              <a:avLst/>
              <a:gdLst>
                <a:gd name="T0" fmla="*/ 432 w 432"/>
                <a:gd name="T1" fmla="*/ 499 h 2075"/>
                <a:gd name="T2" fmla="*/ 0 w 432"/>
                <a:gd name="T3" fmla="*/ 0 h 2075"/>
                <a:gd name="T4" fmla="*/ 0 w 432"/>
                <a:gd name="T5" fmla="*/ 1576 h 2075"/>
                <a:gd name="T6" fmla="*/ 432 w 432"/>
                <a:gd name="T7" fmla="*/ 2075 h 2075"/>
                <a:gd name="T8" fmla="*/ 432 w 432"/>
                <a:gd name="T9" fmla="*/ 499 h 20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2" h="2075">
                  <a:moveTo>
                    <a:pt x="432" y="499"/>
                  </a:moveTo>
                  <a:lnTo>
                    <a:pt x="0" y="0"/>
                  </a:lnTo>
                  <a:lnTo>
                    <a:pt x="0" y="1576"/>
                  </a:lnTo>
                  <a:lnTo>
                    <a:pt x="432" y="2075"/>
                  </a:lnTo>
                  <a:lnTo>
                    <a:pt x="432" y="499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id-ID" sz="3599">
                <a:latin typeface="Calibri" panose="020F0502020204030204" pitchFamily="34" charset="0"/>
              </a:endParaRPr>
            </a:p>
          </p:txBody>
        </p:sp>
        <p:sp>
          <p:nvSpPr>
            <p:cNvPr id="70" name="Freeform 23">
              <a:extLst>
                <a:ext uri="{FF2B5EF4-FFF2-40B4-BE49-F238E27FC236}">
                  <a16:creationId xmlns:a16="http://schemas.microsoft.com/office/drawing/2014/main" id="{F0E68C7E-A203-7C49-9E5A-5D3DE03553CC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8268" y="5304184"/>
              <a:ext cx="641414" cy="286287"/>
            </a:xfrm>
            <a:custGeom>
              <a:avLst/>
              <a:gdLst>
                <a:gd name="T0" fmla="*/ 0 w 587"/>
                <a:gd name="T1" fmla="*/ 87 h 262"/>
                <a:gd name="T2" fmla="*/ 419 w 587"/>
                <a:gd name="T3" fmla="*/ 87 h 262"/>
                <a:gd name="T4" fmla="*/ 419 w 587"/>
                <a:gd name="T5" fmla="*/ 0 h 262"/>
                <a:gd name="T6" fmla="*/ 587 w 587"/>
                <a:gd name="T7" fmla="*/ 130 h 262"/>
                <a:gd name="T8" fmla="*/ 419 w 587"/>
                <a:gd name="T9" fmla="*/ 262 h 262"/>
                <a:gd name="T10" fmla="*/ 419 w 587"/>
                <a:gd name="T11" fmla="*/ 175 h 262"/>
                <a:gd name="T12" fmla="*/ 0 w 587"/>
                <a:gd name="T13" fmla="*/ 175 h 262"/>
                <a:gd name="T14" fmla="*/ 0 w 587"/>
                <a:gd name="T15" fmla="*/ 87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7" h="262">
                  <a:moveTo>
                    <a:pt x="0" y="87"/>
                  </a:moveTo>
                  <a:lnTo>
                    <a:pt x="419" y="87"/>
                  </a:lnTo>
                  <a:lnTo>
                    <a:pt x="419" y="0"/>
                  </a:lnTo>
                  <a:lnTo>
                    <a:pt x="587" y="130"/>
                  </a:lnTo>
                  <a:lnTo>
                    <a:pt x="419" y="262"/>
                  </a:lnTo>
                  <a:lnTo>
                    <a:pt x="419" y="175"/>
                  </a:lnTo>
                  <a:lnTo>
                    <a:pt x="0" y="175"/>
                  </a:lnTo>
                  <a:lnTo>
                    <a:pt x="0" y="8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id-ID" sz="3599">
                <a:latin typeface="Calibri" panose="020F0502020204030204" pitchFamily="34" charset="0"/>
              </a:endParaRPr>
            </a:p>
          </p:txBody>
        </p:sp>
        <p:sp>
          <p:nvSpPr>
            <p:cNvPr id="71" name="Freeform 24">
              <a:extLst>
                <a:ext uri="{FF2B5EF4-FFF2-40B4-BE49-F238E27FC236}">
                  <a16:creationId xmlns:a16="http://schemas.microsoft.com/office/drawing/2014/main" id="{EBB3FB2A-45F1-6A48-905F-2E414EF4F773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6222" y="4858484"/>
              <a:ext cx="472045" cy="641413"/>
            </a:xfrm>
            <a:custGeom>
              <a:avLst/>
              <a:gdLst>
                <a:gd name="T0" fmla="*/ 432 w 432"/>
                <a:gd name="T1" fmla="*/ 499 h 587"/>
                <a:gd name="T2" fmla="*/ 0 w 432"/>
                <a:gd name="T3" fmla="*/ 0 h 587"/>
                <a:gd name="T4" fmla="*/ 0 w 432"/>
                <a:gd name="T5" fmla="*/ 88 h 587"/>
                <a:gd name="T6" fmla="*/ 432 w 432"/>
                <a:gd name="T7" fmla="*/ 587 h 587"/>
                <a:gd name="T8" fmla="*/ 432 w 432"/>
                <a:gd name="T9" fmla="*/ 499 h 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2" h="587">
                  <a:moveTo>
                    <a:pt x="432" y="499"/>
                  </a:moveTo>
                  <a:lnTo>
                    <a:pt x="0" y="0"/>
                  </a:lnTo>
                  <a:lnTo>
                    <a:pt x="0" y="88"/>
                  </a:lnTo>
                  <a:lnTo>
                    <a:pt x="432" y="587"/>
                  </a:lnTo>
                  <a:lnTo>
                    <a:pt x="432" y="499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id-ID" sz="3599">
                <a:latin typeface="Calibri" panose="020F0502020204030204" pitchFamily="34" charset="0"/>
              </a:endParaRPr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ABE93DDB-270F-474E-A0C3-3D1E7A67FC17}"/>
              </a:ext>
            </a:extLst>
          </p:cNvPr>
          <p:cNvSpPr txBox="1"/>
          <p:nvPr/>
        </p:nvSpPr>
        <p:spPr>
          <a:xfrm>
            <a:off x="3426092" y="130527"/>
            <a:ext cx="49987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QUADRO D’INSIEME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A521DBF-D2D4-7A48-8ADC-3B4C3F0E1065}"/>
              </a:ext>
            </a:extLst>
          </p:cNvPr>
          <p:cNvSpPr txBox="1"/>
          <p:nvPr/>
        </p:nvSpPr>
        <p:spPr>
          <a:xfrm>
            <a:off x="4297274" y="757810"/>
            <a:ext cx="35207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spc="15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MACCHINE PACKAGING</a:t>
            </a:r>
          </a:p>
        </p:txBody>
      </p:sp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4D3EC624-923D-47F4-B300-0D3A8E9152C9}"/>
              </a:ext>
            </a:extLst>
          </p:cNvPr>
          <p:cNvSpPr txBox="1"/>
          <p:nvPr/>
        </p:nvSpPr>
        <p:spPr>
          <a:xfrm>
            <a:off x="5060936" y="6348646"/>
            <a:ext cx="1164256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it-IT" b="1">
                <a:solidFill>
                  <a:schemeClr val="bg1"/>
                </a:solidFill>
              </a:rPr>
              <a:t>2017</a:t>
            </a:r>
          </a:p>
        </p:txBody>
      </p:sp>
      <p:sp>
        <p:nvSpPr>
          <p:cNvPr id="51" name="CasellaDiTesto 50">
            <a:extLst>
              <a:ext uri="{FF2B5EF4-FFF2-40B4-BE49-F238E27FC236}">
                <a16:creationId xmlns:a16="http://schemas.microsoft.com/office/drawing/2014/main" id="{4657CD43-3465-477F-AF7D-DCD099666714}"/>
              </a:ext>
            </a:extLst>
          </p:cNvPr>
          <p:cNvSpPr txBox="1"/>
          <p:nvPr/>
        </p:nvSpPr>
        <p:spPr>
          <a:xfrm>
            <a:off x="6480640" y="6348646"/>
            <a:ext cx="1164256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it-IT" b="1">
                <a:solidFill>
                  <a:schemeClr val="bg1"/>
                </a:solidFill>
              </a:rPr>
              <a:t>2018</a:t>
            </a:r>
          </a:p>
        </p:txBody>
      </p:sp>
      <p:sp>
        <p:nvSpPr>
          <p:cNvPr id="52" name="CasellaDiTesto 51">
            <a:extLst>
              <a:ext uri="{FF2B5EF4-FFF2-40B4-BE49-F238E27FC236}">
                <a16:creationId xmlns:a16="http://schemas.microsoft.com/office/drawing/2014/main" id="{DB1E760D-6B9D-4A36-B0EE-C616B8E78FB7}"/>
              </a:ext>
            </a:extLst>
          </p:cNvPr>
          <p:cNvSpPr txBox="1"/>
          <p:nvPr/>
        </p:nvSpPr>
        <p:spPr>
          <a:xfrm>
            <a:off x="7802190" y="6356347"/>
            <a:ext cx="932874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it-IT" b="1">
                <a:solidFill>
                  <a:schemeClr val="bg1"/>
                </a:solidFill>
              </a:rPr>
              <a:t>2019</a:t>
            </a:r>
          </a:p>
        </p:txBody>
      </p:sp>
      <p:sp>
        <p:nvSpPr>
          <p:cNvPr id="53" name="CasellaDiTesto 52">
            <a:extLst>
              <a:ext uri="{FF2B5EF4-FFF2-40B4-BE49-F238E27FC236}">
                <a16:creationId xmlns:a16="http://schemas.microsoft.com/office/drawing/2014/main" id="{25A2C6D9-6C98-4FA3-86B2-D200D3ED0AFD}"/>
              </a:ext>
            </a:extLst>
          </p:cNvPr>
          <p:cNvSpPr txBox="1"/>
          <p:nvPr/>
        </p:nvSpPr>
        <p:spPr>
          <a:xfrm>
            <a:off x="9257292" y="6346299"/>
            <a:ext cx="1164256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it-IT" b="1">
                <a:solidFill>
                  <a:schemeClr val="bg1"/>
                </a:solidFill>
              </a:rPr>
              <a:t>2020</a:t>
            </a:r>
          </a:p>
        </p:txBody>
      </p:sp>
      <p:sp>
        <p:nvSpPr>
          <p:cNvPr id="54" name="CasellaDiTesto 53">
            <a:extLst>
              <a:ext uri="{FF2B5EF4-FFF2-40B4-BE49-F238E27FC236}">
                <a16:creationId xmlns:a16="http://schemas.microsoft.com/office/drawing/2014/main" id="{D2F0AB81-FBBF-4C83-84E2-C600CC37EF20}"/>
              </a:ext>
            </a:extLst>
          </p:cNvPr>
          <p:cNvSpPr txBox="1"/>
          <p:nvPr/>
        </p:nvSpPr>
        <p:spPr>
          <a:xfrm>
            <a:off x="10728259" y="6324080"/>
            <a:ext cx="1164256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it-IT" b="1">
                <a:solidFill>
                  <a:schemeClr val="bg1"/>
                </a:solidFill>
              </a:rPr>
              <a:t>2021</a:t>
            </a:r>
          </a:p>
        </p:txBody>
      </p: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3E520000-FED1-40CD-80D9-EEB5EE41F5AF}"/>
              </a:ext>
            </a:extLst>
          </p:cNvPr>
          <p:cNvSpPr txBox="1"/>
          <p:nvPr/>
        </p:nvSpPr>
        <p:spPr>
          <a:xfrm>
            <a:off x="4854484" y="5490810"/>
            <a:ext cx="999342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it-IT" sz="2400" b="1">
                <a:solidFill>
                  <a:schemeClr val="bg1"/>
                </a:solidFill>
              </a:rPr>
              <a:t>7,2 </a:t>
            </a:r>
          </a:p>
          <a:p>
            <a:pPr algn="ctr"/>
            <a:r>
              <a:rPr lang="it-IT" sz="2400" b="1">
                <a:solidFill>
                  <a:schemeClr val="bg1"/>
                </a:solidFill>
              </a:rPr>
              <a:t>Mld €</a:t>
            </a:r>
          </a:p>
        </p:txBody>
      </p:sp>
      <p:sp>
        <p:nvSpPr>
          <p:cNvPr id="55" name="CasellaDiTesto 54">
            <a:extLst>
              <a:ext uri="{FF2B5EF4-FFF2-40B4-BE49-F238E27FC236}">
                <a16:creationId xmlns:a16="http://schemas.microsoft.com/office/drawing/2014/main" id="{42FBABD3-A6E6-4DA1-82D3-D2C5F3EEDAB0}"/>
              </a:ext>
            </a:extLst>
          </p:cNvPr>
          <p:cNvSpPr txBox="1"/>
          <p:nvPr/>
        </p:nvSpPr>
        <p:spPr>
          <a:xfrm>
            <a:off x="6329917" y="5517224"/>
            <a:ext cx="946713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it-IT" sz="2400" b="1">
                <a:solidFill>
                  <a:schemeClr val="bg1"/>
                </a:solidFill>
              </a:rPr>
              <a:t>7,9</a:t>
            </a:r>
          </a:p>
          <a:p>
            <a:pPr algn="ctr"/>
            <a:r>
              <a:rPr lang="it-IT" sz="2400" b="1">
                <a:solidFill>
                  <a:schemeClr val="bg1"/>
                </a:solidFill>
              </a:rPr>
              <a:t>Mld €</a:t>
            </a:r>
          </a:p>
        </p:txBody>
      </p:sp>
      <p:sp>
        <p:nvSpPr>
          <p:cNvPr id="56" name="CasellaDiTesto 55">
            <a:extLst>
              <a:ext uri="{FF2B5EF4-FFF2-40B4-BE49-F238E27FC236}">
                <a16:creationId xmlns:a16="http://schemas.microsoft.com/office/drawing/2014/main" id="{1D5923E0-81AA-44A3-9C36-D40D4B5AAA9F}"/>
              </a:ext>
            </a:extLst>
          </p:cNvPr>
          <p:cNvSpPr txBox="1"/>
          <p:nvPr/>
        </p:nvSpPr>
        <p:spPr>
          <a:xfrm>
            <a:off x="7649156" y="5525350"/>
            <a:ext cx="987397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it-IT" sz="2400" b="1">
                <a:solidFill>
                  <a:schemeClr val="bg1"/>
                </a:solidFill>
              </a:rPr>
              <a:t>8,0 </a:t>
            </a:r>
          </a:p>
          <a:p>
            <a:pPr algn="ctr"/>
            <a:r>
              <a:rPr lang="it-IT" sz="2400" b="1">
                <a:solidFill>
                  <a:schemeClr val="bg1"/>
                </a:solidFill>
              </a:rPr>
              <a:t>Mld €</a:t>
            </a:r>
          </a:p>
        </p:txBody>
      </p:sp>
      <p:sp>
        <p:nvSpPr>
          <p:cNvPr id="57" name="CasellaDiTesto 56">
            <a:extLst>
              <a:ext uri="{FF2B5EF4-FFF2-40B4-BE49-F238E27FC236}">
                <a16:creationId xmlns:a16="http://schemas.microsoft.com/office/drawing/2014/main" id="{EBBFFDA5-FF26-45FA-A8C8-C9D6B3B205FE}"/>
              </a:ext>
            </a:extLst>
          </p:cNvPr>
          <p:cNvSpPr txBox="1"/>
          <p:nvPr/>
        </p:nvSpPr>
        <p:spPr>
          <a:xfrm>
            <a:off x="9167516" y="5531018"/>
            <a:ext cx="982373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it-IT" sz="2400" b="1">
                <a:solidFill>
                  <a:schemeClr val="bg1"/>
                </a:solidFill>
                <a:cs typeface="Calibri"/>
              </a:rPr>
              <a:t>7,8</a:t>
            </a:r>
          </a:p>
          <a:p>
            <a:pPr algn="ctr"/>
            <a:r>
              <a:rPr lang="it-IT" sz="2400" b="1">
                <a:solidFill>
                  <a:schemeClr val="bg1"/>
                </a:solidFill>
              </a:rPr>
              <a:t>Mld €</a:t>
            </a:r>
          </a:p>
        </p:txBody>
      </p:sp>
      <p:sp>
        <p:nvSpPr>
          <p:cNvPr id="58" name="CasellaDiTesto 57">
            <a:extLst>
              <a:ext uri="{FF2B5EF4-FFF2-40B4-BE49-F238E27FC236}">
                <a16:creationId xmlns:a16="http://schemas.microsoft.com/office/drawing/2014/main" id="{3757A9AF-9AC6-40E4-B28F-194C8AA2E15F}"/>
              </a:ext>
            </a:extLst>
          </p:cNvPr>
          <p:cNvSpPr txBox="1"/>
          <p:nvPr/>
        </p:nvSpPr>
        <p:spPr>
          <a:xfrm>
            <a:off x="10601688" y="5525350"/>
            <a:ext cx="973537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it-IT" sz="2400" b="1">
                <a:solidFill>
                  <a:schemeClr val="bg1"/>
                </a:solidFill>
              </a:rPr>
              <a:t>8,2</a:t>
            </a:r>
          </a:p>
          <a:p>
            <a:pPr algn="ctr"/>
            <a:r>
              <a:rPr lang="it-IT" sz="2400" b="1">
                <a:solidFill>
                  <a:schemeClr val="bg1"/>
                </a:solidFill>
              </a:rPr>
              <a:t>Mld €</a:t>
            </a:r>
          </a:p>
        </p:txBody>
      </p:sp>
      <p:sp>
        <p:nvSpPr>
          <p:cNvPr id="59" name="TextBox 79">
            <a:extLst>
              <a:ext uri="{FF2B5EF4-FFF2-40B4-BE49-F238E27FC236}">
                <a16:creationId xmlns:a16="http://schemas.microsoft.com/office/drawing/2014/main" id="{4B504F99-9A7B-4057-8B99-847649DBC35F}"/>
              </a:ext>
            </a:extLst>
          </p:cNvPr>
          <p:cNvSpPr txBox="1"/>
          <p:nvPr/>
        </p:nvSpPr>
        <p:spPr>
          <a:xfrm>
            <a:off x="1802947" y="2723390"/>
            <a:ext cx="1788505" cy="1138773"/>
          </a:xfrm>
          <a:prstGeom prst="rect">
            <a:avLst/>
          </a:prstGeom>
          <a:noFill/>
        </p:spPr>
        <p:txBody>
          <a:bodyPr wrap="square" lIns="91440" tIns="45720" rIns="91440" bIns="45720" rtlCol="0" anchor="ctr" anchorCtr="0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Calibri"/>
                <a:ea typeface="League Spartan" charset="0"/>
                <a:cs typeface="Calibri"/>
              </a:rPr>
              <a:t>Var 21/20: </a:t>
            </a:r>
            <a:endParaRPr lang="en-US" sz="2400" b="1" dirty="0">
              <a:solidFill>
                <a:schemeClr val="tx2"/>
              </a:solidFill>
              <a:latin typeface="Calibri" panose="020F0502020204030204" pitchFamily="34" charset="0"/>
              <a:ea typeface="League Spartan" charset="0"/>
              <a:cs typeface="Calibri" panose="020F0502020204030204" pitchFamily="34" charset="0"/>
            </a:endParaRPr>
          </a:p>
          <a:p>
            <a:r>
              <a:rPr lang="en-US" sz="4400" b="1" dirty="0">
                <a:solidFill>
                  <a:srgbClr val="1D9A78"/>
                </a:solidFill>
                <a:latin typeface="Calibri"/>
                <a:ea typeface="League Spartan" charset="0"/>
                <a:cs typeface="Calibri"/>
              </a:rPr>
              <a:t>+5,5% </a:t>
            </a:r>
            <a:endParaRPr lang="en-US" sz="4400" b="1" dirty="0">
              <a:solidFill>
                <a:srgbClr val="1D9A78"/>
              </a:solidFill>
              <a:latin typeface="Calibri" panose="020F0502020204030204" pitchFamily="34" charset="0"/>
              <a:ea typeface="League Spartan" charset="0"/>
              <a:cs typeface="Calibri" panose="020F0502020204030204" pitchFamily="34" charset="0"/>
            </a:endParaRPr>
          </a:p>
        </p:txBody>
      </p:sp>
      <p:grpSp>
        <p:nvGrpSpPr>
          <p:cNvPr id="61" name="Group 72">
            <a:extLst>
              <a:ext uri="{FF2B5EF4-FFF2-40B4-BE49-F238E27FC236}">
                <a16:creationId xmlns:a16="http://schemas.microsoft.com/office/drawing/2014/main" id="{E5981A37-B7D9-40AD-B7B6-4D33254AD532}"/>
              </a:ext>
            </a:extLst>
          </p:cNvPr>
          <p:cNvGrpSpPr/>
          <p:nvPr/>
        </p:nvGrpSpPr>
        <p:grpSpPr>
          <a:xfrm>
            <a:off x="463942" y="2882552"/>
            <a:ext cx="1104865" cy="804338"/>
            <a:chOff x="1520825" y="4245429"/>
            <a:chExt cx="11293736" cy="7845372"/>
          </a:xfrm>
          <a:solidFill>
            <a:schemeClr val="accent1"/>
          </a:solidFill>
        </p:grpSpPr>
        <p:grpSp>
          <p:nvGrpSpPr>
            <p:cNvPr id="62" name="Group 41555">
              <a:extLst>
                <a:ext uri="{FF2B5EF4-FFF2-40B4-BE49-F238E27FC236}">
                  <a16:creationId xmlns:a16="http://schemas.microsoft.com/office/drawing/2014/main" id="{F8BB546C-C330-4B20-8998-5A2E6913E498}"/>
                </a:ext>
              </a:extLst>
            </p:cNvPr>
            <p:cNvGrpSpPr/>
            <p:nvPr/>
          </p:nvGrpSpPr>
          <p:grpSpPr>
            <a:xfrm>
              <a:off x="6159358" y="7092070"/>
              <a:ext cx="6655203" cy="4367619"/>
              <a:chOff x="0" y="0"/>
              <a:chExt cx="3870351" cy="2540000"/>
            </a:xfrm>
            <a:grpFill/>
          </p:grpSpPr>
          <p:grpSp>
            <p:nvGrpSpPr>
              <p:cNvPr id="79" name="Group 41525">
                <a:extLst>
                  <a:ext uri="{FF2B5EF4-FFF2-40B4-BE49-F238E27FC236}">
                    <a16:creationId xmlns:a16="http://schemas.microsoft.com/office/drawing/2014/main" id="{920A9787-CAA5-4EB2-89E6-D0ED46CBA318}"/>
                  </a:ext>
                </a:extLst>
              </p:cNvPr>
              <p:cNvGrpSpPr/>
              <p:nvPr/>
            </p:nvGrpSpPr>
            <p:grpSpPr>
              <a:xfrm>
                <a:off x="2541879" y="0"/>
                <a:ext cx="1328473" cy="2540000"/>
                <a:chOff x="0" y="0"/>
                <a:chExt cx="1328471" cy="2539999"/>
              </a:xfrm>
              <a:grpFill/>
            </p:grpSpPr>
            <p:sp>
              <p:nvSpPr>
                <p:cNvPr id="110" name="Shape 41505">
                  <a:extLst>
                    <a:ext uri="{FF2B5EF4-FFF2-40B4-BE49-F238E27FC236}">
                      <a16:creationId xmlns:a16="http://schemas.microsoft.com/office/drawing/2014/main" id="{08AE0A25-7B57-4164-9A67-121D965AA625}"/>
                    </a:ext>
                  </a:extLst>
                </p:cNvPr>
                <p:cNvSpPr/>
                <p:nvPr/>
              </p:nvSpPr>
              <p:spPr>
                <a:xfrm>
                  <a:off x="31380" y="2301727"/>
                  <a:ext cx="1150646" cy="23827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0"/>
                      </a:moveTo>
                      <a:lnTo>
                        <a:pt x="21600" y="10682"/>
                      </a:lnTo>
                      <a:cubicBezTo>
                        <a:pt x="21600" y="10682"/>
                        <a:pt x="21600" y="11195"/>
                        <a:pt x="21600" y="11447"/>
                      </a:cubicBezTo>
                      <a:cubicBezTo>
                        <a:pt x="21600" y="12488"/>
                        <a:pt x="21432" y="13495"/>
                        <a:pt x="21121" y="14453"/>
                      </a:cubicBezTo>
                      <a:cubicBezTo>
                        <a:pt x="20998" y="14822"/>
                        <a:pt x="20855" y="15184"/>
                        <a:pt x="20689" y="15537"/>
                      </a:cubicBezTo>
                      <a:cubicBezTo>
                        <a:pt x="20503" y="15931"/>
                        <a:pt x="20291" y="16317"/>
                        <a:pt x="20057" y="16678"/>
                      </a:cubicBezTo>
                      <a:cubicBezTo>
                        <a:pt x="19921" y="16897"/>
                        <a:pt x="19777" y="17098"/>
                        <a:pt x="19626" y="17300"/>
                      </a:cubicBezTo>
                      <a:cubicBezTo>
                        <a:pt x="19428" y="17561"/>
                        <a:pt x="19217" y="17821"/>
                        <a:pt x="18994" y="18056"/>
                      </a:cubicBezTo>
                      <a:cubicBezTo>
                        <a:pt x="18855" y="18215"/>
                        <a:pt x="18709" y="18367"/>
                        <a:pt x="18561" y="18510"/>
                      </a:cubicBezTo>
                      <a:cubicBezTo>
                        <a:pt x="18358" y="18702"/>
                        <a:pt x="18148" y="18896"/>
                        <a:pt x="17929" y="19072"/>
                      </a:cubicBezTo>
                      <a:cubicBezTo>
                        <a:pt x="17788" y="19190"/>
                        <a:pt x="17645" y="19308"/>
                        <a:pt x="17498" y="19408"/>
                      </a:cubicBezTo>
                      <a:cubicBezTo>
                        <a:pt x="17294" y="19568"/>
                        <a:pt x="17083" y="19710"/>
                        <a:pt x="16866" y="19853"/>
                      </a:cubicBezTo>
                      <a:cubicBezTo>
                        <a:pt x="16724" y="19938"/>
                        <a:pt x="16580" y="20029"/>
                        <a:pt x="16433" y="20114"/>
                      </a:cubicBezTo>
                      <a:cubicBezTo>
                        <a:pt x="16228" y="20231"/>
                        <a:pt x="16017" y="20340"/>
                        <a:pt x="15803" y="20449"/>
                      </a:cubicBezTo>
                      <a:cubicBezTo>
                        <a:pt x="15661" y="20517"/>
                        <a:pt x="15516" y="20584"/>
                        <a:pt x="15370" y="20651"/>
                      </a:cubicBezTo>
                      <a:cubicBezTo>
                        <a:pt x="15163" y="20744"/>
                        <a:pt x="14952" y="20827"/>
                        <a:pt x="14738" y="20903"/>
                      </a:cubicBezTo>
                      <a:cubicBezTo>
                        <a:pt x="14596" y="20954"/>
                        <a:pt x="14453" y="21004"/>
                        <a:pt x="14307" y="21054"/>
                      </a:cubicBezTo>
                      <a:cubicBezTo>
                        <a:pt x="14100" y="21121"/>
                        <a:pt x="13889" y="21180"/>
                        <a:pt x="13675" y="21231"/>
                      </a:cubicBezTo>
                      <a:cubicBezTo>
                        <a:pt x="13533" y="21273"/>
                        <a:pt x="13388" y="21306"/>
                        <a:pt x="13243" y="21340"/>
                      </a:cubicBezTo>
                      <a:cubicBezTo>
                        <a:pt x="13034" y="21382"/>
                        <a:pt x="12823" y="21424"/>
                        <a:pt x="12611" y="21457"/>
                      </a:cubicBezTo>
                      <a:cubicBezTo>
                        <a:pt x="12467" y="21483"/>
                        <a:pt x="12323" y="21499"/>
                        <a:pt x="12180" y="21516"/>
                      </a:cubicBezTo>
                      <a:cubicBezTo>
                        <a:pt x="11971" y="21541"/>
                        <a:pt x="11760" y="21566"/>
                        <a:pt x="11548" y="21575"/>
                      </a:cubicBezTo>
                      <a:cubicBezTo>
                        <a:pt x="11404" y="21584"/>
                        <a:pt x="11260" y="21592"/>
                        <a:pt x="11115" y="21592"/>
                      </a:cubicBezTo>
                      <a:cubicBezTo>
                        <a:pt x="11010" y="21600"/>
                        <a:pt x="10905" y="21600"/>
                        <a:pt x="10799" y="21600"/>
                      </a:cubicBezTo>
                      <a:cubicBezTo>
                        <a:pt x="10694" y="21600"/>
                        <a:pt x="10590" y="21600"/>
                        <a:pt x="10485" y="21592"/>
                      </a:cubicBezTo>
                      <a:cubicBezTo>
                        <a:pt x="10339" y="21592"/>
                        <a:pt x="10196" y="21584"/>
                        <a:pt x="10052" y="21575"/>
                      </a:cubicBezTo>
                      <a:cubicBezTo>
                        <a:pt x="9840" y="21566"/>
                        <a:pt x="9629" y="21541"/>
                        <a:pt x="9420" y="21516"/>
                      </a:cubicBezTo>
                      <a:cubicBezTo>
                        <a:pt x="9277" y="21499"/>
                        <a:pt x="9133" y="21483"/>
                        <a:pt x="8989" y="21457"/>
                      </a:cubicBezTo>
                      <a:cubicBezTo>
                        <a:pt x="8777" y="21424"/>
                        <a:pt x="8566" y="21382"/>
                        <a:pt x="8357" y="21340"/>
                      </a:cubicBezTo>
                      <a:cubicBezTo>
                        <a:pt x="8212" y="21306"/>
                        <a:pt x="8068" y="21273"/>
                        <a:pt x="7925" y="21239"/>
                      </a:cubicBezTo>
                      <a:cubicBezTo>
                        <a:pt x="7711" y="21180"/>
                        <a:pt x="7500" y="21121"/>
                        <a:pt x="7293" y="21054"/>
                      </a:cubicBezTo>
                      <a:cubicBezTo>
                        <a:pt x="7147" y="21004"/>
                        <a:pt x="7004" y="20954"/>
                        <a:pt x="6862" y="20903"/>
                      </a:cubicBezTo>
                      <a:cubicBezTo>
                        <a:pt x="6648" y="20827"/>
                        <a:pt x="6437" y="20744"/>
                        <a:pt x="6230" y="20651"/>
                      </a:cubicBezTo>
                      <a:cubicBezTo>
                        <a:pt x="6083" y="20584"/>
                        <a:pt x="5939" y="20517"/>
                        <a:pt x="5797" y="20449"/>
                      </a:cubicBezTo>
                      <a:cubicBezTo>
                        <a:pt x="5582" y="20340"/>
                        <a:pt x="5372" y="20231"/>
                        <a:pt x="5167" y="20114"/>
                      </a:cubicBezTo>
                      <a:cubicBezTo>
                        <a:pt x="5020" y="20029"/>
                        <a:pt x="4876" y="19938"/>
                        <a:pt x="4734" y="19853"/>
                      </a:cubicBezTo>
                      <a:cubicBezTo>
                        <a:pt x="4517" y="19710"/>
                        <a:pt x="4306" y="19568"/>
                        <a:pt x="4102" y="19408"/>
                      </a:cubicBezTo>
                      <a:cubicBezTo>
                        <a:pt x="3955" y="19308"/>
                        <a:pt x="3811" y="19190"/>
                        <a:pt x="3671" y="19072"/>
                      </a:cubicBezTo>
                      <a:cubicBezTo>
                        <a:pt x="3452" y="18896"/>
                        <a:pt x="3242" y="18702"/>
                        <a:pt x="3039" y="18510"/>
                      </a:cubicBezTo>
                      <a:cubicBezTo>
                        <a:pt x="2891" y="18367"/>
                        <a:pt x="2745" y="18215"/>
                        <a:pt x="2606" y="18056"/>
                      </a:cubicBezTo>
                      <a:cubicBezTo>
                        <a:pt x="2383" y="17821"/>
                        <a:pt x="2172" y="17561"/>
                        <a:pt x="1974" y="17300"/>
                      </a:cubicBezTo>
                      <a:cubicBezTo>
                        <a:pt x="1823" y="17098"/>
                        <a:pt x="1679" y="16897"/>
                        <a:pt x="1543" y="16678"/>
                      </a:cubicBezTo>
                      <a:cubicBezTo>
                        <a:pt x="1309" y="16317"/>
                        <a:pt x="1097" y="15931"/>
                        <a:pt x="911" y="15537"/>
                      </a:cubicBezTo>
                      <a:cubicBezTo>
                        <a:pt x="745" y="15184"/>
                        <a:pt x="602" y="14822"/>
                        <a:pt x="479" y="14453"/>
                      </a:cubicBezTo>
                      <a:cubicBezTo>
                        <a:pt x="168" y="13495"/>
                        <a:pt x="0" y="12488"/>
                        <a:pt x="0" y="11447"/>
                      </a:cubicBezTo>
                      <a:cubicBezTo>
                        <a:pt x="0" y="11195"/>
                        <a:pt x="0" y="10682"/>
                        <a:pt x="0" y="10682"/>
                      </a:cubicBezTo>
                      <a:lnTo>
                        <a:pt x="0" y="0"/>
                      </a:lnTo>
                      <a:cubicBezTo>
                        <a:pt x="0" y="882"/>
                        <a:pt x="168" y="1730"/>
                        <a:pt x="479" y="2519"/>
                      </a:cubicBezTo>
                      <a:cubicBezTo>
                        <a:pt x="602" y="2839"/>
                        <a:pt x="745" y="3141"/>
                        <a:pt x="911" y="3443"/>
                      </a:cubicBezTo>
                      <a:cubicBezTo>
                        <a:pt x="1097" y="3771"/>
                        <a:pt x="1309" y="4090"/>
                        <a:pt x="1543" y="4401"/>
                      </a:cubicBezTo>
                      <a:cubicBezTo>
                        <a:pt x="1679" y="4577"/>
                        <a:pt x="1823" y="4754"/>
                        <a:pt x="1974" y="4930"/>
                      </a:cubicBezTo>
                      <a:cubicBezTo>
                        <a:pt x="2172" y="5148"/>
                        <a:pt x="2383" y="5358"/>
                        <a:pt x="2606" y="5560"/>
                      </a:cubicBezTo>
                      <a:cubicBezTo>
                        <a:pt x="2745" y="5694"/>
                        <a:pt x="2891" y="5820"/>
                        <a:pt x="3039" y="5937"/>
                      </a:cubicBezTo>
                      <a:cubicBezTo>
                        <a:pt x="3242" y="6105"/>
                        <a:pt x="3452" y="6265"/>
                        <a:pt x="3671" y="6416"/>
                      </a:cubicBezTo>
                      <a:cubicBezTo>
                        <a:pt x="3811" y="6509"/>
                        <a:pt x="3955" y="6610"/>
                        <a:pt x="4102" y="6701"/>
                      </a:cubicBezTo>
                      <a:cubicBezTo>
                        <a:pt x="4306" y="6828"/>
                        <a:pt x="4517" y="6954"/>
                        <a:pt x="4734" y="7063"/>
                      </a:cubicBezTo>
                      <a:cubicBezTo>
                        <a:pt x="4876" y="7147"/>
                        <a:pt x="5020" y="7214"/>
                        <a:pt x="5167" y="7289"/>
                      </a:cubicBezTo>
                      <a:cubicBezTo>
                        <a:pt x="5372" y="7390"/>
                        <a:pt x="5582" y="7483"/>
                        <a:pt x="5797" y="7575"/>
                      </a:cubicBezTo>
                      <a:cubicBezTo>
                        <a:pt x="5939" y="7626"/>
                        <a:pt x="6083" y="7684"/>
                        <a:pt x="6230" y="7743"/>
                      </a:cubicBezTo>
                      <a:cubicBezTo>
                        <a:pt x="6437" y="7818"/>
                        <a:pt x="6648" y="7886"/>
                        <a:pt x="6862" y="7953"/>
                      </a:cubicBezTo>
                      <a:cubicBezTo>
                        <a:pt x="7004" y="7995"/>
                        <a:pt x="7147" y="8037"/>
                        <a:pt x="7293" y="8079"/>
                      </a:cubicBezTo>
                      <a:cubicBezTo>
                        <a:pt x="7500" y="8137"/>
                        <a:pt x="7711" y="8188"/>
                        <a:pt x="7925" y="8230"/>
                      </a:cubicBezTo>
                      <a:cubicBezTo>
                        <a:pt x="8068" y="8264"/>
                        <a:pt x="8212" y="8297"/>
                        <a:pt x="8357" y="8323"/>
                      </a:cubicBezTo>
                      <a:cubicBezTo>
                        <a:pt x="8566" y="8356"/>
                        <a:pt x="8777" y="8390"/>
                        <a:pt x="8989" y="8424"/>
                      </a:cubicBezTo>
                      <a:cubicBezTo>
                        <a:pt x="9133" y="8440"/>
                        <a:pt x="9277" y="8456"/>
                        <a:pt x="9420" y="8474"/>
                      </a:cubicBezTo>
                      <a:cubicBezTo>
                        <a:pt x="9629" y="8490"/>
                        <a:pt x="9840" y="8507"/>
                        <a:pt x="10052" y="8524"/>
                      </a:cubicBezTo>
                      <a:cubicBezTo>
                        <a:pt x="10196" y="8533"/>
                        <a:pt x="10339" y="8533"/>
                        <a:pt x="10485" y="8533"/>
                      </a:cubicBezTo>
                      <a:cubicBezTo>
                        <a:pt x="10588" y="8541"/>
                        <a:pt x="10694" y="8541"/>
                        <a:pt x="10799" y="8541"/>
                      </a:cubicBezTo>
                      <a:cubicBezTo>
                        <a:pt x="10905" y="8541"/>
                        <a:pt x="11010" y="8541"/>
                        <a:pt x="11115" y="8533"/>
                      </a:cubicBezTo>
                      <a:cubicBezTo>
                        <a:pt x="11260" y="8533"/>
                        <a:pt x="11404" y="8533"/>
                        <a:pt x="11548" y="8524"/>
                      </a:cubicBezTo>
                      <a:cubicBezTo>
                        <a:pt x="11760" y="8507"/>
                        <a:pt x="11971" y="8490"/>
                        <a:pt x="12180" y="8474"/>
                      </a:cubicBezTo>
                      <a:cubicBezTo>
                        <a:pt x="12323" y="8456"/>
                        <a:pt x="12467" y="8440"/>
                        <a:pt x="12611" y="8424"/>
                      </a:cubicBezTo>
                      <a:cubicBezTo>
                        <a:pt x="12823" y="8390"/>
                        <a:pt x="13034" y="8356"/>
                        <a:pt x="13243" y="8323"/>
                      </a:cubicBezTo>
                      <a:cubicBezTo>
                        <a:pt x="13388" y="8297"/>
                        <a:pt x="13533" y="8264"/>
                        <a:pt x="13675" y="8230"/>
                      </a:cubicBezTo>
                      <a:cubicBezTo>
                        <a:pt x="13889" y="8188"/>
                        <a:pt x="14100" y="8137"/>
                        <a:pt x="14307" y="8079"/>
                      </a:cubicBezTo>
                      <a:cubicBezTo>
                        <a:pt x="14453" y="8037"/>
                        <a:pt x="14596" y="7995"/>
                        <a:pt x="14738" y="7953"/>
                      </a:cubicBezTo>
                      <a:cubicBezTo>
                        <a:pt x="14952" y="7886"/>
                        <a:pt x="15163" y="7818"/>
                        <a:pt x="15370" y="7743"/>
                      </a:cubicBezTo>
                      <a:cubicBezTo>
                        <a:pt x="15516" y="7684"/>
                        <a:pt x="15661" y="7626"/>
                        <a:pt x="15803" y="7567"/>
                      </a:cubicBezTo>
                      <a:cubicBezTo>
                        <a:pt x="16017" y="7483"/>
                        <a:pt x="16228" y="7390"/>
                        <a:pt x="16433" y="7289"/>
                      </a:cubicBezTo>
                      <a:cubicBezTo>
                        <a:pt x="16580" y="7214"/>
                        <a:pt x="16724" y="7138"/>
                        <a:pt x="16866" y="7063"/>
                      </a:cubicBezTo>
                      <a:cubicBezTo>
                        <a:pt x="17083" y="6945"/>
                        <a:pt x="17294" y="6828"/>
                        <a:pt x="17498" y="6701"/>
                      </a:cubicBezTo>
                      <a:cubicBezTo>
                        <a:pt x="17645" y="6610"/>
                        <a:pt x="17788" y="6509"/>
                        <a:pt x="17929" y="6416"/>
                      </a:cubicBezTo>
                      <a:cubicBezTo>
                        <a:pt x="18148" y="6265"/>
                        <a:pt x="18358" y="6105"/>
                        <a:pt x="18561" y="5937"/>
                      </a:cubicBezTo>
                      <a:cubicBezTo>
                        <a:pt x="18709" y="5820"/>
                        <a:pt x="18855" y="5694"/>
                        <a:pt x="18994" y="5560"/>
                      </a:cubicBezTo>
                      <a:cubicBezTo>
                        <a:pt x="19217" y="5358"/>
                        <a:pt x="19428" y="5148"/>
                        <a:pt x="19626" y="4930"/>
                      </a:cubicBezTo>
                      <a:cubicBezTo>
                        <a:pt x="19777" y="4754"/>
                        <a:pt x="19921" y="4577"/>
                        <a:pt x="20057" y="4401"/>
                      </a:cubicBezTo>
                      <a:cubicBezTo>
                        <a:pt x="20291" y="4090"/>
                        <a:pt x="20503" y="3771"/>
                        <a:pt x="20689" y="3443"/>
                      </a:cubicBezTo>
                      <a:cubicBezTo>
                        <a:pt x="20855" y="3141"/>
                        <a:pt x="20998" y="2839"/>
                        <a:pt x="21121" y="2519"/>
                      </a:cubicBezTo>
                      <a:cubicBezTo>
                        <a:pt x="21432" y="1730"/>
                        <a:pt x="21600" y="882"/>
                        <a:pt x="21600" y="0"/>
                      </a:cubicBezTo>
                      <a:close/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endParaRPr sz="5063"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111" name="Shape 41506">
                  <a:extLst>
                    <a:ext uri="{FF2B5EF4-FFF2-40B4-BE49-F238E27FC236}">
                      <a16:creationId xmlns:a16="http://schemas.microsoft.com/office/drawing/2014/main" id="{D85C6852-A017-400E-A342-44EFCB0886C5}"/>
                    </a:ext>
                  </a:extLst>
                </p:cNvPr>
                <p:cNvSpPr/>
                <p:nvPr/>
              </p:nvSpPr>
              <p:spPr>
                <a:xfrm>
                  <a:off x="31380" y="2188482"/>
                  <a:ext cx="1150637" cy="188506"/>
                </a:xfrm>
                <a:prstGeom prst="ellipse">
                  <a:avLst/>
                </a:pr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endParaRPr sz="5063"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112" name="Shape 41507">
                  <a:extLst>
                    <a:ext uri="{FF2B5EF4-FFF2-40B4-BE49-F238E27FC236}">
                      <a16:creationId xmlns:a16="http://schemas.microsoft.com/office/drawing/2014/main" id="{AF17CD0E-FB1F-47CB-BF3B-6D7E1A2D7C14}"/>
                    </a:ext>
                  </a:extLst>
                </p:cNvPr>
                <p:cNvSpPr/>
                <p:nvPr/>
              </p:nvSpPr>
              <p:spPr>
                <a:xfrm>
                  <a:off x="31380" y="2063602"/>
                  <a:ext cx="1150646" cy="23827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0"/>
                      </a:moveTo>
                      <a:lnTo>
                        <a:pt x="21600" y="10682"/>
                      </a:lnTo>
                      <a:cubicBezTo>
                        <a:pt x="21600" y="10682"/>
                        <a:pt x="21600" y="11195"/>
                        <a:pt x="21600" y="11447"/>
                      </a:cubicBezTo>
                      <a:cubicBezTo>
                        <a:pt x="21600" y="12488"/>
                        <a:pt x="21432" y="13495"/>
                        <a:pt x="21121" y="14453"/>
                      </a:cubicBezTo>
                      <a:cubicBezTo>
                        <a:pt x="20998" y="14822"/>
                        <a:pt x="20855" y="15184"/>
                        <a:pt x="20689" y="15537"/>
                      </a:cubicBezTo>
                      <a:cubicBezTo>
                        <a:pt x="20503" y="15931"/>
                        <a:pt x="20291" y="16317"/>
                        <a:pt x="20057" y="16678"/>
                      </a:cubicBezTo>
                      <a:cubicBezTo>
                        <a:pt x="19921" y="16897"/>
                        <a:pt x="19777" y="17098"/>
                        <a:pt x="19626" y="17300"/>
                      </a:cubicBezTo>
                      <a:cubicBezTo>
                        <a:pt x="19428" y="17561"/>
                        <a:pt x="19217" y="17821"/>
                        <a:pt x="18994" y="18056"/>
                      </a:cubicBezTo>
                      <a:cubicBezTo>
                        <a:pt x="18855" y="18215"/>
                        <a:pt x="18709" y="18367"/>
                        <a:pt x="18561" y="18510"/>
                      </a:cubicBezTo>
                      <a:cubicBezTo>
                        <a:pt x="18358" y="18702"/>
                        <a:pt x="18148" y="18896"/>
                        <a:pt x="17929" y="19072"/>
                      </a:cubicBezTo>
                      <a:cubicBezTo>
                        <a:pt x="17788" y="19190"/>
                        <a:pt x="17645" y="19308"/>
                        <a:pt x="17498" y="19408"/>
                      </a:cubicBezTo>
                      <a:cubicBezTo>
                        <a:pt x="17294" y="19568"/>
                        <a:pt x="17083" y="19710"/>
                        <a:pt x="16866" y="19853"/>
                      </a:cubicBezTo>
                      <a:cubicBezTo>
                        <a:pt x="16724" y="19938"/>
                        <a:pt x="16580" y="20029"/>
                        <a:pt x="16433" y="20114"/>
                      </a:cubicBezTo>
                      <a:cubicBezTo>
                        <a:pt x="16228" y="20231"/>
                        <a:pt x="16017" y="20340"/>
                        <a:pt x="15803" y="20449"/>
                      </a:cubicBezTo>
                      <a:cubicBezTo>
                        <a:pt x="15661" y="20517"/>
                        <a:pt x="15516" y="20584"/>
                        <a:pt x="15370" y="20651"/>
                      </a:cubicBezTo>
                      <a:cubicBezTo>
                        <a:pt x="15163" y="20744"/>
                        <a:pt x="14952" y="20827"/>
                        <a:pt x="14738" y="20903"/>
                      </a:cubicBezTo>
                      <a:cubicBezTo>
                        <a:pt x="14596" y="20954"/>
                        <a:pt x="14453" y="21004"/>
                        <a:pt x="14307" y="21054"/>
                      </a:cubicBezTo>
                      <a:cubicBezTo>
                        <a:pt x="14100" y="21121"/>
                        <a:pt x="13889" y="21180"/>
                        <a:pt x="13675" y="21231"/>
                      </a:cubicBezTo>
                      <a:cubicBezTo>
                        <a:pt x="13533" y="21273"/>
                        <a:pt x="13388" y="21306"/>
                        <a:pt x="13243" y="21340"/>
                      </a:cubicBezTo>
                      <a:cubicBezTo>
                        <a:pt x="13034" y="21382"/>
                        <a:pt x="12823" y="21424"/>
                        <a:pt x="12611" y="21457"/>
                      </a:cubicBezTo>
                      <a:cubicBezTo>
                        <a:pt x="12467" y="21483"/>
                        <a:pt x="12323" y="21499"/>
                        <a:pt x="12180" y="21516"/>
                      </a:cubicBezTo>
                      <a:cubicBezTo>
                        <a:pt x="11971" y="21541"/>
                        <a:pt x="11760" y="21566"/>
                        <a:pt x="11548" y="21575"/>
                      </a:cubicBezTo>
                      <a:cubicBezTo>
                        <a:pt x="11404" y="21584"/>
                        <a:pt x="11260" y="21592"/>
                        <a:pt x="11115" y="21592"/>
                      </a:cubicBezTo>
                      <a:cubicBezTo>
                        <a:pt x="11010" y="21600"/>
                        <a:pt x="10905" y="21600"/>
                        <a:pt x="10799" y="21600"/>
                      </a:cubicBezTo>
                      <a:cubicBezTo>
                        <a:pt x="10694" y="21600"/>
                        <a:pt x="10590" y="21600"/>
                        <a:pt x="10485" y="21592"/>
                      </a:cubicBezTo>
                      <a:cubicBezTo>
                        <a:pt x="10339" y="21592"/>
                        <a:pt x="10196" y="21584"/>
                        <a:pt x="10052" y="21575"/>
                      </a:cubicBezTo>
                      <a:cubicBezTo>
                        <a:pt x="9840" y="21566"/>
                        <a:pt x="9629" y="21541"/>
                        <a:pt x="9420" y="21516"/>
                      </a:cubicBezTo>
                      <a:cubicBezTo>
                        <a:pt x="9277" y="21499"/>
                        <a:pt x="9133" y="21483"/>
                        <a:pt x="8989" y="21457"/>
                      </a:cubicBezTo>
                      <a:cubicBezTo>
                        <a:pt x="8777" y="21424"/>
                        <a:pt x="8566" y="21382"/>
                        <a:pt x="8357" y="21340"/>
                      </a:cubicBezTo>
                      <a:cubicBezTo>
                        <a:pt x="8212" y="21306"/>
                        <a:pt x="8068" y="21273"/>
                        <a:pt x="7925" y="21239"/>
                      </a:cubicBezTo>
                      <a:cubicBezTo>
                        <a:pt x="7711" y="21180"/>
                        <a:pt x="7500" y="21121"/>
                        <a:pt x="7293" y="21054"/>
                      </a:cubicBezTo>
                      <a:cubicBezTo>
                        <a:pt x="7147" y="21004"/>
                        <a:pt x="7004" y="20954"/>
                        <a:pt x="6862" y="20903"/>
                      </a:cubicBezTo>
                      <a:cubicBezTo>
                        <a:pt x="6648" y="20827"/>
                        <a:pt x="6437" y="20744"/>
                        <a:pt x="6230" y="20651"/>
                      </a:cubicBezTo>
                      <a:cubicBezTo>
                        <a:pt x="6083" y="20584"/>
                        <a:pt x="5939" y="20517"/>
                        <a:pt x="5797" y="20449"/>
                      </a:cubicBezTo>
                      <a:cubicBezTo>
                        <a:pt x="5582" y="20340"/>
                        <a:pt x="5372" y="20231"/>
                        <a:pt x="5167" y="20114"/>
                      </a:cubicBezTo>
                      <a:cubicBezTo>
                        <a:pt x="5020" y="20029"/>
                        <a:pt x="4876" y="19938"/>
                        <a:pt x="4734" y="19853"/>
                      </a:cubicBezTo>
                      <a:cubicBezTo>
                        <a:pt x="4517" y="19710"/>
                        <a:pt x="4306" y="19568"/>
                        <a:pt x="4102" y="19408"/>
                      </a:cubicBezTo>
                      <a:cubicBezTo>
                        <a:pt x="3955" y="19308"/>
                        <a:pt x="3811" y="19190"/>
                        <a:pt x="3671" y="19072"/>
                      </a:cubicBezTo>
                      <a:cubicBezTo>
                        <a:pt x="3452" y="18896"/>
                        <a:pt x="3242" y="18702"/>
                        <a:pt x="3039" y="18510"/>
                      </a:cubicBezTo>
                      <a:cubicBezTo>
                        <a:pt x="2891" y="18367"/>
                        <a:pt x="2745" y="18215"/>
                        <a:pt x="2606" y="18056"/>
                      </a:cubicBezTo>
                      <a:cubicBezTo>
                        <a:pt x="2383" y="17821"/>
                        <a:pt x="2172" y="17561"/>
                        <a:pt x="1974" y="17300"/>
                      </a:cubicBezTo>
                      <a:cubicBezTo>
                        <a:pt x="1823" y="17098"/>
                        <a:pt x="1679" y="16897"/>
                        <a:pt x="1543" y="16678"/>
                      </a:cubicBezTo>
                      <a:cubicBezTo>
                        <a:pt x="1309" y="16317"/>
                        <a:pt x="1097" y="15931"/>
                        <a:pt x="911" y="15537"/>
                      </a:cubicBezTo>
                      <a:cubicBezTo>
                        <a:pt x="745" y="15184"/>
                        <a:pt x="602" y="14822"/>
                        <a:pt x="479" y="14453"/>
                      </a:cubicBezTo>
                      <a:cubicBezTo>
                        <a:pt x="168" y="13495"/>
                        <a:pt x="0" y="12488"/>
                        <a:pt x="0" y="11447"/>
                      </a:cubicBezTo>
                      <a:cubicBezTo>
                        <a:pt x="0" y="11195"/>
                        <a:pt x="0" y="10682"/>
                        <a:pt x="0" y="10682"/>
                      </a:cubicBezTo>
                      <a:lnTo>
                        <a:pt x="0" y="0"/>
                      </a:lnTo>
                      <a:cubicBezTo>
                        <a:pt x="0" y="882"/>
                        <a:pt x="168" y="1730"/>
                        <a:pt x="479" y="2519"/>
                      </a:cubicBezTo>
                      <a:cubicBezTo>
                        <a:pt x="602" y="2839"/>
                        <a:pt x="745" y="3141"/>
                        <a:pt x="911" y="3443"/>
                      </a:cubicBezTo>
                      <a:cubicBezTo>
                        <a:pt x="1097" y="3771"/>
                        <a:pt x="1309" y="4090"/>
                        <a:pt x="1543" y="4401"/>
                      </a:cubicBezTo>
                      <a:cubicBezTo>
                        <a:pt x="1679" y="4577"/>
                        <a:pt x="1823" y="4754"/>
                        <a:pt x="1974" y="4930"/>
                      </a:cubicBezTo>
                      <a:cubicBezTo>
                        <a:pt x="2172" y="5148"/>
                        <a:pt x="2383" y="5358"/>
                        <a:pt x="2606" y="5560"/>
                      </a:cubicBezTo>
                      <a:cubicBezTo>
                        <a:pt x="2745" y="5694"/>
                        <a:pt x="2891" y="5820"/>
                        <a:pt x="3039" y="5937"/>
                      </a:cubicBezTo>
                      <a:cubicBezTo>
                        <a:pt x="3242" y="6105"/>
                        <a:pt x="3452" y="6265"/>
                        <a:pt x="3671" y="6416"/>
                      </a:cubicBezTo>
                      <a:cubicBezTo>
                        <a:pt x="3811" y="6509"/>
                        <a:pt x="3955" y="6610"/>
                        <a:pt x="4102" y="6701"/>
                      </a:cubicBezTo>
                      <a:cubicBezTo>
                        <a:pt x="4306" y="6828"/>
                        <a:pt x="4517" y="6954"/>
                        <a:pt x="4734" y="7063"/>
                      </a:cubicBezTo>
                      <a:cubicBezTo>
                        <a:pt x="4876" y="7147"/>
                        <a:pt x="5020" y="7214"/>
                        <a:pt x="5167" y="7289"/>
                      </a:cubicBezTo>
                      <a:cubicBezTo>
                        <a:pt x="5372" y="7390"/>
                        <a:pt x="5582" y="7483"/>
                        <a:pt x="5797" y="7575"/>
                      </a:cubicBezTo>
                      <a:cubicBezTo>
                        <a:pt x="5939" y="7626"/>
                        <a:pt x="6083" y="7684"/>
                        <a:pt x="6230" y="7743"/>
                      </a:cubicBezTo>
                      <a:cubicBezTo>
                        <a:pt x="6437" y="7818"/>
                        <a:pt x="6648" y="7886"/>
                        <a:pt x="6862" y="7953"/>
                      </a:cubicBezTo>
                      <a:cubicBezTo>
                        <a:pt x="7004" y="7995"/>
                        <a:pt x="7147" y="8037"/>
                        <a:pt x="7293" y="8079"/>
                      </a:cubicBezTo>
                      <a:cubicBezTo>
                        <a:pt x="7500" y="8137"/>
                        <a:pt x="7711" y="8188"/>
                        <a:pt x="7925" y="8230"/>
                      </a:cubicBezTo>
                      <a:cubicBezTo>
                        <a:pt x="8068" y="8264"/>
                        <a:pt x="8212" y="8297"/>
                        <a:pt x="8357" y="8323"/>
                      </a:cubicBezTo>
                      <a:cubicBezTo>
                        <a:pt x="8566" y="8356"/>
                        <a:pt x="8777" y="8390"/>
                        <a:pt x="8989" y="8424"/>
                      </a:cubicBezTo>
                      <a:cubicBezTo>
                        <a:pt x="9133" y="8440"/>
                        <a:pt x="9277" y="8456"/>
                        <a:pt x="9420" y="8474"/>
                      </a:cubicBezTo>
                      <a:cubicBezTo>
                        <a:pt x="9629" y="8490"/>
                        <a:pt x="9840" y="8507"/>
                        <a:pt x="10052" y="8524"/>
                      </a:cubicBezTo>
                      <a:cubicBezTo>
                        <a:pt x="10196" y="8533"/>
                        <a:pt x="10339" y="8533"/>
                        <a:pt x="10485" y="8533"/>
                      </a:cubicBezTo>
                      <a:cubicBezTo>
                        <a:pt x="10588" y="8541"/>
                        <a:pt x="10694" y="8541"/>
                        <a:pt x="10799" y="8541"/>
                      </a:cubicBezTo>
                      <a:cubicBezTo>
                        <a:pt x="10905" y="8541"/>
                        <a:pt x="11010" y="8541"/>
                        <a:pt x="11115" y="8533"/>
                      </a:cubicBezTo>
                      <a:cubicBezTo>
                        <a:pt x="11260" y="8533"/>
                        <a:pt x="11404" y="8533"/>
                        <a:pt x="11548" y="8524"/>
                      </a:cubicBezTo>
                      <a:cubicBezTo>
                        <a:pt x="11760" y="8507"/>
                        <a:pt x="11971" y="8490"/>
                        <a:pt x="12180" y="8474"/>
                      </a:cubicBezTo>
                      <a:cubicBezTo>
                        <a:pt x="12323" y="8456"/>
                        <a:pt x="12467" y="8440"/>
                        <a:pt x="12611" y="8424"/>
                      </a:cubicBezTo>
                      <a:cubicBezTo>
                        <a:pt x="12823" y="8390"/>
                        <a:pt x="13034" y="8356"/>
                        <a:pt x="13243" y="8323"/>
                      </a:cubicBezTo>
                      <a:cubicBezTo>
                        <a:pt x="13388" y="8297"/>
                        <a:pt x="13533" y="8264"/>
                        <a:pt x="13675" y="8230"/>
                      </a:cubicBezTo>
                      <a:cubicBezTo>
                        <a:pt x="13889" y="8188"/>
                        <a:pt x="14100" y="8137"/>
                        <a:pt x="14307" y="8079"/>
                      </a:cubicBezTo>
                      <a:cubicBezTo>
                        <a:pt x="14453" y="8037"/>
                        <a:pt x="14596" y="7995"/>
                        <a:pt x="14738" y="7953"/>
                      </a:cubicBezTo>
                      <a:cubicBezTo>
                        <a:pt x="14952" y="7886"/>
                        <a:pt x="15163" y="7818"/>
                        <a:pt x="15370" y="7743"/>
                      </a:cubicBezTo>
                      <a:cubicBezTo>
                        <a:pt x="15516" y="7684"/>
                        <a:pt x="15661" y="7626"/>
                        <a:pt x="15803" y="7567"/>
                      </a:cubicBezTo>
                      <a:cubicBezTo>
                        <a:pt x="16017" y="7483"/>
                        <a:pt x="16228" y="7390"/>
                        <a:pt x="16433" y="7289"/>
                      </a:cubicBezTo>
                      <a:cubicBezTo>
                        <a:pt x="16580" y="7214"/>
                        <a:pt x="16724" y="7138"/>
                        <a:pt x="16866" y="7063"/>
                      </a:cubicBezTo>
                      <a:cubicBezTo>
                        <a:pt x="17083" y="6945"/>
                        <a:pt x="17294" y="6828"/>
                        <a:pt x="17498" y="6701"/>
                      </a:cubicBezTo>
                      <a:cubicBezTo>
                        <a:pt x="17645" y="6610"/>
                        <a:pt x="17788" y="6509"/>
                        <a:pt x="17929" y="6416"/>
                      </a:cubicBezTo>
                      <a:cubicBezTo>
                        <a:pt x="18148" y="6265"/>
                        <a:pt x="18358" y="6105"/>
                        <a:pt x="18561" y="5937"/>
                      </a:cubicBezTo>
                      <a:cubicBezTo>
                        <a:pt x="18709" y="5820"/>
                        <a:pt x="18855" y="5694"/>
                        <a:pt x="18994" y="5560"/>
                      </a:cubicBezTo>
                      <a:cubicBezTo>
                        <a:pt x="19217" y="5358"/>
                        <a:pt x="19428" y="5148"/>
                        <a:pt x="19626" y="4930"/>
                      </a:cubicBezTo>
                      <a:cubicBezTo>
                        <a:pt x="19777" y="4754"/>
                        <a:pt x="19921" y="4577"/>
                        <a:pt x="20057" y="4401"/>
                      </a:cubicBezTo>
                      <a:cubicBezTo>
                        <a:pt x="20291" y="4090"/>
                        <a:pt x="20503" y="3771"/>
                        <a:pt x="20689" y="3443"/>
                      </a:cubicBezTo>
                      <a:cubicBezTo>
                        <a:pt x="20855" y="3141"/>
                        <a:pt x="20998" y="2839"/>
                        <a:pt x="21121" y="2519"/>
                      </a:cubicBezTo>
                      <a:cubicBezTo>
                        <a:pt x="21432" y="1730"/>
                        <a:pt x="21600" y="882"/>
                        <a:pt x="21600" y="0"/>
                      </a:cubicBezTo>
                      <a:close/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endParaRPr sz="5063"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113" name="Shape 41508">
                  <a:extLst>
                    <a:ext uri="{FF2B5EF4-FFF2-40B4-BE49-F238E27FC236}">
                      <a16:creationId xmlns:a16="http://schemas.microsoft.com/office/drawing/2014/main" id="{FA4C1F50-054E-4E2B-A993-8B5FE350D564}"/>
                    </a:ext>
                  </a:extLst>
                </p:cNvPr>
                <p:cNvSpPr/>
                <p:nvPr/>
              </p:nvSpPr>
              <p:spPr>
                <a:xfrm>
                  <a:off x="31380" y="1950357"/>
                  <a:ext cx="1150637" cy="188506"/>
                </a:xfrm>
                <a:prstGeom prst="ellipse">
                  <a:avLst/>
                </a:pr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endParaRPr sz="5063"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114" name="Shape 41509">
                  <a:extLst>
                    <a:ext uri="{FF2B5EF4-FFF2-40B4-BE49-F238E27FC236}">
                      <a16:creationId xmlns:a16="http://schemas.microsoft.com/office/drawing/2014/main" id="{E9F92929-7D75-424F-A263-826F667B69CD}"/>
                    </a:ext>
                  </a:extLst>
                </p:cNvPr>
                <p:cNvSpPr/>
                <p:nvPr/>
              </p:nvSpPr>
              <p:spPr>
                <a:xfrm>
                  <a:off x="31380" y="1836817"/>
                  <a:ext cx="1150646" cy="23827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0"/>
                      </a:moveTo>
                      <a:lnTo>
                        <a:pt x="21600" y="10682"/>
                      </a:lnTo>
                      <a:cubicBezTo>
                        <a:pt x="21600" y="10682"/>
                        <a:pt x="21600" y="11195"/>
                        <a:pt x="21600" y="11447"/>
                      </a:cubicBezTo>
                      <a:cubicBezTo>
                        <a:pt x="21600" y="12488"/>
                        <a:pt x="21432" y="13495"/>
                        <a:pt x="21121" y="14453"/>
                      </a:cubicBezTo>
                      <a:cubicBezTo>
                        <a:pt x="20998" y="14822"/>
                        <a:pt x="20855" y="15184"/>
                        <a:pt x="20689" y="15537"/>
                      </a:cubicBezTo>
                      <a:cubicBezTo>
                        <a:pt x="20503" y="15931"/>
                        <a:pt x="20291" y="16317"/>
                        <a:pt x="20057" y="16678"/>
                      </a:cubicBezTo>
                      <a:cubicBezTo>
                        <a:pt x="19921" y="16897"/>
                        <a:pt x="19777" y="17098"/>
                        <a:pt x="19626" y="17300"/>
                      </a:cubicBezTo>
                      <a:cubicBezTo>
                        <a:pt x="19428" y="17561"/>
                        <a:pt x="19217" y="17821"/>
                        <a:pt x="18994" y="18056"/>
                      </a:cubicBezTo>
                      <a:cubicBezTo>
                        <a:pt x="18855" y="18215"/>
                        <a:pt x="18709" y="18367"/>
                        <a:pt x="18561" y="18510"/>
                      </a:cubicBezTo>
                      <a:cubicBezTo>
                        <a:pt x="18358" y="18702"/>
                        <a:pt x="18148" y="18896"/>
                        <a:pt x="17929" y="19072"/>
                      </a:cubicBezTo>
                      <a:cubicBezTo>
                        <a:pt x="17788" y="19190"/>
                        <a:pt x="17645" y="19308"/>
                        <a:pt x="17498" y="19408"/>
                      </a:cubicBezTo>
                      <a:cubicBezTo>
                        <a:pt x="17294" y="19568"/>
                        <a:pt x="17083" y="19710"/>
                        <a:pt x="16866" y="19853"/>
                      </a:cubicBezTo>
                      <a:cubicBezTo>
                        <a:pt x="16724" y="19938"/>
                        <a:pt x="16580" y="20029"/>
                        <a:pt x="16433" y="20114"/>
                      </a:cubicBezTo>
                      <a:cubicBezTo>
                        <a:pt x="16228" y="20231"/>
                        <a:pt x="16017" y="20340"/>
                        <a:pt x="15803" y="20449"/>
                      </a:cubicBezTo>
                      <a:cubicBezTo>
                        <a:pt x="15661" y="20517"/>
                        <a:pt x="15516" y="20584"/>
                        <a:pt x="15370" y="20651"/>
                      </a:cubicBezTo>
                      <a:cubicBezTo>
                        <a:pt x="15163" y="20744"/>
                        <a:pt x="14952" y="20827"/>
                        <a:pt x="14738" y="20903"/>
                      </a:cubicBezTo>
                      <a:cubicBezTo>
                        <a:pt x="14596" y="20954"/>
                        <a:pt x="14453" y="21004"/>
                        <a:pt x="14307" y="21054"/>
                      </a:cubicBezTo>
                      <a:cubicBezTo>
                        <a:pt x="14100" y="21121"/>
                        <a:pt x="13889" y="21180"/>
                        <a:pt x="13675" y="21231"/>
                      </a:cubicBezTo>
                      <a:cubicBezTo>
                        <a:pt x="13533" y="21273"/>
                        <a:pt x="13388" y="21306"/>
                        <a:pt x="13243" y="21340"/>
                      </a:cubicBezTo>
                      <a:cubicBezTo>
                        <a:pt x="13034" y="21382"/>
                        <a:pt x="12823" y="21424"/>
                        <a:pt x="12611" y="21457"/>
                      </a:cubicBezTo>
                      <a:cubicBezTo>
                        <a:pt x="12467" y="21483"/>
                        <a:pt x="12323" y="21499"/>
                        <a:pt x="12180" y="21516"/>
                      </a:cubicBezTo>
                      <a:cubicBezTo>
                        <a:pt x="11971" y="21541"/>
                        <a:pt x="11760" y="21566"/>
                        <a:pt x="11548" y="21575"/>
                      </a:cubicBezTo>
                      <a:cubicBezTo>
                        <a:pt x="11404" y="21584"/>
                        <a:pt x="11260" y="21592"/>
                        <a:pt x="11115" y="21592"/>
                      </a:cubicBezTo>
                      <a:cubicBezTo>
                        <a:pt x="11010" y="21600"/>
                        <a:pt x="10905" y="21600"/>
                        <a:pt x="10799" y="21600"/>
                      </a:cubicBezTo>
                      <a:cubicBezTo>
                        <a:pt x="10694" y="21600"/>
                        <a:pt x="10590" y="21600"/>
                        <a:pt x="10485" y="21592"/>
                      </a:cubicBezTo>
                      <a:cubicBezTo>
                        <a:pt x="10339" y="21592"/>
                        <a:pt x="10196" y="21584"/>
                        <a:pt x="10052" y="21575"/>
                      </a:cubicBezTo>
                      <a:cubicBezTo>
                        <a:pt x="9840" y="21566"/>
                        <a:pt x="9629" y="21541"/>
                        <a:pt x="9420" y="21516"/>
                      </a:cubicBezTo>
                      <a:cubicBezTo>
                        <a:pt x="9277" y="21499"/>
                        <a:pt x="9133" y="21483"/>
                        <a:pt x="8989" y="21457"/>
                      </a:cubicBezTo>
                      <a:cubicBezTo>
                        <a:pt x="8777" y="21424"/>
                        <a:pt x="8566" y="21382"/>
                        <a:pt x="8357" y="21340"/>
                      </a:cubicBezTo>
                      <a:cubicBezTo>
                        <a:pt x="8212" y="21306"/>
                        <a:pt x="8068" y="21273"/>
                        <a:pt x="7925" y="21239"/>
                      </a:cubicBezTo>
                      <a:cubicBezTo>
                        <a:pt x="7711" y="21180"/>
                        <a:pt x="7500" y="21121"/>
                        <a:pt x="7293" y="21054"/>
                      </a:cubicBezTo>
                      <a:cubicBezTo>
                        <a:pt x="7147" y="21004"/>
                        <a:pt x="7004" y="20954"/>
                        <a:pt x="6862" y="20903"/>
                      </a:cubicBezTo>
                      <a:cubicBezTo>
                        <a:pt x="6648" y="20827"/>
                        <a:pt x="6437" y="20744"/>
                        <a:pt x="6230" y="20651"/>
                      </a:cubicBezTo>
                      <a:cubicBezTo>
                        <a:pt x="6083" y="20584"/>
                        <a:pt x="5939" y="20517"/>
                        <a:pt x="5797" y="20449"/>
                      </a:cubicBezTo>
                      <a:cubicBezTo>
                        <a:pt x="5582" y="20340"/>
                        <a:pt x="5372" y="20231"/>
                        <a:pt x="5167" y="20114"/>
                      </a:cubicBezTo>
                      <a:cubicBezTo>
                        <a:pt x="5020" y="20029"/>
                        <a:pt x="4876" y="19938"/>
                        <a:pt x="4734" y="19853"/>
                      </a:cubicBezTo>
                      <a:cubicBezTo>
                        <a:pt x="4517" y="19710"/>
                        <a:pt x="4306" y="19568"/>
                        <a:pt x="4102" y="19408"/>
                      </a:cubicBezTo>
                      <a:cubicBezTo>
                        <a:pt x="3955" y="19308"/>
                        <a:pt x="3811" y="19190"/>
                        <a:pt x="3671" y="19072"/>
                      </a:cubicBezTo>
                      <a:cubicBezTo>
                        <a:pt x="3452" y="18896"/>
                        <a:pt x="3242" y="18702"/>
                        <a:pt x="3039" y="18510"/>
                      </a:cubicBezTo>
                      <a:cubicBezTo>
                        <a:pt x="2891" y="18367"/>
                        <a:pt x="2745" y="18215"/>
                        <a:pt x="2606" y="18056"/>
                      </a:cubicBezTo>
                      <a:cubicBezTo>
                        <a:pt x="2383" y="17821"/>
                        <a:pt x="2172" y="17561"/>
                        <a:pt x="1974" y="17300"/>
                      </a:cubicBezTo>
                      <a:cubicBezTo>
                        <a:pt x="1823" y="17098"/>
                        <a:pt x="1679" y="16897"/>
                        <a:pt x="1543" y="16678"/>
                      </a:cubicBezTo>
                      <a:cubicBezTo>
                        <a:pt x="1309" y="16317"/>
                        <a:pt x="1097" y="15931"/>
                        <a:pt x="911" y="15537"/>
                      </a:cubicBezTo>
                      <a:cubicBezTo>
                        <a:pt x="745" y="15184"/>
                        <a:pt x="602" y="14822"/>
                        <a:pt x="479" y="14453"/>
                      </a:cubicBezTo>
                      <a:cubicBezTo>
                        <a:pt x="168" y="13495"/>
                        <a:pt x="0" y="12488"/>
                        <a:pt x="0" y="11447"/>
                      </a:cubicBezTo>
                      <a:cubicBezTo>
                        <a:pt x="0" y="11195"/>
                        <a:pt x="0" y="10682"/>
                        <a:pt x="0" y="10682"/>
                      </a:cubicBezTo>
                      <a:lnTo>
                        <a:pt x="0" y="0"/>
                      </a:lnTo>
                      <a:cubicBezTo>
                        <a:pt x="0" y="882"/>
                        <a:pt x="168" y="1730"/>
                        <a:pt x="479" y="2519"/>
                      </a:cubicBezTo>
                      <a:cubicBezTo>
                        <a:pt x="602" y="2839"/>
                        <a:pt x="745" y="3141"/>
                        <a:pt x="911" y="3443"/>
                      </a:cubicBezTo>
                      <a:cubicBezTo>
                        <a:pt x="1097" y="3771"/>
                        <a:pt x="1309" y="4090"/>
                        <a:pt x="1543" y="4401"/>
                      </a:cubicBezTo>
                      <a:cubicBezTo>
                        <a:pt x="1679" y="4577"/>
                        <a:pt x="1823" y="4754"/>
                        <a:pt x="1974" y="4930"/>
                      </a:cubicBezTo>
                      <a:cubicBezTo>
                        <a:pt x="2172" y="5148"/>
                        <a:pt x="2383" y="5358"/>
                        <a:pt x="2606" y="5560"/>
                      </a:cubicBezTo>
                      <a:cubicBezTo>
                        <a:pt x="2745" y="5694"/>
                        <a:pt x="2891" y="5820"/>
                        <a:pt x="3039" y="5937"/>
                      </a:cubicBezTo>
                      <a:cubicBezTo>
                        <a:pt x="3242" y="6105"/>
                        <a:pt x="3452" y="6265"/>
                        <a:pt x="3671" y="6416"/>
                      </a:cubicBezTo>
                      <a:cubicBezTo>
                        <a:pt x="3811" y="6509"/>
                        <a:pt x="3955" y="6610"/>
                        <a:pt x="4102" y="6701"/>
                      </a:cubicBezTo>
                      <a:cubicBezTo>
                        <a:pt x="4306" y="6828"/>
                        <a:pt x="4517" y="6954"/>
                        <a:pt x="4734" y="7063"/>
                      </a:cubicBezTo>
                      <a:cubicBezTo>
                        <a:pt x="4876" y="7147"/>
                        <a:pt x="5020" y="7214"/>
                        <a:pt x="5167" y="7289"/>
                      </a:cubicBezTo>
                      <a:cubicBezTo>
                        <a:pt x="5372" y="7390"/>
                        <a:pt x="5582" y="7483"/>
                        <a:pt x="5797" y="7575"/>
                      </a:cubicBezTo>
                      <a:cubicBezTo>
                        <a:pt x="5939" y="7626"/>
                        <a:pt x="6083" y="7684"/>
                        <a:pt x="6230" y="7743"/>
                      </a:cubicBezTo>
                      <a:cubicBezTo>
                        <a:pt x="6437" y="7818"/>
                        <a:pt x="6648" y="7886"/>
                        <a:pt x="6862" y="7953"/>
                      </a:cubicBezTo>
                      <a:cubicBezTo>
                        <a:pt x="7004" y="7995"/>
                        <a:pt x="7147" y="8037"/>
                        <a:pt x="7293" y="8079"/>
                      </a:cubicBezTo>
                      <a:cubicBezTo>
                        <a:pt x="7500" y="8137"/>
                        <a:pt x="7711" y="8188"/>
                        <a:pt x="7925" y="8230"/>
                      </a:cubicBezTo>
                      <a:cubicBezTo>
                        <a:pt x="8068" y="8264"/>
                        <a:pt x="8212" y="8297"/>
                        <a:pt x="8357" y="8323"/>
                      </a:cubicBezTo>
                      <a:cubicBezTo>
                        <a:pt x="8566" y="8356"/>
                        <a:pt x="8777" y="8390"/>
                        <a:pt x="8989" y="8424"/>
                      </a:cubicBezTo>
                      <a:cubicBezTo>
                        <a:pt x="9133" y="8440"/>
                        <a:pt x="9277" y="8456"/>
                        <a:pt x="9420" y="8474"/>
                      </a:cubicBezTo>
                      <a:cubicBezTo>
                        <a:pt x="9629" y="8490"/>
                        <a:pt x="9840" y="8507"/>
                        <a:pt x="10052" y="8524"/>
                      </a:cubicBezTo>
                      <a:cubicBezTo>
                        <a:pt x="10196" y="8533"/>
                        <a:pt x="10339" y="8533"/>
                        <a:pt x="10485" y="8533"/>
                      </a:cubicBezTo>
                      <a:cubicBezTo>
                        <a:pt x="10588" y="8541"/>
                        <a:pt x="10694" y="8541"/>
                        <a:pt x="10799" y="8541"/>
                      </a:cubicBezTo>
                      <a:cubicBezTo>
                        <a:pt x="10905" y="8541"/>
                        <a:pt x="11010" y="8541"/>
                        <a:pt x="11115" y="8533"/>
                      </a:cubicBezTo>
                      <a:cubicBezTo>
                        <a:pt x="11260" y="8533"/>
                        <a:pt x="11404" y="8533"/>
                        <a:pt x="11548" y="8524"/>
                      </a:cubicBezTo>
                      <a:cubicBezTo>
                        <a:pt x="11760" y="8507"/>
                        <a:pt x="11971" y="8490"/>
                        <a:pt x="12180" y="8474"/>
                      </a:cubicBezTo>
                      <a:cubicBezTo>
                        <a:pt x="12323" y="8456"/>
                        <a:pt x="12467" y="8440"/>
                        <a:pt x="12611" y="8424"/>
                      </a:cubicBezTo>
                      <a:cubicBezTo>
                        <a:pt x="12823" y="8390"/>
                        <a:pt x="13034" y="8356"/>
                        <a:pt x="13243" y="8323"/>
                      </a:cubicBezTo>
                      <a:cubicBezTo>
                        <a:pt x="13388" y="8297"/>
                        <a:pt x="13533" y="8264"/>
                        <a:pt x="13675" y="8230"/>
                      </a:cubicBezTo>
                      <a:cubicBezTo>
                        <a:pt x="13889" y="8188"/>
                        <a:pt x="14100" y="8137"/>
                        <a:pt x="14307" y="8079"/>
                      </a:cubicBezTo>
                      <a:cubicBezTo>
                        <a:pt x="14453" y="8037"/>
                        <a:pt x="14596" y="7995"/>
                        <a:pt x="14738" y="7953"/>
                      </a:cubicBezTo>
                      <a:cubicBezTo>
                        <a:pt x="14952" y="7886"/>
                        <a:pt x="15163" y="7818"/>
                        <a:pt x="15370" y="7743"/>
                      </a:cubicBezTo>
                      <a:cubicBezTo>
                        <a:pt x="15516" y="7684"/>
                        <a:pt x="15661" y="7626"/>
                        <a:pt x="15803" y="7567"/>
                      </a:cubicBezTo>
                      <a:cubicBezTo>
                        <a:pt x="16017" y="7483"/>
                        <a:pt x="16228" y="7390"/>
                        <a:pt x="16433" y="7289"/>
                      </a:cubicBezTo>
                      <a:cubicBezTo>
                        <a:pt x="16580" y="7214"/>
                        <a:pt x="16724" y="7138"/>
                        <a:pt x="16866" y="7063"/>
                      </a:cubicBezTo>
                      <a:cubicBezTo>
                        <a:pt x="17083" y="6945"/>
                        <a:pt x="17294" y="6828"/>
                        <a:pt x="17498" y="6701"/>
                      </a:cubicBezTo>
                      <a:cubicBezTo>
                        <a:pt x="17645" y="6610"/>
                        <a:pt x="17788" y="6509"/>
                        <a:pt x="17929" y="6416"/>
                      </a:cubicBezTo>
                      <a:cubicBezTo>
                        <a:pt x="18148" y="6265"/>
                        <a:pt x="18358" y="6105"/>
                        <a:pt x="18561" y="5937"/>
                      </a:cubicBezTo>
                      <a:cubicBezTo>
                        <a:pt x="18709" y="5820"/>
                        <a:pt x="18855" y="5694"/>
                        <a:pt x="18994" y="5560"/>
                      </a:cubicBezTo>
                      <a:cubicBezTo>
                        <a:pt x="19217" y="5358"/>
                        <a:pt x="19428" y="5148"/>
                        <a:pt x="19626" y="4930"/>
                      </a:cubicBezTo>
                      <a:cubicBezTo>
                        <a:pt x="19777" y="4754"/>
                        <a:pt x="19921" y="4577"/>
                        <a:pt x="20057" y="4401"/>
                      </a:cubicBezTo>
                      <a:cubicBezTo>
                        <a:pt x="20291" y="4090"/>
                        <a:pt x="20503" y="3771"/>
                        <a:pt x="20689" y="3443"/>
                      </a:cubicBezTo>
                      <a:cubicBezTo>
                        <a:pt x="20855" y="3141"/>
                        <a:pt x="20998" y="2839"/>
                        <a:pt x="21121" y="2519"/>
                      </a:cubicBezTo>
                      <a:cubicBezTo>
                        <a:pt x="21432" y="1730"/>
                        <a:pt x="21600" y="882"/>
                        <a:pt x="21600" y="0"/>
                      </a:cubicBezTo>
                      <a:close/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endParaRPr sz="5063"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115" name="Shape 41510">
                  <a:extLst>
                    <a:ext uri="{FF2B5EF4-FFF2-40B4-BE49-F238E27FC236}">
                      <a16:creationId xmlns:a16="http://schemas.microsoft.com/office/drawing/2014/main" id="{F5D415EC-0E7D-4452-8CEF-ED07B36F48A0}"/>
                    </a:ext>
                  </a:extLst>
                </p:cNvPr>
                <p:cNvSpPr/>
                <p:nvPr/>
              </p:nvSpPr>
              <p:spPr>
                <a:xfrm>
                  <a:off x="31380" y="1723571"/>
                  <a:ext cx="1150637" cy="188506"/>
                </a:xfrm>
                <a:prstGeom prst="ellipse">
                  <a:avLst/>
                </a:pr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endParaRPr sz="5063"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116" name="Shape 41511">
                  <a:extLst>
                    <a:ext uri="{FF2B5EF4-FFF2-40B4-BE49-F238E27FC236}">
                      <a16:creationId xmlns:a16="http://schemas.microsoft.com/office/drawing/2014/main" id="{AA07BD5E-D680-4609-95A7-1EB821D57076}"/>
                    </a:ext>
                  </a:extLst>
                </p:cNvPr>
                <p:cNvSpPr/>
                <p:nvPr/>
              </p:nvSpPr>
              <p:spPr>
                <a:xfrm>
                  <a:off x="125525" y="1587352"/>
                  <a:ext cx="1150646" cy="23827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0"/>
                      </a:moveTo>
                      <a:lnTo>
                        <a:pt x="21600" y="10682"/>
                      </a:lnTo>
                      <a:cubicBezTo>
                        <a:pt x="21600" y="10682"/>
                        <a:pt x="21600" y="11195"/>
                        <a:pt x="21600" y="11447"/>
                      </a:cubicBezTo>
                      <a:cubicBezTo>
                        <a:pt x="21600" y="12488"/>
                        <a:pt x="21432" y="13495"/>
                        <a:pt x="21121" y="14453"/>
                      </a:cubicBezTo>
                      <a:cubicBezTo>
                        <a:pt x="20998" y="14822"/>
                        <a:pt x="20855" y="15184"/>
                        <a:pt x="20689" y="15537"/>
                      </a:cubicBezTo>
                      <a:cubicBezTo>
                        <a:pt x="20503" y="15931"/>
                        <a:pt x="20291" y="16317"/>
                        <a:pt x="20057" y="16678"/>
                      </a:cubicBezTo>
                      <a:cubicBezTo>
                        <a:pt x="19921" y="16897"/>
                        <a:pt x="19777" y="17098"/>
                        <a:pt x="19626" y="17300"/>
                      </a:cubicBezTo>
                      <a:cubicBezTo>
                        <a:pt x="19428" y="17561"/>
                        <a:pt x="19217" y="17821"/>
                        <a:pt x="18994" y="18056"/>
                      </a:cubicBezTo>
                      <a:cubicBezTo>
                        <a:pt x="18855" y="18215"/>
                        <a:pt x="18709" y="18367"/>
                        <a:pt x="18561" y="18510"/>
                      </a:cubicBezTo>
                      <a:cubicBezTo>
                        <a:pt x="18358" y="18702"/>
                        <a:pt x="18148" y="18896"/>
                        <a:pt x="17929" y="19072"/>
                      </a:cubicBezTo>
                      <a:cubicBezTo>
                        <a:pt x="17788" y="19190"/>
                        <a:pt x="17645" y="19308"/>
                        <a:pt x="17498" y="19408"/>
                      </a:cubicBezTo>
                      <a:cubicBezTo>
                        <a:pt x="17294" y="19568"/>
                        <a:pt x="17083" y="19710"/>
                        <a:pt x="16866" y="19853"/>
                      </a:cubicBezTo>
                      <a:cubicBezTo>
                        <a:pt x="16724" y="19938"/>
                        <a:pt x="16580" y="20029"/>
                        <a:pt x="16433" y="20114"/>
                      </a:cubicBezTo>
                      <a:cubicBezTo>
                        <a:pt x="16228" y="20231"/>
                        <a:pt x="16017" y="20340"/>
                        <a:pt x="15803" y="20449"/>
                      </a:cubicBezTo>
                      <a:cubicBezTo>
                        <a:pt x="15661" y="20517"/>
                        <a:pt x="15516" y="20584"/>
                        <a:pt x="15370" y="20651"/>
                      </a:cubicBezTo>
                      <a:cubicBezTo>
                        <a:pt x="15163" y="20744"/>
                        <a:pt x="14952" y="20827"/>
                        <a:pt x="14738" y="20903"/>
                      </a:cubicBezTo>
                      <a:cubicBezTo>
                        <a:pt x="14596" y="20954"/>
                        <a:pt x="14453" y="21004"/>
                        <a:pt x="14307" y="21054"/>
                      </a:cubicBezTo>
                      <a:cubicBezTo>
                        <a:pt x="14100" y="21121"/>
                        <a:pt x="13889" y="21180"/>
                        <a:pt x="13675" y="21231"/>
                      </a:cubicBezTo>
                      <a:cubicBezTo>
                        <a:pt x="13533" y="21273"/>
                        <a:pt x="13388" y="21306"/>
                        <a:pt x="13243" y="21340"/>
                      </a:cubicBezTo>
                      <a:cubicBezTo>
                        <a:pt x="13034" y="21382"/>
                        <a:pt x="12823" y="21424"/>
                        <a:pt x="12611" y="21457"/>
                      </a:cubicBezTo>
                      <a:cubicBezTo>
                        <a:pt x="12467" y="21483"/>
                        <a:pt x="12323" y="21499"/>
                        <a:pt x="12180" y="21516"/>
                      </a:cubicBezTo>
                      <a:cubicBezTo>
                        <a:pt x="11971" y="21541"/>
                        <a:pt x="11760" y="21566"/>
                        <a:pt x="11548" y="21575"/>
                      </a:cubicBezTo>
                      <a:cubicBezTo>
                        <a:pt x="11404" y="21584"/>
                        <a:pt x="11260" y="21592"/>
                        <a:pt x="11115" y="21592"/>
                      </a:cubicBezTo>
                      <a:cubicBezTo>
                        <a:pt x="11010" y="21600"/>
                        <a:pt x="10905" y="21600"/>
                        <a:pt x="10799" y="21600"/>
                      </a:cubicBezTo>
                      <a:cubicBezTo>
                        <a:pt x="10694" y="21600"/>
                        <a:pt x="10590" y="21600"/>
                        <a:pt x="10485" y="21592"/>
                      </a:cubicBezTo>
                      <a:cubicBezTo>
                        <a:pt x="10339" y="21592"/>
                        <a:pt x="10196" y="21584"/>
                        <a:pt x="10052" y="21575"/>
                      </a:cubicBezTo>
                      <a:cubicBezTo>
                        <a:pt x="9840" y="21566"/>
                        <a:pt x="9629" y="21541"/>
                        <a:pt x="9420" y="21516"/>
                      </a:cubicBezTo>
                      <a:cubicBezTo>
                        <a:pt x="9277" y="21499"/>
                        <a:pt x="9133" y="21483"/>
                        <a:pt x="8989" y="21457"/>
                      </a:cubicBezTo>
                      <a:cubicBezTo>
                        <a:pt x="8777" y="21424"/>
                        <a:pt x="8566" y="21382"/>
                        <a:pt x="8357" y="21340"/>
                      </a:cubicBezTo>
                      <a:cubicBezTo>
                        <a:pt x="8212" y="21306"/>
                        <a:pt x="8068" y="21273"/>
                        <a:pt x="7925" y="21239"/>
                      </a:cubicBezTo>
                      <a:cubicBezTo>
                        <a:pt x="7711" y="21180"/>
                        <a:pt x="7500" y="21121"/>
                        <a:pt x="7293" y="21054"/>
                      </a:cubicBezTo>
                      <a:cubicBezTo>
                        <a:pt x="7147" y="21004"/>
                        <a:pt x="7004" y="20954"/>
                        <a:pt x="6862" y="20903"/>
                      </a:cubicBezTo>
                      <a:cubicBezTo>
                        <a:pt x="6648" y="20827"/>
                        <a:pt x="6437" y="20744"/>
                        <a:pt x="6230" y="20651"/>
                      </a:cubicBezTo>
                      <a:cubicBezTo>
                        <a:pt x="6083" y="20584"/>
                        <a:pt x="5939" y="20517"/>
                        <a:pt x="5797" y="20449"/>
                      </a:cubicBezTo>
                      <a:cubicBezTo>
                        <a:pt x="5582" y="20340"/>
                        <a:pt x="5372" y="20231"/>
                        <a:pt x="5167" y="20114"/>
                      </a:cubicBezTo>
                      <a:cubicBezTo>
                        <a:pt x="5020" y="20029"/>
                        <a:pt x="4876" y="19938"/>
                        <a:pt x="4734" y="19853"/>
                      </a:cubicBezTo>
                      <a:cubicBezTo>
                        <a:pt x="4517" y="19710"/>
                        <a:pt x="4306" y="19568"/>
                        <a:pt x="4102" y="19408"/>
                      </a:cubicBezTo>
                      <a:cubicBezTo>
                        <a:pt x="3955" y="19308"/>
                        <a:pt x="3811" y="19190"/>
                        <a:pt x="3671" y="19072"/>
                      </a:cubicBezTo>
                      <a:cubicBezTo>
                        <a:pt x="3452" y="18896"/>
                        <a:pt x="3242" y="18702"/>
                        <a:pt x="3039" y="18510"/>
                      </a:cubicBezTo>
                      <a:cubicBezTo>
                        <a:pt x="2891" y="18367"/>
                        <a:pt x="2745" y="18215"/>
                        <a:pt x="2606" y="18056"/>
                      </a:cubicBezTo>
                      <a:cubicBezTo>
                        <a:pt x="2383" y="17821"/>
                        <a:pt x="2172" y="17561"/>
                        <a:pt x="1974" y="17300"/>
                      </a:cubicBezTo>
                      <a:cubicBezTo>
                        <a:pt x="1823" y="17098"/>
                        <a:pt x="1679" y="16897"/>
                        <a:pt x="1543" y="16678"/>
                      </a:cubicBezTo>
                      <a:cubicBezTo>
                        <a:pt x="1309" y="16317"/>
                        <a:pt x="1097" y="15931"/>
                        <a:pt x="911" y="15537"/>
                      </a:cubicBezTo>
                      <a:cubicBezTo>
                        <a:pt x="745" y="15184"/>
                        <a:pt x="602" y="14822"/>
                        <a:pt x="479" y="14453"/>
                      </a:cubicBezTo>
                      <a:cubicBezTo>
                        <a:pt x="168" y="13495"/>
                        <a:pt x="0" y="12488"/>
                        <a:pt x="0" y="11447"/>
                      </a:cubicBezTo>
                      <a:cubicBezTo>
                        <a:pt x="0" y="11195"/>
                        <a:pt x="0" y="10682"/>
                        <a:pt x="0" y="10682"/>
                      </a:cubicBezTo>
                      <a:lnTo>
                        <a:pt x="0" y="0"/>
                      </a:lnTo>
                      <a:cubicBezTo>
                        <a:pt x="0" y="882"/>
                        <a:pt x="168" y="1730"/>
                        <a:pt x="479" y="2519"/>
                      </a:cubicBezTo>
                      <a:cubicBezTo>
                        <a:pt x="602" y="2839"/>
                        <a:pt x="745" y="3141"/>
                        <a:pt x="911" y="3443"/>
                      </a:cubicBezTo>
                      <a:cubicBezTo>
                        <a:pt x="1097" y="3771"/>
                        <a:pt x="1309" y="4090"/>
                        <a:pt x="1543" y="4401"/>
                      </a:cubicBezTo>
                      <a:cubicBezTo>
                        <a:pt x="1679" y="4577"/>
                        <a:pt x="1823" y="4754"/>
                        <a:pt x="1974" y="4930"/>
                      </a:cubicBezTo>
                      <a:cubicBezTo>
                        <a:pt x="2172" y="5148"/>
                        <a:pt x="2383" y="5358"/>
                        <a:pt x="2606" y="5560"/>
                      </a:cubicBezTo>
                      <a:cubicBezTo>
                        <a:pt x="2745" y="5694"/>
                        <a:pt x="2891" y="5820"/>
                        <a:pt x="3039" y="5937"/>
                      </a:cubicBezTo>
                      <a:cubicBezTo>
                        <a:pt x="3242" y="6105"/>
                        <a:pt x="3452" y="6265"/>
                        <a:pt x="3671" y="6416"/>
                      </a:cubicBezTo>
                      <a:cubicBezTo>
                        <a:pt x="3811" y="6509"/>
                        <a:pt x="3955" y="6610"/>
                        <a:pt x="4102" y="6701"/>
                      </a:cubicBezTo>
                      <a:cubicBezTo>
                        <a:pt x="4306" y="6828"/>
                        <a:pt x="4517" y="6954"/>
                        <a:pt x="4734" y="7063"/>
                      </a:cubicBezTo>
                      <a:cubicBezTo>
                        <a:pt x="4876" y="7147"/>
                        <a:pt x="5020" y="7214"/>
                        <a:pt x="5167" y="7289"/>
                      </a:cubicBezTo>
                      <a:cubicBezTo>
                        <a:pt x="5372" y="7390"/>
                        <a:pt x="5582" y="7483"/>
                        <a:pt x="5797" y="7575"/>
                      </a:cubicBezTo>
                      <a:cubicBezTo>
                        <a:pt x="5939" y="7626"/>
                        <a:pt x="6083" y="7684"/>
                        <a:pt x="6230" y="7743"/>
                      </a:cubicBezTo>
                      <a:cubicBezTo>
                        <a:pt x="6437" y="7818"/>
                        <a:pt x="6648" y="7886"/>
                        <a:pt x="6862" y="7953"/>
                      </a:cubicBezTo>
                      <a:cubicBezTo>
                        <a:pt x="7004" y="7995"/>
                        <a:pt x="7147" y="8037"/>
                        <a:pt x="7293" y="8079"/>
                      </a:cubicBezTo>
                      <a:cubicBezTo>
                        <a:pt x="7500" y="8137"/>
                        <a:pt x="7711" y="8188"/>
                        <a:pt x="7925" y="8230"/>
                      </a:cubicBezTo>
                      <a:cubicBezTo>
                        <a:pt x="8068" y="8264"/>
                        <a:pt x="8212" y="8297"/>
                        <a:pt x="8357" y="8323"/>
                      </a:cubicBezTo>
                      <a:cubicBezTo>
                        <a:pt x="8566" y="8356"/>
                        <a:pt x="8777" y="8390"/>
                        <a:pt x="8989" y="8424"/>
                      </a:cubicBezTo>
                      <a:cubicBezTo>
                        <a:pt x="9133" y="8440"/>
                        <a:pt x="9277" y="8456"/>
                        <a:pt x="9420" y="8474"/>
                      </a:cubicBezTo>
                      <a:cubicBezTo>
                        <a:pt x="9629" y="8490"/>
                        <a:pt x="9840" y="8507"/>
                        <a:pt x="10052" y="8524"/>
                      </a:cubicBezTo>
                      <a:cubicBezTo>
                        <a:pt x="10196" y="8533"/>
                        <a:pt x="10339" y="8533"/>
                        <a:pt x="10485" y="8533"/>
                      </a:cubicBezTo>
                      <a:cubicBezTo>
                        <a:pt x="10588" y="8541"/>
                        <a:pt x="10694" y="8541"/>
                        <a:pt x="10799" y="8541"/>
                      </a:cubicBezTo>
                      <a:cubicBezTo>
                        <a:pt x="10905" y="8541"/>
                        <a:pt x="11010" y="8541"/>
                        <a:pt x="11115" y="8533"/>
                      </a:cubicBezTo>
                      <a:cubicBezTo>
                        <a:pt x="11260" y="8533"/>
                        <a:pt x="11404" y="8533"/>
                        <a:pt x="11548" y="8524"/>
                      </a:cubicBezTo>
                      <a:cubicBezTo>
                        <a:pt x="11760" y="8507"/>
                        <a:pt x="11971" y="8490"/>
                        <a:pt x="12180" y="8474"/>
                      </a:cubicBezTo>
                      <a:cubicBezTo>
                        <a:pt x="12323" y="8456"/>
                        <a:pt x="12467" y="8440"/>
                        <a:pt x="12611" y="8424"/>
                      </a:cubicBezTo>
                      <a:cubicBezTo>
                        <a:pt x="12823" y="8390"/>
                        <a:pt x="13034" y="8356"/>
                        <a:pt x="13243" y="8323"/>
                      </a:cubicBezTo>
                      <a:cubicBezTo>
                        <a:pt x="13388" y="8297"/>
                        <a:pt x="13533" y="8264"/>
                        <a:pt x="13675" y="8230"/>
                      </a:cubicBezTo>
                      <a:cubicBezTo>
                        <a:pt x="13889" y="8188"/>
                        <a:pt x="14100" y="8137"/>
                        <a:pt x="14307" y="8079"/>
                      </a:cubicBezTo>
                      <a:cubicBezTo>
                        <a:pt x="14453" y="8037"/>
                        <a:pt x="14596" y="7995"/>
                        <a:pt x="14738" y="7953"/>
                      </a:cubicBezTo>
                      <a:cubicBezTo>
                        <a:pt x="14952" y="7886"/>
                        <a:pt x="15163" y="7818"/>
                        <a:pt x="15370" y="7743"/>
                      </a:cubicBezTo>
                      <a:cubicBezTo>
                        <a:pt x="15516" y="7684"/>
                        <a:pt x="15661" y="7626"/>
                        <a:pt x="15803" y="7567"/>
                      </a:cubicBezTo>
                      <a:cubicBezTo>
                        <a:pt x="16017" y="7483"/>
                        <a:pt x="16228" y="7390"/>
                        <a:pt x="16433" y="7289"/>
                      </a:cubicBezTo>
                      <a:cubicBezTo>
                        <a:pt x="16580" y="7214"/>
                        <a:pt x="16724" y="7138"/>
                        <a:pt x="16866" y="7063"/>
                      </a:cubicBezTo>
                      <a:cubicBezTo>
                        <a:pt x="17083" y="6945"/>
                        <a:pt x="17294" y="6828"/>
                        <a:pt x="17498" y="6701"/>
                      </a:cubicBezTo>
                      <a:cubicBezTo>
                        <a:pt x="17645" y="6610"/>
                        <a:pt x="17788" y="6509"/>
                        <a:pt x="17929" y="6416"/>
                      </a:cubicBezTo>
                      <a:cubicBezTo>
                        <a:pt x="18148" y="6265"/>
                        <a:pt x="18358" y="6105"/>
                        <a:pt x="18561" y="5937"/>
                      </a:cubicBezTo>
                      <a:cubicBezTo>
                        <a:pt x="18709" y="5820"/>
                        <a:pt x="18855" y="5694"/>
                        <a:pt x="18994" y="5560"/>
                      </a:cubicBezTo>
                      <a:cubicBezTo>
                        <a:pt x="19217" y="5358"/>
                        <a:pt x="19428" y="5148"/>
                        <a:pt x="19626" y="4930"/>
                      </a:cubicBezTo>
                      <a:cubicBezTo>
                        <a:pt x="19777" y="4754"/>
                        <a:pt x="19921" y="4577"/>
                        <a:pt x="20057" y="4401"/>
                      </a:cubicBezTo>
                      <a:cubicBezTo>
                        <a:pt x="20291" y="4090"/>
                        <a:pt x="20503" y="3771"/>
                        <a:pt x="20689" y="3443"/>
                      </a:cubicBezTo>
                      <a:cubicBezTo>
                        <a:pt x="20855" y="3141"/>
                        <a:pt x="20998" y="2839"/>
                        <a:pt x="21121" y="2519"/>
                      </a:cubicBezTo>
                      <a:cubicBezTo>
                        <a:pt x="21432" y="1730"/>
                        <a:pt x="21600" y="882"/>
                        <a:pt x="21600" y="0"/>
                      </a:cubicBezTo>
                      <a:close/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endParaRPr sz="5063"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117" name="Shape 41512">
                  <a:extLst>
                    <a:ext uri="{FF2B5EF4-FFF2-40B4-BE49-F238E27FC236}">
                      <a16:creationId xmlns:a16="http://schemas.microsoft.com/office/drawing/2014/main" id="{4A776474-59FD-4C80-8987-2144E63EA0CC}"/>
                    </a:ext>
                  </a:extLst>
                </p:cNvPr>
                <p:cNvSpPr/>
                <p:nvPr/>
              </p:nvSpPr>
              <p:spPr>
                <a:xfrm>
                  <a:off x="125525" y="1474107"/>
                  <a:ext cx="1150637" cy="188506"/>
                </a:xfrm>
                <a:prstGeom prst="ellipse">
                  <a:avLst/>
                </a:pr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endParaRPr sz="5063"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118" name="Shape 41513">
                  <a:extLst>
                    <a:ext uri="{FF2B5EF4-FFF2-40B4-BE49-F238E27FC236}">
                      <a16:creationId xmlns:a16="http://schemas.microsoft.com/office/drawing/2014/main" id="{C7D344F7-25DC-4709-90C4-8F8A389E34B8}"/>
                    </a:ext>
                  </a:extLst>
                </p:cNvPr>
                <p:cNvSpPr/>
                <p:nvPr/>
              </p:nvSpPr>
              <p:spPr>
                <a:xfrm>
                  <a:off x="73223" y="1326548"/>
                  <a:ext cx="1150646" cy="23827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0"/>
                      </a:moveTo>
                      <a:lnTo>
                        <a:pt x="21600" y="10682"/>
                      </a:lnTo>
                      <a:cubicBezTo>
                        <a:pt x="21600" y="10682"/>
                        <a:pt x="21600" y="11195"/>
                        <a:pt x="21600" y="11447"/>
                      </a:cubicBezTo>
                      <a:cubicBezTo>
                        <a:pt x="21600" y="12488"/>
                        <a:pt x="21432" y="13495"/>
                        <a:pt x="21121" y="14453"/>
                      </a:cubicBezTo>
                      <a:cubicBezTo>
                        <a:pt x="20998" y="14822"/>
                        <a:pt x="20855" y="15184"/>
                        <a:pt x="20689" y="15537"/>
                      </a:cubicBezTo>
                      <a:cubicBezTo>
                        <a:pt x="20503" y="15931"/>
                        <a:pt x="20291" y="16317"/>
                        <a:pt x="20057" y="16678"/>
                      </a:cubicBezTo>
                      <a:cubicBezTo>
                        <a:pt x="19921" y="16897"/>
                        <a:pt x="19777" y="17098"/>
                        <a:pt x="19626" y="17300"/>
                      </a:cubicBezTo>
                      <a:cubicBezTo>
                        <a:pt x="19428" y="17561"/>
                        <a:pt x="19217" y="17821"/>
                        <a:pt x="18994" y="18056"/>
                      </a:cubicBezTo>
                      <a:cubicBezTo>
                        <a:pt x="18855" y="18215"/>
                        <a:pt x="18709" y="18367"/>
                        <a:pt x="18561" y="18510"/>
                      </a:cubicBezTo>
                      <a:cubicBezTo>
                        <a:pt x="18358" y="18702"/>
                        <a:pt x="18148" y="18896"/>
                        <a:pt x="17929" y="19072"/>
                      </a:cubicBezTo>
                      <a:cubicBezTo>
                        <a:pt x="17788" y="19190"/>
                        <a:pt x="17645" y="19308"/>
                        <a:pt x="17498" y="19408"/>
                      </a:cubicBezTo>
                      <a:cubicBezTo>
                        <a:pt x="17294" y="19568"/>
                        <a:pt x="17083" y="19710"/>
                        <a:pt x="16866" y="19853"/>
                      </a:cubicBezTo>
                      <a:cubicBezTo>
                        <a:pt x="16724" y="19938"/>
                        <a:pt x="16580" y="20029"/>
                        <a:pt x="16433" y="20114"/>
                      </a:cubicBezTo>
                      <a:cubicBezTo>
                        <a:pt x="16228" y="20231"/>
                        <a:pt x="16017" y="20340"/>
                        <a:pt x="15803" y="20449"/>
                      </a:cubicBezTo>
                      <a:cubicBezTo>
                        <a:pt x="15661" y="20517"/>
                        <a:pt x="15516" y="20584"/>
                        <a:pt x="15370" y="20651"/>
                      </a:cubicBezTo>
                      <a:cubicBezTo>
                        <a:pt x="15163" y="20744"/>
                        <a:pt x="14952" y="20827"/>
                        <a:pt x="14738" y="20903"/>
                      </a:cubicBezTo>
                      <a:cubicBezTo>
                        <a:pt x="14596" y="20954"/>
                        <a:pt x="14453" y="21004"/>
                        <a:pt x="14307" y="21054"/>
                      </a:cubicBezTo>
                      <a:cubicBezTo>
                        <a:pt x="14100" y="21121"/>
                        <a:pt x="13889" y="21180"/>
                        <a:pt x="13675" y="21231"/>
                      </a:cubicBezTo>
                      <a:cubicBezTo>
                        <a:pt x="13533" y="21273"/>
                        <a:pt x="13388" y="21306"/>
                        <a:pt x="13243" y="21340"/>
                      </a:cubicBezTo>
                      <a:cubicBezTo>
                        <a:pt x="13034" y="21382"/>
                        <a:pt x="12823" y="21424"/>
                        <a:pt x="12611" y="21457"/>
                      </a:cubicBezTo>
                      <a:cubicBezTo>
                        <a:pt x="12467" y="21483"/>
                        <a:pt x="12323" y="21499"/>
                        <a:pt x="12180" y="21516"/>
                      </a:cubicBezTo>
                      <a:cubicBezTo>
                        <a:pt x="11971" y="21541"/>
                        <a:pt x="11760" y="21566"/>
                        <a:pt x="11548" y="21575"/>
                      </a:cubicBezTo>
                      <a:cubicBezTo>
                        <a:pt x="11404" y="21584"/>
                        <a:pt x="11260" y="21592"/>
                        <a:pt x="11115" y="21592"/>
                      </a:cubicBezTo>
                      <a:cubicBezTo>
                        <a:pt x="11010" y="21600"/>
                        <a:pt x="10905" y="21600"/>
                        <a:pt x="10799" y="21600"/>
                      </a:cubicBezTo>
                      <a:cubicBezTo>
                        <a:pt x="10694" y="21600"/>
                        <a:pt x="10590" y="21600"/>
                        <a:pt x="10485" y="21592"/>
                      </a:cubicBezTo>
                      <a:cubicBezTo>
                        <a:pt x="10339" y="21592"/>
                        <a:pt x="10196" y="21584"/>
                        <a:pt x="10052" y="21575"/>
                      </a:cubicBezTo>
                      <a:cubicBezTo>
                        <a:pt x="9840" y="21566"/>
                        <a:pt x="9629" y="21541"/>
                        <a:pt x="9420" y="21516"/>
                      </a:cubicBezTo>
                      <a:cubicBezTo>
                        <a:pt x="9277" y="21499"/>
                        <a:pt x="9133" y="21483"/>
                        <a:pt x="8989" y="21457"/>
                      </a:cubicBezTo>
                      <a:cubicBezTo>
                        <a:pt x="8777" y="21424"/>
                        <a:pt x="8566" y="21382"/>
                        <a:pt x="8357" y="21340"/>
                      </a:cubicBezTo>
                      <a:cubicBezTo>
                        <a:pt x="8212" y="21306"/>
                        <a:pt x="8068" y="21273"/>
                        <a:pt x="7925" y="21239"/>
                      </a:cubicBezTo>
                      <a:cubicBezTo>
                        <a:pt x="7711" y="21180"/>
                        <a:pt x="7500" y="21121"/>
                        <a:pt x="7293" y="21054"/>
                      </a:cubicBezTo>
                      <a:cubicBezTo>
                        <a:pt x="7147" y="21004"/>
                        <a:pt x="7004" y="20954"/>
                        <a:pt x="6862" y="20903"/>
                      </a:cubicBezTo>
                      <a:cubicBezTo>
                        <a:pt x="6648" y="20827"/>
                        <a:pt x="6437" y="20744"/>
                        <a:pt x="6230" y="20651"/>
                      </a:cubicBezTo>
                      <a:cubicBezTo>
                        <a:pt x="6083" y="20584"/>
                        <a:pt x="5939" y="20517"/>
                        <a:pt x="5797" y="20449"/>
                      </a:cubicBezTo>
                      <a:cubicBezTo>
                        <a:pt x="5582" y="20340"/>
                        <a:pt x="5372" y="20231"/>
                        <a:pt x="5167" y="20114"/>
                      </a:cubicBezTo>
                      <a:cubicBezTo>
                        <a:pt x="5020" y="20029"/>
                        <a:pt x="4876" y="19938"/>
                        <a:pt x="4734" y="19853"/>
                      </a:cubicBezTo>
                      <a:cubicBezTo>
                        <a:pt x="4517" y="19710"/>
                        <a:pt x="4306" y="19568"/>
                        <a:pt x="4102" y="19408"/>
                      </a:cubicBezTo>
                      <a:cubicBezTo>
                        <a:pt x="3955" y="19308"/>
                        <a:pt x="3811" y="19190"/>
                        <a:pt x="3671" y="19072"/>
                      </a:cubicBezTo>
                      <a:cubicBezTo>
                        <a:pt x="3452" y="18896"/>
                        <a:pt x="3242" y="18702"/>
                        <a:pt x="3039" y="18510"/>
                      </a:cubicBezTo>
                      <a:cubicBezTo>
                        <a:pt x="2891" y="18367"/>
                        <a:pt x="2745" y="18215"/>
                        <a:pt x="2606" y="18056"/>
                      </a:cubicBezTo>
                      <a:cubicBezTo>
                        <a:pt x="2383" y="17821"/>
                        <a:pt x="2172" y="17561"/>
                        <a:pt x="1974" y="17300"/>
                      </a:cubicBezTo>
                      <a:cubicBezTo>
                        <a:pt x="1823" y="17098"/>
                        <a:pt x="1679" y="16897"/>
                        <a:pt x="1543" y="16678"/>
                      </a:cubicBezTo>
                      <a:cubicBezTo>
                        <a:pt x="1309" y="16317"/>
                        <a:pt x="1097" y="15931"/>
                        <a:pt x="911" y="15537"/>
                      </a:cubicBezTo>
                      <a:cubicBezTo>
                        <a:pt x="745" y="15184"/>
                        <a:pt x="602" y="14822"/>
                        <a:pt x="479" y="14453"/>
                      </a:cubicBezTo>
                      <a:cubicBezTo>
                        <a:pt x="168" y="13495"/>
                        <a:pt x="0" y="12488"/>
                        <a:pt x="0" y="11447"/>
                      </a:cubicBezTo>
                      <a:cubicBezTo>
                        <a:pt x="0" y="11195"/>
                        <a:pt x="0" y="10682"/>
                        <a:pt x="0" y="10682"/>
                      </a:cubicBezTo>
                      <a:lnTo>
                        <a:pt x="0" y="0"/>
                      </a:lnTo>
                      <a:cubicBezTo>
                        <a:pt x="0" y="882"/>
                        <a:pt x="168" y="1730"/>
                        <a:pt x="479" y="2519"/>
                      </a:cubicBezTo>
                      <a:cubicBezTo>
                        <a:pt x="602" y="2839"/>
                        <a:pt x="745" y="3141"/>
                        <a:pt x="911" y="3443"/>
                      </a:cubicBezTo>
                      <a:cubicBezTo>
                        <a:pt x="1097" y="3771"/>
                        <a:pt x="1309" y="4090"/>
                        <a:pt x="1543" y="4401"/>
                      </a:cubicBezTo>
                      <a:cubicBezTo>
                        <a:pt x="1679" y="4577"/>
                        <a:pt x="1823" y="4754"/>
                        <a:pt x="1974" y="4930"/>
                      </a:cubicBezTo>
                      <a:cubicBezTo>
                        <a:pt x="2172" y="5148"/>
                        <a:pt x="2383" y="5358"/>
                        <a:pt x="2606" y="5560"/>
                      </a:cubicBezTo>
                      <a:cubicBezTo>
                        <a:pt x="2745" y="5694"/>
                        <a:pt x="2891" y="5820"/>
                        <a:pt x="3039" y="5937"/>
                      </a:cubicBezTo>
                      <a:cubicBezTo>
                        <a:pt x="3242" y="6105"/>
                        <a:pt x="3452" y="6265"/>
                        <a:pt x="3671" y="6416"/>
                      </a:cubicBezTo>
                      <a:cubicBezTo>
                        <a:pt x="3811" y="6509"/>
                        <a:pt x="3955" y="6610"/>
                        <a:pt x="4102" y="6701"/>
                      </a:cubicBezTo>
                      <a:cubicBezTo>
                        <a:pt x="4306" y="6828"/>
                        <a:pt x="4517" y="6954"/>
                        <a:pt x="4734" y="7063"/>
                      </a:cubicBezTo>
                      <a:cubicBezTo>
                        <a:pt x="4876" y="7147"/>
                        <a:pt x="5020" y="7214"/>
                        <a:pt x="5167" y="7289"/>
                      </a:cubicBezTo>
                      <a:cubicBezTo>
                        <a:pt x="5372" y="7390"/>
                        <a:pt x="5582" y="7483"/>
                        <a:pt x="5797" y="7575"/>
                      </a:cubicBezTo>
                      <a:cubicBezTo>
                        <a:pt x="5939" y="7626"/>
                        <a:pt x="6083" y="7684"/>
                        <a:pt x="6230" y="7743"/>
                      </a:cubicBezTo>
                      <a:cubicBezTo>
                        <a:pt x="6437" y="7818"/>
                        <a:pt x="6648" y="7886"/>
                        <a:pt x="6862" y="7953"/>
                      </a:cubicBezTo>
                      <a:cubicBezTo>
                        <a:pt x="7004" y="7995"/>
                        <a:pt x="7147" y="8037"/>
                        <a:pt x="7293" y="8079"/>
                      </a:cubicBezTo>
                      <a:cubicBezTo>
                        <a:pt x="7500" y="8137"/>
                        <a:pt x="7711" y="8188"/>
                        <a:pt x="7925" y="8230"/>
                      </a:cubicBezTo>
                      <a:cubicBezTo>
                        <a:pt x="8068" y="8264"/>
                        <a:pt x="8212" y="8297"/>
                        <a:pt x="8357" y="8323"/>
                      </a:cubicBezTo>
                      <a:cubicBezTo>
                        <a:pt x="8566" y="8356"/>
                        <a:pt x="8777" y="8390"/>
                        <a:pt x="8989" y="8424"/>
                      </a:cubicBezTo>
                      <a:cubicBezTo>
                        <a:pt x="9133" y="8440"/>
                        <a:pt x="9277" y="8456"/>
                        <a:pt x="9420" y="8474"/>
                      </a:cubicBezTo>
                      <a:cubicBezTo>
                        <a:pt x="9629" y="8490"/>
                        <a:pt x="9840" y="8507"/>
                        <a:pt x="10052" y="8524"/>
                      </a:cubicBezTo>
                      <a:cubicBezTo>
                        <a:pt x="10196" y="8533"/>
                        <a:pt x="10339" y="8533"/>
                        <a:pt x="10485" y="8533"/>
                      </a:cubicBezTo>
                      <a:cubicBezTo>
                        <a:pt x="10588" y="8541"/>
                        <a:pt x="10694" y="8541"/>
                        <a:pt x="10799" y="8541"/>
                      </a:cubicBezTo>
                      <a:cubicBezTo>
                        <a:pt x="10905" y="8541"/>
                        <a:pt x="11010" y="8541"/>
                        <a:pt x="11115" y="8533"/>
                      </a:cubicBezTo>
                      <a:cubicBezTo>
                        <a:pt x="11260" y="8533"/>
                        <a:pt x="11404" y="8533"/>
                        <a:pt x="11548" y="8524"/>
                      </a:cubicBezTo>
                      <a:cubicBezTo>
                        <a:pt x="11760" y="8507"/>
                        <a:pt x="11971" y="8490"/>
                        <a:pt x="12180" y="8474"/>
                      </a:cubicBezTo>
                      <a:cubicBezTo>
                        <a:pt x="12323" y="8456"/>
                        <a:pt x="12467" y="8440"/>
                        <a:pt x="12611" y="8424"/>
                      </a:cubicBezTo>
                      <a:cubicBezTo>
                        <a:pt x="12823" y="8390"/>
                        <a:pt x="13034" y="8356"/>
                        <a:pt x="13243" y="8323"/>
                      </a:cubicBezTo>
                      <a:cubicBezTo>
                        <a:pt x="13388" y="8297"/>
                        <a:pt x="13533" y="8264"/>
                        <a:pt x="13675" y="8230"/>
                      </a:cubicBezTo>
                      <a:cubicBezTo>
                        <a:pt x="13889" y="8188"/>
                        <a:pt x="14100" y="8137"/>
                        <a:pt x="14307" y="8079"/>
                      </a:cubicBezTo>
                      <a:cubicBezTo>
                        <a:pt x="14453" y="8037"/>
                        <a:pt x="14596" y="7995"/>
                        <a:pt x="14738" y="7953"/>
                      </a:cubicBezTo>
                      <a:cubicBezTo>
                        <a:pt x="14952" y="7886"/>
                        <a:pt x="15163" y="7818"/>
                        <a:pt x="15370" y="7743"/>
                      </a:cubicBezTo>
                      <a:cubicBezTo>
                        <a:pt x="15516" y="7684"/>
                        <a:pt x="15661" y="7626"/>
                        <a:pt x="15803" y="7567"/>
                      </a:cubicBezTo>
                      <a:cubicBezTo>
                        <a:pt x="16017" y="7483"/>
                        <a:pt x="16228" y="7390"/>
                        <a:pt x="16433" y="7289"/>
                      </a:cubicBezTo>
                      <a:cubicBezTo>
                        <a:pt x="16580" y="7214"/>
                        <a:pt x="16724" y="7138"/>
                        <a:pt x="16866" y="7063"/>
                      </a:cubicBezTo>
                      <a:cubicBezTo>
                        <a:pt x="17083" y="6945"/>
                        <a:pt x="17294" y="6828"/>
                        <a:pt x="17498" y="6701"/>
                      </a:cubicBezTo>
                      <a:cubicBezTo>
                        <a:pt x="17645" y="6610"/>
                        <a:pt x="17788" y="6509"/>
                        <a:pt x="17929" y="6416"/>
                      </a:cubicBezTo>
                      <a:cubicBezTo>
                        <a:pt x="18148" y="6265"/>
                        <a:pt x="18358" y="6105"/>
                        <a:pt x="18561" y="5937"/>
                      </a:cubicBezTo>
                      <a:cubicBezTo>
                        <a:pt x="18709" y="5820"/>
                        <a:pt x="18855" y="5694"/>
                        <a:pt x="18994" y="5560"/>
                      </a:cubicBezTo>
                      <a:cubicBezTo>
                        <a:pt x="19217" y="5358"/>
                        <a:pt x="19428" y="5148"/>
                        <a:pt x="19626" y="4930"/>
                      </a:cubicBezTo>
                      <a:cubicBezTo>
                        <a:pt x="19777" y="4754"/>
                        <a:pt x="19921" y="4577"/>
                        <a:pt x="20057" y="4401"/>
                      </a:cubicBezTo>
                      <a:cubicBezTo>
                        <a:pt x="20291" y="4090"/>
                        <a:pt x="20503" y="3771"/>
                        <a:pt x="20689" y="3443"/>
                      </a:cubicBezTo>
                      <a:cubicBezTo>
                        <a:pt x="20855" y="3141"/>
                        <a:pt x="20998" y="2839"/>
                        <a:pt x="21121" y="2519"/>
                      </a:cubicBezTo>
                      <a:cubicBezTo>
                        <a:pt x="21432" y="1730"/>
                        <a:pt x="21600" y="882"/>
                        <a:pt x="21600" y="0"/>
                      </a:cubicBezTo>
                      <a:close/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endParaRPr sz="5063"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119" name="Shape 41514">
                  <a:extLst>
                    <a:ext uri="{FF2B5EF4-FFF2-40B4-BE49-F238E27FC236}">
                      <a16:creationId xmlns:a16="http://schemas.microsoft.com/office/drawing/2014/main" id="{B10B7453-16D8-4D5B-B975-B0F5737D390B}"/>
                    </a:ext>
                  </a:extLst>
                </p:cNvPr>
                <p:cNvSpPr/>
                <p:nvPr/>
              </p:nvSpPr>
              <p:spPr>
                <a:xfrm>
                  <a:off x="73223" y="1213303"/>
                  <a:ext cx="1150637" cy="188506"/>
                </a:xfrm>
                <a:prstGeom prst="ellipse">
                  <a:avLst/>
                </a:pr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endParaRPr sz="5063"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120" name="Shape 41515">
                  <a:extLst>
                    <a:ext uri="{FF2B5EF4-FFF2-40B4-BE49-F238E27FC236}">
                      <a16:creationId xmlns:a16="http://schemas.microsoft.com/office/drawing/2014/main" id="{7F3B44AC-7C81-46DA-BC83-0C0D7DA94F34}"/>
                    </a:ext>
                  </a:extLst>
                </p:cNvPr>
                <p:cNvSpPr/>
                <p:nvPr/>
              </p:nvSpPr>
              <p:spPr>
                <a:xfrm>
                  <a:off x="0" y="1088424"/>
                  <a:ext cx="1150645" cy="23827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0"/>
                      </a:moveTo>
                      <a:lnTo>
                        <a:pt x="21600" y="10682"/>
                      </a:lnTo>
                      <a:cubicBezTo>
                        <a:pt x="21600" y="10682"/>
                        <a:pt x="21600" y="11195"/>
                        <a:pt x="21600" y="11447"/>
                      </a:cubicBezTo>
                      <a:cubicBezTo>
                        <a:pt x="21600" y="12488"/>
                        <a:pt x="21432" y="13495"/>
                        <a:pt x="21121" y="14453"/>
                      </a:cubicBezTo>
                      <a:cubicBezTo>
                        <a:pt x="20998" y="14822"/>
                        <a:pt x="20855" y="15184"/>
                        <a:pt x="20689" y="15537"/>
                      </a:cubicBezTo>
                      <a:cubicBezTo>
                        <a:pt x="20503" y="15931"/>
                        <a:pt x="20291" y="16317"/>
                        <a:pt x="20057" y="16678"/>
                      </a:cubicBezTo>
                      <a:cubicBezTo>
                        <a:pt x="19921" y="16897"/>
                        <a:pt x="19777" y="17098"/>
                        <a:pt x="19626" y="17300"/>
                      </a:cubicBezTo>
                      <a:cubicBezTo>
                        <a:pt x="19428" y="17561"/>
                        <a:pt x="19217" y="17821"/>
                        <a:pt x="18994" y="18056"/>
                      </a:cubicBezTo>
                      <a:cubicBezTo>
                        <a:pt x="18855" y="18215"/>
                        <a:pt x="18709" y="18367"/>
                        <a:pt x="18561" y="18510"/>
                      </a:cubicBezTo>
                      <a:cubicBezTo>
                        <a:pt x="18358" y="18702"/>
                        <a:pt x="18148" y="18896"/>
                        <a:pt x="17929" y="19072"/>
                      </a:cubicBezTo>
                      <a:cubicBezTo>
                        <a:pt x="17788" y="19190"/>
                        <a:pt x="17645" y="19308"/>
                        <a:pt x="17498" y="19408"/>
                      </a:cubicBezTo>
                      <a:cubicBezTo>
                        <a:pt x="17294" y="19568"/>
                        <a:pt x="17083" y="19710"/>
                        <a:pt x="16866" y="19853"/>
                      </a:cubicBezTo>
                      <a:cubicBezTo>
                        <a:pt x="16724" y="19938"/>
                        <a:pt x="16580" y="20029"/>
                        <a:pt x="16433" y="20114"/>
                      </a:cubicBezTo>
                      <a:cubicBezTo>
                        <a:pt x="16228" y="20231"/>
                        <a:pt x="16017" y="20340"/>
                        <a:pt x="15803" y="20449"/>
                      </a:cubicBezTo>
                      <a:cubicBezTo>
                        <a:pt x="15661" y="20517"/>
                        <a:pt x="15516" y="20584"/>
                        <a:pt x="15370" y="20651"/>
                      </a:cubicBezTo>
                      <a:cubicBezTo>
                        <a:pt x="15163" y="20744"/>
                        <a:pt x="14952" y="20827"/>
                        <a:pt x="14738" y="20903"/>
                      </a:cubicBezTo>
                      <a:cubicBezTo>
                        <a:pt x="14596" y="20954"/>
                        <a:pt x="14453" y="21004"/>
                        <a:pt x="14307" y="21054"/>
                      </a:cubicBezTo>
                      <a:cubicBezTo>
                        <a:pt x="14100" y="21121"/>
                        <a:pt x="13889" y="21180"/>
                        <a:pt x="13675" y="21231"/>
                      </a:cubicBezTo>
                      <a:cubicBezTo>
                        <a:pt x="13533" y="21273"/>
                        <a:pt x="13388" y="21306"/>
                        <a:pt x="13243" y="21340"/>
                      </a:cubicBezTo>
                      <a:cubicBezTo>
                        <a:pt x="13034" y="21382"/>
                        <a:pt x="12823" y="21424"/>
                        <a:pt x="12611" y="21457"/>
                      </a:cubicBezTo>
                      <a:cubicBezTo>
                        <a:pt x="12467" y="21483"/>
                        <a:pt x="12323" y="21499"/>
                        <a:pt x="12180" y="21516"/>
                      </a:cubicBezTo>
                      <a:cubicBezTo>
                        <a:pt x="11971" y="21541"/>
                        <a:pt x="11760" y="21566"/>
                        <a:pt x="11548" y="21575"/>
                      </a:cubicBezTo>
                      <a:cubicBezTo>
                        <a:pt x="11404" y="21584"/>
                        <a:pt x="11260" y="21592"/>
                        <a:pt x="11115" y="21592"/>
                      </a:cubicBezTo>
                      <a:cubicBezTo>
                        <a:pt x="11010" y="21600"/>
                        <a:pt x="10905" y="21600"/>
                        <a:pt x="10799" y="21600"/>
                      </a:cubicBezTo>
                      <a:cubicBezTo>
                        <a:pt x="10694" y="21600"/>
                        <a:pt x="10590" y="21600"/>
                        <a:pt x="10485" y="21592"/>
                      </a:cubicBezTo>
                      <a:cubicBezTo>
                        <a:pt x="10339" y="21592"/>
                        <a:pt x="10196" y="21584"/>
                        <a:pt x="10052" y="21575"/>
                      </a:cubicBezTo>
                      <a:cubicBezTo>
                        <a:pt x="9840" y="21566"/>
                        <a:pt x="9629" y="21541"/>
                        <a:pt x="9420" y="21516"/>
                      </a:cubicBezTo>
                      <a:cubicBezTo>
                        <a:pt x="9277" y="21499"/>
                        <a:pt x="9133" y="21483"/>
                        <a:pt x="8989" y="21457"/>
                      </a:cubicBezTo>
                      <a:cubicBezTo>
                        <a:pt x="8777" y="21424"/>
                        <a:pt x="8566" y="21382"/>
                        <a:pt x="8357" y="21340"/>
                      </a:cubicBezTo>
                      <a:cubicBezTo>
                        <a:pt x="8212" y="21306"/>
                        <a:pt x="8068" y="21273"/>
                        <a:pt x="7925" y="21239"/>
                      </a:cubicBezTo>
                      <a:cubicBezTo>
                        <a:pt x="7711" y="21180"/>
                        <a:pt x="7500" y="21121"/>
                        <a:pt x="7293" y="21054"/>
                      </a:cubicBezTo>
                      <a:cubicBezTo>
                        <a:pt x="7147" y="21004"/>
                        <a:pt x="7004" y="20954"/>
                        <a:pt x="6862" y="20903"/>
                      </a:cubicBezTo>
                      <a:cubicBezTo>
                        <a:pt x="6648" y="20827"/>
                        <a:pt x="6437" y="20744"/>
                        <a:pt x="6230" y="20651"/>
                      </a:cubicBezTo>
                      <a:cubicBezTo>
                        <a:pt x="6083" y="20584"/>
                        <a:pt x="5939" y="20517"/>
                        <a:pt x="5797" y="20449"/>
                      </a:cubicBezTo>
                      <a:cubicBezTo>
                        <a:pt x="5582" y="20340"/>
                        <a:pt x="5372" y="20231"/>
                        <a:pt x="5167" y="20114"/>
                      </a:cubicBezTo>
                      <a:cubicBezTo>
                        <a:pt x="5020" y="20029"/>
                        <a:pt x="4876" y="19938"/>
                        <a:pt x="4734" y="19853"/>
                      </a:cubicBezTo>
                      <a:cubicBezTo>
                        <a:pt x="4517" y="19710"/>
                        <a:pt x="4306" y="19568"/>
                        <a:pt x="4102" y="19408"/>
                      </a:cubicBezTo>
                      <a:cubicBezTo>
                        <a:pt x="3955" y="19308"/>
                        <a:pt x="3811" y="19190"/>
                        <a:pt x="3671" y="19072"/>
                      </a:cubicBezTo>
                      <a:cubicBezTo>
                        <a:pt x="3452" y="18896"/>
                        <a:pt x="3242" y="18702"/>
                        <a:pt x="3039" y="18510"/>
                      </a:cubicBezTo>
                      <a:cubicBezTo>
                        <a:pt x="2891" y="18367"/>
                        <a:pt x="2745" y="18215"/>
                        <a:pt x="2606" y="18056"/>
                      </a:cubicBezTo>
                      <a:cubicBezTo>
                        <a:pt x="2383" y="17821"/>
                        <a:pt x="2172" y="17561"/>
                        <a:pt x="1974" y="17300"/>
                      </a:cubicBezTo>
                      <a:cubicBezTo>
                        <a:pt x="1823" y="17098"/>
                        <a:pt x="1679" y="16897"/>
                        <a:pt x="1543" y="16678"/>
                      </a:cubicBezTo>
                      <a:cubicBezTo>
                        <a:pt x="1309" y="16317"/>
                        <a:pt x="1097" y="15931"/>
                        <a:pt x="911" y="15537"/>
                      </a:cubicBezTo>
                      <a:cubicBezTo>
                        <a:pt x="745" y="15184"/>
                        <a:pt x="602" y="14822"/>
                        <a:pt x="479" y="14453"/>
                      </a:cubicBezTo>
                      <a:cubicBezTo>
                        <a:pt x="168" y="13495"/>
                        <a:pt x="0" y="12488"/>
                        <a:pt x="0" y="11447"/>
                      </a:cubicBezTo>
                      <a:cubicBezTo>
                        <a:pt x="0" y="11195"/>
                        <a:pt x="0" y="10682"/>
                        <a:pt x="0" y="10682"/>
                      </a:cubicBezTo>
                      <a:lnTo>
                        <a:pt x="0" y="0"/>
                      </a:lnTo>
                      <a:cubicBezTo>
                        <a:pt x="0" y="882"/>
                        <a:pt x="168" y="1730"/>
                        <a:pt x="479" y="2519"/>
                      </a:cubicBezTo>
                      <a:cubicBezTo>
                        <a:pt x="602" y="2839"/>
                        <a:pt x="745" y="3141"/>
                        <a:pt x="911" y="3443"/>
                      </a:cubicBezTo>
                      <a:cubicBezTo>
                        <a:pt x="1097" y="3771"/>
                        <a:pt x="1309" y="4090"/>
                        <a:pt x="1543" y="4401"/>
                      </a:cubicBezTo>
                      <a:cubicBezTo>
                        <a:pt x="1679" y="4577"/>
                        <a:pt x="1823" y="4754"/>
                        <a:pt x="1974" y="4930"/>
                      </a:cubicBezTo>
                      <a:cubicBezTo>
                        <a:pt x="2172" y="5148"/>
                        <a:pt x="2383" y="5358"/>
                        <a:pt x="2606" y="5560"/>
                      </a:cubicBezTo>
                      <a:cubicBezTo>
                        <a:pt x="2745" y="5694"/>
                        <a:pt x="2891" y="5820"/>
                        <a:pt x="3039" y="5937"/>
                      </a:cubicBezTo>
                      <a:cubicBezTo>
                        <a:pt x="3242" y="6105"/>
                        <a:pt x="3452" y="6265"/>
                        <a:pt x="3671" y="6416"/>
                      </a:cubicBezTo>
                      <a:cubicBezTo>
                        <a:pt x="3811" y="6509"/>
                        <a:pt x="3955" y="6610"/>
                        <a:pt x="4102" y="6701"/>
                      </a:cubicBezTo>
                      <a:cubicBezTo>
                        <a:pt x="4306" y="6828"/>
                        <a:pt x="4517" y="6954"/>
                        <a:pt x="4734" y="7063"/>
                      </a:cubicBezTo>
                      <a:cubicBezTo>
                        <a:pt x="4876" y="7147"/>
                        <a:pt x="5020" y="7214"/>
                        <a:pt x="5167" y="7289"/>
                      </a:cubicBezTo>
                      <a:cubicBezTo>
                        <a:pt x="5372" y="7390"/>
                        <a:pt x="5582" y="7483"/>
                        <a:pt x="5797" y="7575"/>
                      </a:cubicBezTo>
                      <a:cubicBezTo>
                        <a:pt x="5939" y="7626"/>
                        <a:pt x="6083" y="7684"/>
                        <a:pt x="6230" y="7743"/>
                      </a:cubicBezTo>
                      <a:cubicBezTo>
                        <a:pt x="6437" y="7818"/>
                        <a:pt x="6648" y="7886"/>
                        <a:pt x="6862" y="7953"/>
                      </a:cubicBezTo>
                      <a:cubicBezTo>
                        <a:pt x="7004" y="7995"/>
                        <a:pt x="7147" y="8037"/>
                        <a:pt x="7293" y="8079"/>
                      </a:cubicBezTo>
                      <a:cubicBezTo>
                        <a:pt x="7500" y="8137"/>
                        <a:pt x="7711" y="8188"/>
                        <a:pt x="7925" y="8230"/>
                      </a:cubicBezTo>
                      <a:cubicBezTo>
                        <a:pt x="8068" y="8264"/>
                        <a:pt x="8212" y="8297"/>
                        <a:pt x="8357" y="8323"/>
                      </a:cubicBezTo>
                      <a:cubicBezTo>
                        <a:pt x="8566" y="8356"/>
                        <a:pt x="8777" y="8390"/>
                        <a:pt x="8989" y="8424"/>
                      </a:cubicBezTo>
                      <a:cubicBezTo>
                        <a:pt x="9133" y="8440"/>
                        <a:pt x="9277" y="8456"/>
                        <a:pt x="9420" y="8474"/>
                      </a:cubicBezTo>
                      <a:cubicBezTo>
                        <a:pt x="9629" y="8490"/>
                        <a:pt x="9840" y="8507"/>
                        <a:pt x="10052" y="8524"/>
                      </a:cubicBezTo>
                      <a:cubicBezTo>
                        <a:pt x="10196" y="8533"/>
                        <a:pt x="10339" y="8533"/>
                        <a:pt x="10485" y="8533"/>
                      </a:cubicBezTo>
                      <a:cubicBezTo>
                        <a:pt x="10588" y="8541"/>
                        <a:pt x="10694" y="8541"/>
                        <a:pt x="10799" y="8541"/>
                      </a:cubicBezTo>
                      <a:cubicBezTo>
                        <a:pt x="10905" y="8541"/>
                        <a:pt x="11010" y="8541"/>
                        <a:pt x="11115" y="8533"/>
                      </a:cubicBezTo>
                      <a:cubicBezTo>
                        <a:pt x="11260" y="8533"/>
                        <a:pt x="11404" y="8533"/>
                        <a:pt x="11548" y="8524"/>
                      </a:cubicBezTo>
                      <a:cubicBezTo>
                        <a:pt x="11760" y="8507"/>
                        <a:pt x="11971" y="8490"/>
                        <a:pt x="12180" y="8474"/>
                      </a:cubicBezTo>
                      <a:cubicBezTo>
                        <a:pt x="12323" y="8456"/>
                        <a:pt x="12467" y="8440"/>
                        <a:pt x="12611" y="8424"/>
                      </a:cubicBezTo>
                      <a:cubicBezTo>
                        <a:pt x="12823" y="8390"/>
                        <a:pt x="13034" y="8356"/>
                        <a:pt x="13243" y="8323"/>
                      </a:cubicBezTo>
                      <a:cubicBezTo>
                        <a:pt x="13388" y="8297"/>
                        <a:pt x="13533" y="8264"/>
                        <a:pt x="13675" y="8230"/>
                      </a:cubicBezTo>
                      <a:cubicBezTo>
                        <a:pt x="13889" y="8188"/>
                        <a:pt x="14100" y="8137"/>
                        <a:pt x="14307" y="8079"/>
                      </a:cubicBezTo>
                      <a:cubicBezTo>
                        <a:pt x="14453" y="8037"/>
                        <a:pt x="14596" y="7995"/>
                        <a:pt x="14738" y="7953"/>
                      </a:cubicBezTo>
                      <a:cubicBezTo>
                        <a:pt x="14952" y="7886"/>
                        <a:pt x="15163" y="7818"/>
                        <a:pt x="15370" y="7743"/>
                      </a:cubicBezTo>
                      <a:cubicBezTo>
                        <a:pt x="15516" y="7684"/>
                        <a:pt x="15661" y="7626"/>
                        <a:pt x="15803" y="7567"/>
                      </a:cubicBezTo>
                      <a:cubicBezTo>
                        <a:pt x="16017" y="7483"/>
                        <a:pt x="16228" y="7390"/>
                        <a:pt x="16433" y="7289"/>
                      </a:cubicBezTo>
                      <a:cubicBezTo>
                        <a:pt x="16580" y="7214"/>
                        <a:pt x="16724" y="7138"/>
                        <a:pt x="16866" y="7063"/>
                      </a:cubicBezTo>
                      <a:cubicBezTo>
                        <a:pt x="17083" y="6945"/>
                        <a:pt x="17294" y="6828"/>
                        <a:pt x="17498" y="6701"/>
                      </a:cubicBezTo>
                      <a:cubicBezTo>
                        <a:pt x="17645" y="6610"/>
                        <a:pt x="17788" y="6509"/>
                        <a:pt x="17929" y="6416"/>
                      </a:cubicBezTo>
                      <a:cubicBezTo>
                        <a:pt x="18148" y="6265"/>
                        <a:pt x="18358" y="6105"/>
                        <a:pt x="18561" y="5937"/>
                      </a:cubicBezTo>
                      <a:cubicBezTo>
                        <a:pt x="18709" y="5820"/>
                        <a:pt x="18855" y="5694"/>
                        <a:pt x="18994" y="5560"/>
                      </a:cubicBezTo>
                      <a:cubicBezTo>
                        <a:pt x="19217" y="5358"/>
                        <a:pt x="19428" y="5148"/>
                        <a:pt x="19626" y="4930"/>
                      </a:cubicBezTo>
                      <a:cubicBezTo>
                        <a:pt x="19777" y="4754"/>
                        <a:pt x="19921" y="4577"/>
                        <a:pt x="20057" y="4401"/>
                      </a:cubicBezTo>
                      <a:cubicBezTo>
                        <a:pt x="20291" y="4090"/>
                        <a:pt x="20503" y="3771"/>
                        <a:pt x="20689" y="3443"/>
                      </a:cubicBezTo>
                      <a:cubicBezTo>
                        <a:pt x="20855" y="3141"/>
                        <a:pt x="20998" y="2839"/>
                        <a:pt x="21121" y="2519"/>
                      </a:cubicBezTo>
                      <a:cubicBezTo>
                        <a:pt x="21432" y="1730"/>
                        <a:pt x="21600" y="882"/>
                        <a:pt x="21600" y="0"/>
                      </a:cubicBezTo>
                      <a:close/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endParaRPr sz="5063"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121" name="Shape 41516">
                  <a:extLst>
                    <a:ext uri="{FF2B5EF4-FFF2-40B4-BE49-F238E27FC236}">
                      <a16:creationId xmlns:a16="http://schemas.microsoft.com/office/drawing/2014/main" id="{C15BCE21-AB51-4A69-90F1-62B094785DEA}"/>
                    </a:ext>
                  </a:extLst>
                </p:cNvPr>
                <p:cNvSpPr/>
                <p:nvPr/>
              </p:nvSpPr>
              <p:spPr>
                <a:xfrm>
                  <a:off x="0" y="975178"/>
                  <a:ext cx="1150637" cy="188506"/>
                </a:xfrm>
                <a:prstGeom prst="ellipse">
                  <a:avLst/>
                </a:pr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endParaRPr sz="5063"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122" name="Shape 41517">
                  <a:extLst>
                    <a:ext uri="{FF2B5EF4-FFF2-40B4-BE49-F238E27FC236}">
                      <a16:creationId xmlns:a16="http://schemas.microsoft.com/office/drawing/2014/main" id="{170F2790-6FAA-4D1D-AEE5-8A8541712A81}"/>
                    </a:ext>
                  </a:extLst>
                </p:cNvPr>
                <p:cNvSpPr/>
                <p:nvPr/>
              </p:nvSpPr>
              <p:spPr>
                <a:xfrm>
                  <a:off x="83682" y="827620"/>
                  <a:ext cx="1150646" cy="23827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0"/>
                      </a:moveTo>
                      <a:lnTo>
                        <a:pt x="21600" y="10682"/>
                      </a:lnTo>
                      <a:cubicBezTo>
                        <a:pt x="21600" y="10682"/>
                        <a:pt x="21600" y="11195"/>
                        <a:pt x="21600" y="11447"/>
                      </a:cubicBezTo>
                      <a:cubicBezTo>
                        <a:pt x="21600" y="12488"/>
                        <a:pt x="21432" y="13495"/>
                        <a:pt x="21121" y="14453"/>
                      </a:cubicBezTo>
                      <a:cubicBezTo>
                        <a:pt x="20998" y="14822"/>
                        <a:pt x="20855" y="15184"/>
                        <a:pt x="20689" y="15537"/>
                      </a:cubicBezTo>
                      <a:cubicBezTo>
                        <a:pt x="20503" y="15931"/>
                        <a:pt x="20291" y="16317"/>
                        <a:pt x="20057" y="16678"/>
                      </a:cubicBezTo>
                      <a:cubicBezTo>
                        <a:pt x="19921" y="16897"/>
                        <a:pt x="19777" y="17098"/>
                        <a:pt x="19626" y="17300"/>
                      </a:cubicBezTo>
                      <a:cubicBezTo>
                        <a:pt x="19428" y="17561"/>
                        <a:pt x="19217" y="17821"/>
                        <a:pt x="18994" y="18056"/>
                      </a:cubicBezTo>
                      <a:cubicBezTo>
                        <a:pt x="18855" y="18215"/>
                        <a:pt x="18709" y="18367"/>
                        <a:pt x="18561" y="18510"/>
                      </a:cubicBezTo>
                      <a:cubicBezTo>
                        <a:pt x="18358" y="18702"/>
                        <a:pt x="18148" y="18896"/>
                        <a:pt x="17929" y="19072"/>
                      </a:cubicBezTo>
                      <a:cubicBezTo>
                        <a:pt x="17788" y="19190"/>
                        <a:pt x="17645" y="19308"/>
                        <a:pt x="17498" y="19408"/>
                      </a:cubicBezTo>
                      <a:cubicBezTo>
                        <a:pt x="17294" y="19568"/>
                        <a:pt x="17083" y="19710"/>
                        <a:pt x="16866" y="19853"/>
                      </a:cubicBezTo>
                      <a:cubicBezTo>
                        <a:pt x="16724" y="19938"/>
                        <a:pt x="16580" y="20029"/>
                        <a:pt x="16433" y="20114"/>
                      </a:cubicBezTo>
                      <a:cubicBezTo>
                        <a:pt x="16228" y="20231"/>
                        <a:pt x="16017" y="20340"/>
                        <a:pt x="15803" y="20449"/>
                      </a:cubicBezTo>
                      <a:cubicBezTo>
                        <a:pt x="15661" y="20517"/>
                        <a:pt x="15516" y="20584"/>
                        <a:pt x="15370" y="20651"/>
                      </a:cubicBezTo>
                      <a:cubicBezTo>
                        <a:pt x="15163" y="20744"/>
                        <a:pt x="14952" y="20827"/>
                        <a:pt x="14738" y="20903"/>
                      </a:cubicBezTo>
                      <a:cubicBezTo>
                        <a:pt x="14596" y="20954"/>
                        <a:pt x="14453" y="21004"/>
                        <a:pt x="14307" y="21054"/>
                      </a:cubicBezTo>
                      <a:cubicBezTo>
                        <a:pt x="14100" y="21121"/>
                        <a:pt x="13889" y="21180"/>
                        <a:pt x="13675" y="21231"/>
                      </a:cubicBezTo>
                      <a:cubicBezTo>
                        <a:pt x="13533" y="21273"/>
                        <a:pt x="13388" y="21306"/>
                        <a:pt x="13243" y="21340"/>
                      </a:cubicBezTo>
                      <a:cubicBezTo>
                        <a:pt x="13034" y="21382"/>
                        <a:pt x="12823" y="21424"/>
                        <a:pt x="12611" y="21457"/>
                      </a:cubicBezTo>
                      <a:cubicBezTo>
                        <a:pt x="12467" y="21483"/>
                        <a:pt x="12323" y="21499"/>
                        <a:pt x="12180" y="21516"/>
                      </a:cubicBezTo>
                      <a:cubicBezTo>
                        <a:pt x="11971" y="21541"/>
                        <a:pt x="11760" y="21566"/>
                        <a:pt x="11548" y="21575"/>
                      </a:cubicBezTo>
                      <a:cubicBezTo>
                        <a:pt x="11404" y="21584"/>
                        <a:pt x="11260" y="21592"/>
                        <a:pt x="11115" y="21592"/>
                      </a:cubicBezTo>
                      <a:cubicBezTo>
                        <a:pt x="11010" y="21600"/>
                        <a:pt x="10905" y="21600"/>
                        <a:pt x="10799" y="21600"/>
                      </a:cubicBezTo>
                      <a:cubicBezTo>
                        <a:pt x="10694" y="21600"/>
                        <a:pt x="10590" y="21600"/>
                        <a:pt x="10485" y="21592"/>
                      </a:cubicBezTo>
                      <a:cubicBezTo>
                        <a:pt x="10339" y="21592"/>
                        <a:pt x="10196" y="21584"/>
                        <a:pt x="10052" y="21575"/>
                      </a:cubicBezTo>
                      <a:cubicBezTo>
                        <a:pt x="9840" y="21566"/>
                        <a:pt x="9629" y="21541"/>
                        <a:pt x="9420" y="21516"/>
                      </a:cubicBezTo>
                      <a:cubicBezTo>
                        <a:pt x="9277" y="21499"/>
                        <a:pt x="9133" y="21483"/>
                        <a:pt x="8989" y="21457"/>
                      </a:cubicBezTo>
                      <a:cubicBezTo>
                        <a:pt x="8777" y="21424"/>
                        <a:pt x="8566" y="21382"/>
                        <a:pt x="8357" y="21340"/>
                      </a:cubicBezTo>
                      <a:cubicBezTo>
                        <a:pt x="8212" y="21306"/>
                        <a:pt x="8068" y="21273"/>
                        <a:pt x="7925" y="21239"/>
                      </a:cubicBezTo>
                      <a:cubicBezTo>
                        <a:pt x="7711" y="21180"/>
                        <a:pt x="7500" y="21121"/>
                        <a:pt x="7293" y="21054"/>
                      </a:cubicBezTo>
                      <a:cubicBezTo>
                        <a:pt x="7147" y="21004"/>
                        <a:pt x="7004" y="20954"/>
                        <a:pt x="6862" y="20903"/>
                      </a:cubicBezTo>
                      <a:cubicBezTo>
                        <a:pt x="6648" y="20827"/>
                        <a:pt x="6437" y="20744"/>
                        <a:pt x="6230" y="20651"/>
                      </a:cubicBezTo>
                      <a:cubicBezTo>
                        <a:pt x="6083" y="20584"/>
                        <a:pt x="5939" y="20517"/>
                        <a:pt x="5797" y="20449"/>
                      </a:cubicBezTo>
                      <a:cubicBezTo>
                        <a:pt x="5582" y="20340"/>
                        <a:pt x="5372" y="20231"/>
                        <a:pt x="5167" y="20114"/>
                      </a:cubicBezTo>
                      <a:cubicBezTo>
                        <a:pt x="5020" y="20029"/>
                        <a:pt x="4876" y="19938"/>
                        <a:pt x="4734" y="19853"/>
                      </a:cubicBezTo>
                      <a:cubicBezTo>
                        <a:pt x="4517" y="19710"/>
                        <a:pt x="4306" y="19568"/>
                        <a:pt x="4102" y="19408"/>
                      </a:cubicBezTo>
                      <a:cubicBezTo>
                        <a:pt x="3955" y="19308"/>
                        <a:pt x="3811" y="19190"/>
                        <a:pt x="3671" y="19072"/>
                      </a:cubicBezTo>
                      <a:cubicBezTo>
                        <a:pt x="3452" y="18896"/>
                        <a:pt x="3242" y="18702"/>
                        <a:pt x="3039" y="18510"/>
                      </a:cubicBezTo>
                      <a:cubicBezTo>
                        <a:pt x="2891" y="18367"/>
                        <a:pt x="2745" y="18215"/>
                        <a:pt x="2606" y="18056"/>
                      </a:cubicBezTo>
                      <a:cubicBezTo>
                        <a:pt x="2383" y="17821"/>
                        <a:pt x="2172" y="17561"/>
                        <a:pt x="1974" y="17300"/>
                      </a:cubicBezTo>
                      <a:cubicBezTo>
                        <a:pt x="1823" y="17098"/>
                        <a:pt x="1679" y="16897"/>
                        <a:pt x="1543" y="16678"/>
                      </a:cubicBezTo>
                      <a:cubicBezTo>
                        <a:pt x="1309" y="16317"/>
                        <a:pt x="1097" y="15931"/>
                        <a:pt x="911" y="15537"/>
                      </a:cubicBezTo>
                      <a:cubicBezTo>
                        <a:pt x="745" y="15184"/>
                        <a:pt x="602" y="14822"/>
                        <a:pt x="479" y="14453"/>
                      </a:cubicBezTo>
                      <a:cubicBezTo>
                        <a:pt x="168" y="13495"/>
                        <a:pt x="0" y="12488"/>
                        <a:pt x="0" y="11447"/>
                      </a:cubicBezTo>
                      <a:cubicBezTo>
                        <a:pt x="0" y="11195"/>
                        <a:pt x="0" y="10682"/>
                        <a:pt x="0" y="10682"/>
                      </a:cubicBezTo>
                      <a:lnTo>
                        <a:pt x="0" y="0"/>
                      </a:lnTo>
                      <a:cubicBezTo>
                        <a:pt x="0" y="882"/>
                        <a:pt x="168" y="1730"/>
                        <a:pt x="479" y="2519"/>
                      </a:cubicBezTo>
                      <a:cubicBezTo>
                        <a:pt x="602" y="2839"/>
                        <a:pt x="745" y="3141"/>
                        <a:pt x="911" y="3443"/>
                      </a:cubicBezTo>
                      <a:cubicBezTo>
                        <a:pt x="1097" y="3771"/>
                        <a:pt x="1309" y="4090"/>
                        <a:pt x="1543" y="4401"/>
                      </a:cubicBezTo>
                      <a:cubicBezTo>
                        <a:pt x="1679" y="4577"/>
                        <a:pt x="1823" y="4754"/>
                        <a:pt x="1974" y="4930"/>
                      </a:cubicBezTo>
                      <a:cubicBezTo>
                        <a:pt x="2172" y="5148"/>
                        <a:pt x="2383" y="5358"/>
                        <a:pt x="2606" y="5560"/>
                      </a:cubicBezTo>
                      <a:cubicBezTo>
                        <a:pt x="2745" y="5694"/>
                        <a:pt x="2891" y="5820"/>
                        <a:pt x="3039" y="5937"/>
                      </a:cubicBezTo>
                      <a:cubicBezTo>
                        <a:pt x="3242" y="6105"/>
                        <a:pt x="3452" y="6265"/>
                        <a:pt x="3671" y="6416"/>
                      </a:cubicBezTo>
                      <a:cubicBezTo>
                        <a:pt x="3811" y="6509"/>
                        <a:pt x="3955" y="6610"/>
                        <a:pt x="4102" y="6701"/>
                      </a:cubicBezTo>
                      <a:cubicBezTo>
                        <a:pt x="4306" y="6828"/>
                        <a:pt x="4517" y="6954"/>
                        <a:pt x="4734" y="7063"/>
                      </a:cubicBezTo>
                      <a:cubicBezTo>
                        <a:pt x="4876" y="7147"/>
                        <a:pt x="5020" y="7214"/>
                        <a:pt x="5167" y="7289"/>
                      </a:cubicBezTo>
                      <a:cubicBezTo>
                        <a:pt x="5372" y="7390"/>
                        <a:pt x="5582" y="7483"/>
                        <a:pt x="5797" y="7575"/>
                      </a:cubicBezTo>
                      <a:cubicBezTo>
                        <a:pt x="5939" y="7626"/>
                        <a:pt x="6083" y="7684"/>
                        <a:pt x="6230" y="7743"/>
                      </a:cubicBezTo>
                      <a:cubicBezTo>
                        <a:pt x="6437" y="7818"/>
                        <a:pt x="6648" y="7886"/>
                        <a:pt x="6862" y="7953"/>
                      </a:cubicBezTo>
                      <a:cubicBezTo>
                        <a:pt x="7004" y="7995"/>
                        <a:pt x="7147" y="8037"/>
                        <a:pt x="7293" y="8079"/>
                      </a:cubicBezTo>
                      <a:cubicBezTo>
                        <a:pt x="7500" y="8137"/>
                        <a:pt x="7711" y="8188"/>
                        <a:pt x="7925" y="8230"/>
                      </a:cubicBezTo>
                      <a:cubicBezTo>
                        <a:pt x="8068" y="8264"/>
                        <a:pt x="8212" y="8297"/>
                        <a:pt x="8357" y="8323"/>
                      </a:cubicBezTo>
                      <a:cubicBezTo>
                        <a:pt x="8566" y="8356"/>
                        <a:pt x="8777" y="8390"/>
                        <a:pt x="8989" y="8424"/>
                      </a:cubicBezTo>
                      <a:cubicBezTo>
                        <a:pt x="9133" y="8440"/>
                        <a:pt x="9277" y="8456"/>
                        <a:pt x="9420" y="8474"/>
                      </a:cubicBezTo>
                      <a:cubicBezTo>
                        <a:pt x="9629" y="8490"/>
                        <a:pt x="9840" y="8507"/>
                        <a:pt x="10052" y="8524"/>
                      </a:cubicBezTo>
                      <a:cubicBezTo>
                        <a:pt x="10196" y="8533"/>
                        <a:pt x="10339" y="8533"/>
                        <a:pt x="10485" y="8533"/>
                      </a:cubicBezTo>
                      <a:cubicBezTo>
                        <a:pt x="10588" y="8541"/>
                        <a:pt x="10694" y="8541"/>
                        <a:pt x="10799" y="8541"/>
                      </a:cubicBezTo>
                      <a:cubicBezTo>
                        <a:pt x="10905" y="8541"/>
                        <a:pt x="11010" y="8541"/>
                        <a:pt x="11115" y="8533"/>
                      </a:cubicBezTo>
                      <a:cubicBezTo>
                        <a:pt x="11260" y="8533"/>
                        <a:pt x="11404" y="8533"/>
                        <a:pt x="11548" y="8524"/>
                      </a:cubicBezTo>
                      <a:cubicBezTo>
                        <a:pt x="11760" y="8507"/>
                        <a:pt x="11971" y="8490"/>
                        <a:pt x="12180" y="8474"/>
                      </a:cubicBezTo>
                      <a:cubicBezTo>
                        <a:pt x="12323" y="8456"/>
                        <a:pt x="12467" y="8440"/>
                        <a:pt x="12611" y="8424"/>
                      </a:cubicBezTo>
                      <a:cubicBezTo>
                        <a:pt x="12823" y="8390"/>
                        <a:pt x="13034" y="8356"/>
                        <a:pt x="13243" y="8323"/>
                      </a:cubicBezTo>
                      <a:cubicBezTo>
                        <a:pt x="13388" y="8297"/>
                        <a:pt x="13533" y="8264"/>
                        <a:pt x="13675" y="8230"/>
                      </a:cubicBezTo>
                      <a:cubicBezTo>
                        <a:pt x="13889" y="8188"/>
                        <a:pt x="14100" y="8137"/>
                        <a:pt x="14307" y="8079"/>
                      </a:cubicBezTo>
                      <a:cubicBezTo>
                        <a:pt x="14453" y="8037"/>
                        <a:pt x="14596" y="7995"/>
                        <a:pt x="14738" y="7953"/>
                      </a:cubicBezTo>
                      <a:cubicBezTo>
                        <a:pt x="14952" y="7886"/>
                        <a:pt x="15163" y="7818"/>
                        <a:pt x="15370" y="7743"/>
                      </a:cubicBezTo>
                      <a:cubicBezTo>
                        <a:pt x="15516" y="7684"/>
                        <a:pt x="15661" y="7626"/>
                        <a:pt x="15803" y="7567"/>
                      </a:cubicBezTo>
                      <a:cubicBezTo>
                        <a:pt x="16017" y="7483"/>
                        <a:pt x="16228" y="7390"/>
                        <a:pt x="16433" y="7289"/>
                      </a:cubicBezTo>
                      <a:cubicBezTo>
                        <a:pt x="16580" y="7214"/>
                        <a:pt x="16724" y="7138"/>
                        <a:pt x="16866" y="7063"/>
                      </a:cubicBezTo>
                      <a:cubicBezTo>
                        <a:pt x="17083" y="6945"/>
                        <a:pt x="17294" y="6828"/>
                        <a:pt x="17498" y="6701"/>
                      </a:cubicBezTo>
                      <a:cubicBezTo>
                        <a:pt x="17645" y="6610"/>
                        <a:pt x="17788" y="6509"/>
                        <a:pt x="17929" y="6416"/>
                      </a:cubicBezTo>
                      <a:cubicBezTo>
                        <a:pt x="18148" y="6265"/>
                        <a:pt x="18358" y="6105"/>
                        <a:pt x="18561" y="5937"/>
                      </a:cubicBezTo>
                      <a:cubicBezTo>
                        <a:pt x="18709" y="5820"/>
                        <a:pt x="18855" y="5694"/>
                        <a:pt x="18994" y="5560"/>
                      </a:cubicBezTo>
                      <a:cubicBezTo>
                        <a:pt x="19217" y="5358"/>
                        <a:pt x="19428" y="5148"/>
                        <a:pt x="19626" y="4930"/>
                      </a:cubicBezTo>
                      <a:cubicBezTo>
                        <a:pt x="19777" y="4754"/>
                        <a:pt x="19921" y="4577"/>
                        <a:pt x="20057" y="4401"/>
                      </a:cubicBezTo>
                      <a:cubicBezTo>
                        <a:pt x="20291" y="4090"/>
                        <a:pt x="20503" y="3771"/>
                        <a:pt x="20689" y="3443"/>
                      </a:cubicBezTo>
                      <a:cubicBezTo>
                        <a:pt x="20855" y="3141"/>
                        <a:pt x="20998" y="2839"/>
                        <a:pt x="21121" y="2519"/>
                      </a:cubicBezTo>
                      <a:cubicBezTo>
                        <a:pt x="21432" y="1730"/>
                        <a:pt x="21600" y="882"/>
                        <a:pt x="21600" y="0"/>
                      </a:cubicBezTo>
                      <a:close/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endParaRPr sz="5063"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123" name="Shape 41518">
                  <a:extLst>
                    <a:ext uri="{FF2B5EF4-FFF2-40B4-BE49-F238E27FC236}">
                      <a16:creationId xmlns:a16="http://schemas.microsoft.com/office/drawing/2014/main" id="{306667F9-C791-4C41-81E1-1E9A42FB3480}"/>
                    </a:ext>
                  </a:extLst>
                </p:cNvPr>
                <p:cNvSpPr/>
                <p:nvPr/>
              </p:nvSpPr>
              <p:spPr>
                <a:xfrm>
                  <a:off x="83682" y="714374"/>
                  <a:ext cx="1150637" cy="188506"/>
                </a:xfrm>
                <a:prstGeom prst="ellipse">
                  <a:avLst/>
                </a:pr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endParaRPr sz="5063"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124" name="Shape 41519">
                  <a:extLst>
                    <a:ext uri="{FF2B5EF4-FFF2-40B4-BE49-F238E27FC236}">
                      <a16:creationId xmlns:a16="http://schemas.microsoft.com/office/drawing/2014/main" id="{62D08B7F-5DAD-4445-BDEF-BACF9A922BAF}"/>
                    </a:ext>
                  </a:extLst>
                </p:cNvPr>
                <p:cNvSpPr/>
                <p:nvPr/>
              </p:nvSpPr>
              <p:spPr>
                <a:xfrm>
                  <a:off x="10460" y="589495"/>
                  <a:ext cx="1150646" cy="23827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0"/>
                      </a:moveTo>
                      <a:lnTo>
                        <a:pt x="21600" y="10682"/>
                      </a:lnTo>
                      <a:cubicBezTo>
                        <a:pt x="21600" y="10682"/>
                        <a:pt x="21600" y="11195"/>
                        <a:pt x="21600" y="11447"/>
                      </a:cubicBezTo>
                      <a:cubicBezTo>
                        <a:pt x="21600" y="12488"/>
                        <a:pt x="21432" y="13495"/>
                        <a:pt x="21121" y="14453"/>
                      </a:cubicBezTo>
                      <a:cubicBezTo>
                        <a:pt x="20998" y="14822"/>
                        <a:pt x="20855" y="15184"/>
                        <a:pt x="20689" y="15537"/>
                      </a:cubicBezTo>
                      <a:cubicBezTo>
                        <a:pt x="20503" y="15931"/>
                        <a:pt x="20291" y="16317"/>
                        <a:pt x="20057" y="16678"/>
                      </a:cubicBezTo>
                      <a:cubicBezTo>
                        <a:pt x="19921" y="16897"/>
                        <a:pt x="19777" y="17098"/>
                        <a:pt x="19626" y="17300"/>
                      </a:cubicBezTo>
                      <a:cubicBezTo>
                        <a:pt x="19428" y="17561"/>
                        <a:pt x="19217" y="17821"/>
                        <a:pt x="18994" y="18056"/>
                      </a:cubicBezTo>
                      <a:cubicBezTo>
                        <a:pt x="18855" y="18215"/>
                        <a:pt x="18709" y="18367"/>
                        <a:pt x="18561" y="18510"/>
                      </a:cubicBezTo>
                      <a:cubicBezTo>
                        <a:pt x="18358" y="18702"/>
                        <a:pt x="18148" y="18896"/>
                        <a:pt x="17929" y="19072"/>
                      </a:cubicBezTo>
                      <a:cubicBezTo>
                        <a:pt x="17788" y="19190"/>
                        <a:pt x="17645" y="19308"/>
                        <a:pt x="17498" y="19408"/>
                      </a:cubicBezTo>
                      <a:cubicBezTo>
                        <a:pt x="17294" y="19568"/>
                        <a:pt x="17083" y="19710"/>
                        <a:pt x="16866" y="19853"/>
                      </a:cubicBezTo>
                      <a:cubicBezTo>
                        <a:pt x="16724" y="19938"/>
                        <a:pt x="16580" y="20029"/>
                        <a:pt x="16433" y="20114"/>
                      </a:cubicBezTo>
                      <a:cubicBezTo>
                        <a:pt x="16228" y="20231"/>
                        <a:pt x="16017" y="20340"/>
                        <a:pt x="15803" y="20449"/>
                      </a:cubicBezTo>
                      <a:cubicBezTo>
                        <a:pt x="15661" y="20517"/>
                        <a:pt x="15516" y="20584"/>
                        <a:pt x="15370" y="20651"/>
                      </a:cubicBezTo>
                      <a:cubicBezTo>
                        <a:pt x="15163" y="20744"/>
                        <a:pt x="14952" y="20827"/>
                        <a:pt x="14738" y="20903"/>
                      </a:cubicBezTo>
                      <a:cubicBezTo>
                        <a:pt x="14596" y="20954"/>
                        <a:pt x="14453" y="21004"/>
                        <a:pt x="14307" y="21054"/>
                      </a:cubicBezTo>
                      <a:cubicBezTo>
                        <a:pt x="14100" y="21121"/>
                        <a:pt x="13889" y="21180"/>
                        <a:pt x="13675" y="21231"/>
                      </a:cubicBezTo>
                      <a:cubicBezTo>
                        <a:pt x="13533" y="21273"/>
                        <a:pt x="13388" y="21306"/>
                        <a:pt x="13243" y="21340"/>
                      </a:cubicBezTo>
                      <a:cubicBezTo>
                        <a:pt x="13034" y="21382"/>
                        <a:pt x="12823" y="21424"/>
                        <a:pt x="12611" y="21457"/>
                      </a:cubicBezTo>
                      <a:cubicBezTo>
                        <a:pt x="12467" y="21483"/>
                        <a:pt x="12323" y="21499"/>
                        <a:pt x="12180" y="21516"/>
                      </a:cubicBezTo>
                      <a:cubicBezTo>
                        <a:pt x="11971" y="21541"/>
                        <a:pt x="11760" y="21566"/>
                        <a:pt x="11548" y="21575"/>
                      </a:cubicBezTo>
                      <a:cubicBezTo>
                        <a:pt x="11404" y="21584"/>
                        <a:pt x="11260" y="21592"/>
                        <a:pt x="11115" y="21592"/>
                      </a:cubicBezTo>
                      <a:cubicBezTo>
                        <a:pt x="11010" y="21600"/>
                        <a:pt x="10905" y="21600"/>
                        <a:pt x="10799" y="21600"/>
                      </a:cubicBezTo>
                      <a:cubicBezTo>
                        <a:pt x="10694" y="21600"/>
                        <a:pt x="10590" y="21600"/>
                        <a:pt x="10485" y="21592"/>
                      </a:cubicBezTo>
                      <a:cubicBezTo>
                        <a:pt x="10339" y="21592"/>
                        <a:pt x="10196" y="21584"/>
                        <a:pt x="10052" y="21575"/>
                      </a:cubicBezTo>
                      <a:cubicBezTo>
                        <a:pt x="9840" y="21566"/>
                        <a:pt x="9629" y="21541"/>
                        <a:pt x="9420" y="21516"/>
                      </a:cubicBezTo>
                      <a:cubicBezTo>
                        <a:pt x="9277" y="21499"/>
                        <a:pt x="9133" y="21483"/>
                        <a:pt x="8989" y="21457"/>
                      </a:cubicBezTo>
                      <a:cubicBezTo>
                        <a:pt x="8777" y="21424"/>
                        <a:pt x="8566" y="21382"/>
                        <a:pt x="8357" y="21340"/>
                      </a:cubicBezTo>
                      <a:cubicBezTo>
                        <a:pt x="8212" y="21306"/>
                        <a:pt x="8068" y="21273"/>
                        <a:pt x="7925" y="21239"/>
                      </a:cubicBezTo>
                      <a:cubicBezTo>
                        <a:pt x="7711" y="21180"/>
                        <a:pt x="7500" y="21121"/>
                        <a:pt x="7293" y="21054"/>
                      </a:cubicBezTo>
                      <a:cubicBezTo>
                        <a:pt x="7147" y="21004"/>
                        <a:pt x="7004" y="20954"/>
                        <a:pt x="6862" y="20903"/>
                      </a:cubicBezTo>
                      <a:cubicBezTo>
                        <a:pt x="6648" y="20827"/>
                        <a:pt x="6437" y="20744"/>
                        <a:pt x="6230" y="20651"/>
                      </a:cubicBezTo>
                      <a:cubicBezTo>
                        <a:pt x="6083" y="20584"/>
                        <a:pt x="5939" y="20517"/>
                        <a:pt x="5797" y="20449"/>
                      </a:cubicBezTo>
                      <a:cubicBezTo>
                        <a:pt x="5582" y="20340"/>
                        <a:pt x="5372" y="20231"/>
                        <a:pt x="5167" y="20114"/>
                      </a:cubicBezTo>
                      <a:cubicBezTo>
                        <a:pt x="5020" y="20029"/>
                        <a:pt x="4876" y="19938"/>
                        <a:pt x="4734" y="19853"/>
                      </a:cubicBezTo>
                      <a:cubicBezTo>
                        <a:pt x="4517" y="19710"/>
                        <a:pt x="4306" y="19568"/>
                        <a:pt x="4102" y="19408"/>
                      </a:cubicBezTo>
                      <a:cubicBezTo>
                        <a:pt x="3955" y="19308"/>
                        <a:pt x="3811" y="19190"/>
                        <a:pt x="3671" y="19072"/>
                      </a:cubicBezTo>
                      <a:cubicBezTo>
                        <a:pt x="3452" y="18896"/>
                        <a:pt x="3242" y="18702"/>
                        <a:pt x="3039" y="18510"/>
                      </a:cubicBezTo>
                      <a:cubicBezTo>
                        <a:pt x="2891" y="18367"/>
                        <a:pt x="2745" y="18215"/>
                        <a:pt x="2606" y="18056"/>
                      </a:cubicBezTo>
                      <a:cubicBezTo>
                        <a:pt x="2383" y="17821"/>
                        <a:pt x="2172" y="17561"/>
                        <a:pt x="1974" y="17300"/>
                      </a:cubicBezTo>
                      <a:cubicBezTo>
                        <a:pt x="1823" y="17098"/>
                        <a:pt x="1679" y="16897"/>
                        <a:pt x="1543" y="16678"/>
                      </a:cubicBezTo>
                      <a:cubicBezTo>
                        <a:pt x="1309" y="16317"/>
                        <a:pt x="1097" y="15931"/>
                        <a:pt x="911" y="15537"/>
                      </a:cubicBezTo>
                      <a:cubicBezTo>
                        <a:pt x="745" y="15184"/>
                        <a:pt x="602" y="14822"/>
                        <a:pt x="479" y="14453"/>
                      </a:cubicBezTo>
                      <a:cubicBezTo>
                        <a:pt x="168" y="13495"/>
                        <a:pt x="0" y="12488"/>
                        <a:pt x="0" y="11447"/>
                      </a:cubicBezTo>
                      <a:cubicBezTo>
                        <a:pt x="0" y="11195"/>
                        <a:pt x="0" y="10682"/>
                        <a:pt x="0" y="10682"/>
                      </a:cubicBezTo>
                      <a:lnTo>
                        <a:pt x="0" y="0"/>
                      </a:lnTo>
                      <a:cubicBezTo>
                        <a:pt x="0" y="882"/>
                        <a:pt x="168" y="1730"/>
                        <a:pt x="479" y="2519"/>
                      </a:cubicBezTo>
                      <a:cubicBezTo>
                        <a:pt x="602" y="2839"/>
                        <a:pt x="745" y="3141"/>
                        <a:pt x="911" y="3443"/>
                      </a:cubicBezTo>
                      <a:cubicBezTo>
                        <a:pt x="1097" y="3771"/>
                        <a:pt x="1309" y="4090"/>
                        <a:pt x="1543" y="4401"/>
                      </a:cubicBezTo>
                      <a:cubicBezTo>
                        <a:pt x="1679" y="4577"/>
                        <a:pt x="1823" y="4754"/>
                        <a:pt x="1974" y="4930"/>
                      </a:cubicBezTo>
                      <a:cubicBezTo>
                        <a:pt x="2172" y="5148"/>
                        <a:pt x="2383" y="5358"/>
                        <a:pt x="2606" y="5560"/>
                      </a:cubicBezTo>
                      <a:cubicBezTo>
                        <a:pt x="2745" y="5694"/>
                        <a:pt x="2891" y="5820"/>
                        <a:pt x="3039" y="5937"/>
                      </a:cubicBezTo>
                      <a:cubicBezTo>
                        <a:pt x="3242" y="6105"/>
                        <a:pt x="3452" y="6265"/>
                        <a:pt x="3671" y="6416"/>
                      </a:cubicBezTo>
                      <a:cubicBezTo>
                        <a:pt x="3811" y="6509"/>
                        <a:pt x="3955" y="6610"/>
                        <a:pt x="4102" y="6701"/>
                      </a:cubicBezTo>
                      <a:cubicBezTo>
                        <a:pt x="4306" y="6828"/>
                        <a:pt x="4517" y="6954"/>
                        <a:pt x="4734" y="7063"/>
                      </a:cubicBezTo>
                      <a:cubicBezTo>
                        <a:pt x="4876" y="7147"/>
                        <a:pt x="5020" y="7214"/>
                        <a:pt x="5167" y="7289"/>
                      </a:cubicBezTo>
                      <a:cubicBezTo>
                        <a:pt x="5372" y="7390"/>
                        <a:pt x="5582" y="7483"/>
                        <a:pt x="5797" y="7575"/>
                      </a:cubicBezTo>
                      <a:cubicBezTo>
                        <a:pt x="5939" y="7626"/>
                        <a:pt x="6083" y="7684"/>
                        <a:pt x="6230" y="7743"/>
                      </a:cubicBezTo>
                      <a:cubicBezTo>
                        <a:pt x="6437" y="7818"/>
                        <a:pt x="6648" y="7886"/>
                        <a:pt x="6862" y="7953"/>
                      </a:cubicBezTo>
                      <a:cubicBezTo>
                        <a:pt x="7004" y="7995"/>
                        <a:pt x="7147" y="8037"/>
                        <a:pt x="7293" y="8079"/>
                      </a:cubicBezTo>
                      <a:cubicBezTo>
                        <a:pt x="7500" y="8137"/>
                        <a:pt x="7711" y="8188"/>
                        <a:pt x="7925" y="8230"/>
                      </a:cubicBezTo>
                      <a:cubicBezTo>
                        <a:pt x="8068" y="8264"/>
                        <a:pt x="8212" y="8297"/>
                        <a:pt x="8357" y="8323"/>
                      </a:cubicBezTo>
                      <a:cubicBezTo>
                        <a:pt x="8566" y="8356"/>
                        <a:pt x="8777" y="8390"/>
                        <a:pt x="8989" y="8424"/>
                      </a:cubicBezTo>
                      <a:cubicBezTo>
                        <a:pt x="9133" y="8440"/>
                        <a:pt x="9277" y="8456"/>
                        <a:pt x="9420" y="8474"/>
                      </a:cubicBezTo>
                      <a:cubicBezTo>
                        <a:pt x="9629" y="8490"/>
                        <a:pt x="9840" y="8507"/>
                        <a:pt x="10052" y="8524"/>
                      </a:cubicBezTo>
                      <a:cubicBezTo>
                        <a:pt x="10196" y="8533"/>
                        <a:pt x="10339" y="8533"/>
                        <a:pt x="10485" y="8533"/>
                      </a:cubicBezTo>
                      <a:cubicBezTo>
                        <a:pt x="10588" y="8541"/>
                        <a:pt x="10694" y="8541"/>
                        <a:pt x="10799" y="8541"/>
                      </a:cubicBezTo>
                      <a:cubicBezTo>
                        <a:pt x="10905" y="8541"/>
                        <a:pt x="11010" y="8541"/>
                        <a:pt x="11115" y="8533"/>
                      </a:cubicBezTo>
                      <a:cubicBezTo>
                        <a:pt x="11260" y="8533"/>
                        <a:pt x="11404" y="8533"/>
                        <a:pt x="11548" y="8524"/>
                      </a:cubicBezTo>
                      <a:cubicBezTo>
                        <a:pt x="11760" y="8507"/>
                        <a:pt x="11971" y="8490"/>
                        <a:pt x="12180" y="8474"/>
                      </a:cubicBezTo>
                      <a:cubicBezTo>
                        <a:pt x="12323" y="8456"/>
                        <a:pt x="12467" y="8440"/>
                        <a:pt x="12611" y="8424"/>
                      </a:cubicBezTo>
                      <a:cubicBezTo>
                        <a:pt x="12823" y="8390"/>
                        <a:pt x="13034" y="8356"/>
                        <a:pt x="13243" y="8323"/>
                      </a:cubicBezTo>
                      <a:cubicBezTo>
                        <a:pt x="13388" y="8297"/>
                        <a:pt x="13533" y="8264"/>
                        <a:pt x="13675" y="8230"/>
                      </a:cubicBezTo>
                      <a:cubicBezTo>
                        <a:pt x="13889" y="8188"/>
                        <a:pt x="14100" y="8137"/>
                        <a:pt x="14307" y="8079"/>
                      </a:cubicBezTo>
                      <a:cubicBezTo>
                        <a:pt x="14453" y="8037"/>
                        <a:pt x="14596" y="7995"/>
                        <a:pt x="14738" y="7953"/>
                      </a:cubicBezTo>
                      <a:cubicBezTo>
                        <a:pt x="14952" y="7886"/>
                        <a:pt x="15163" y="7818"/>
                        <a:pt x="15370" y="7743"/>
                      </a:cubicBezTo>
                      <a:cubicBezTo>
                        <a:pt x="15516" y="7684"/>
                        <a:pt x="15661" y="7626"/>
                        <a:pt x="15803" y="7567"/>
                      </a:cubicBezTo>
                      <a:cubicBezTo>
                        <a:pt x="16017" y="7483"/>
                        <a:pt x="16228" y="7390"/>
                        <a:pt x="16433" y="7289"/>
                      </a:cubicBezTo>
                      <a:cubicBezTo>
                        <a:pt x="16580" y="7214"/>
                        <a:pt x="16724" y="7138"/>
                        <a:pt x="16866" y="7063"/>
                      </a:cubicBezTo>
                      <a:cubicBezTo>
                        <a:pt x="17083" y="6945"/>
                        <a:pt x="17294" y="6828"/>
                        <a:pt x="17498" y="6701"/>
                      </a:cubicBezTo>
                      <a:cubicBezTo>
                        <a:pt x="17645" y="6610"/>
                        <a:pt x="17788" y="6509"/>
                        <a:pt x="17929" y="6416"/>
                      </a:cubicBezTo>
                      <a:cubicBezTo>
                        <a:pt x="18148" y="6265"/>
                        <a:pt x="18358" y="6105"/>
                        <a:pt x="18561" y="5937"/>
                      </a:cubicBezTo>
                      <a:cubicBezTo>
                        <a:pt x="18709" y="5820"/>
                        <a:pt x="18855" y="5694"/>
                        <a:pt x="18994" y="5560"/>
                      </a:cubicBezTo>
                      <a:cubicBezTo>
                        <a:pt x="19217" y="5358"/>
                        <a:pt x="19428" y="5148"/>
                        <a:pt x="19626" y="4930"/>
                      </a:cubicBezTo>
                      <a:cubicBezTo>
                        <a:pt x="19777" y="4754"/>
                        <a:pt x="19921" y="4577"/>
                        <a:pt x="20057" y="4401"/>
                      </a:cubicBezTo>
                      <a:cubicBezTo>
                        <a:pt x="20291" y="4090"/>
                        <a:pt x="20503" y="3771"/>
                        <a:pt x="20689" y="3443"/>
                      </a:cubicBezTo>
                      <a:cubicBezTo>
                        <a:pt x="20855" y="3141"/>
                        <a:pt x="20998" y="2839"/>
                        <a:pt x="21121" y="2519"/>
                      </a:cubicBezTo>
                      <a:cubicBezTo>
                        <a:pt x="21432" y="1730"/>
                        <a:pt x="21600" y="882"/>
                        <a:pt x="21600" y="0"/>
                      </a:cubicBezTo>
                      <a:close/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endParaRPr sz="5063"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125" name="Shape 41520">
                  <a:extLst>
                    <a:ext uri="{FF2B5EF4-FFF2-40B4-BE49-F238E27FC236}">
                      <a16:creationId xmlns:a16="http://schemas.microsoft.com/office/drawing/2014/main" id="{7D2DEF44-4BDC-44E4-BDD7-8D46AF3923ED}"/>
                    </a:ext>
                  </a:extLst>
                </p:cNvPr>
                <p:cNvSpPr/>
                <p:nvPr/>
              </p:nvSpPr>
              <p:spPr>
                <a:xfrm>
                  <a:off x="10460" y="476250"/>
                  <a:ext cx="1150637" cy="188506"/>
                </a:xfrm>
                <a:prstGeom prst="ellipse">
                  <a:avLst/>
                </a:pr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endParaRPr sz="5063"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126" name="Shape 41521">
                  <a:extLst>
                    <a:ext uri="{FF2B5EF4-FFF2-40B4-BE49-F238E27FC236}">
                      <a16:creationId xmlns:a16="http://schemas.microsoft.com/office/drawing/2014/main" id="{0D0C7C37-D670-4E92-89BA-507EFBC6B75C}"/>
                    </a:ext>
                  </a:extLst>
                </p:cNvPr>
                <p:cNvSpPr/>
                <p:nvPr/>
              </p:nvSpPr>
              <p:spPr>
                <a:xfrm>
                  <a:off x="177826" y="351370"/>
                  <a:ext cx="1150646" cy="23827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0"/>
                      </a:moveTo>
                      <a:lnTo>
                        <a:pt x="21600" y="10682"/>
                      </a:lnTo>
                      <a:cubicBezTo>
                        <a:pt x="21600" y="10682"/>
                        <a:pt x="21600" y="11195"/>
                        <a:pt x="21600" y="11447"/>
                      </a:cubicBezTo>
                      <a:cubicBezTo>
                        <a:pt x="21600" y="12488"/>
                        <a:pt x="21432" y="13495"/>
                        <a:pt x="21121" y="14453"/>
                      </a:cubicBezTo>
                      <a:cubicBezTo>
                        <a:pt x="20998" y="14822"/>
                        <a:pt x="20855" y="15184"/>
                        <a:pt x="20689" y="15537"/>
                      </a:cubicBezTo>
                      <a:cubicBezTo>
                        <a:pt x="20503" y="15931"/>
                        <a:pt x="20291" y="16317"/>
                        <a:pt x="20057" y="16678"/>
                      </a:cubicBezTo>
                      <a:cubicBezTo>
                        <a:pt x="19921" y="16897"/>
                        <a:pt x="19777" y="17098"/>
                        <a:pt x="19626" y="17300"/>
                      </a:cubicBezTo>
                      <a:cubicBezTo>
                        <a:pt x="19428" y="17561"/>
                        <a:pt x="19217" y="17821"/>
                        <a:pt x="18994" y="18056"/>
                      </a:cubicBezTo>
                      <a:cubicBezTo>
                        <a:pt x="18855" y="18215"/>
                        <a:pt x="18709" y="18367"/>
                        <a:pt x="18561" y="18510"/>
                      </a:cubicBezTo>
                      <a:cubicBezTo>
                        <a:pt x="18358" y="18702"/>
                        <a:pt x="18148" y="18896"/>
                        <a:pt x="17929" y="19072"/>
                      </a:cubicBezTo>
                      <a:cubicBezTo>
                        <a:pt x="17788" y="19190"/>
                        <a:pt x="17645" y="19308"/>
                        <a:pt x="17498" y="19408"/>
                      </a:cubicBezTo>
                      <a:cubicBezTo>
                        <a:pt x="17294" y="19568"/>
                        <a:pt x="17083" y="19710"/>
                        <a:pt x="16866" y="19853"/>
                      </a:cubicBezTo>
                      <a:cubicBezTo>
                        <a:pt x="16724" y="19938"/>
                        <a:pt x="16580" y="20029"/>
                        <a:pt x="16433" y="20114"/>
                      </a:cubicBezTo>
                      <a:cubicBezTo>
                        <a:pt x="16228" y="20231"/>
                        <a:pt x="16017" y="20340"/>
                        <a:pt x="15803" y="20449"/>
                      </a:cubicBezTo>
                      <a:cubicBezTo>
                        <a:pt x="15661" y="20517"/>
                        <a:pt x="15516" y="20584"/>
                        <a:pt x="15370" y="20651"/>
                      </a:cubicBezTo>
                      <a:cubicBezTo>
                        <a:pt x="15163" y="20744"/>
                        <a:pt x="14952" y="20827"/>
                        <a:pt x="14738" y="20903"/>
                      </a:cubicBezTo>
                      <a:cubicBezTo>
                        <a:pt x="14596" y="20954"/>
                        <a:pt x="14453" y="21004"/>
                        <a:pt x="14307" y="21054"/>
                      </a:cubicBezTo>
                      <a:cubicBezTo>
                        <a:pt x="14100" y="21121"/>
                        <a:pt x="13889" y="21180"/>
                        <a:pt x="13675" y="21231"/>
                      </a:cubicBezTo>
                      <a:cubicBezTo>
                        <a:pt x="13533" y="21273"/>
                        <a:pt x="13388" y="21306"/>
                        <a:pt x="13243" y="21340"/>
                      </a:cubicBezTo>
                      <a:cubicBezTo>
                        <a:pt x="13034" y="21382"/>
                        <a:pt x="12823" y="21424"/>
                        <a:pt x="12611" y="21457"/>
                      </a:cubicBezTo>
                      <a:cubicBezTo>
                        <a:pt x="12467" y="21483"/>
                        <a:pt x="12323" y="21499"/>
                        <a:pt x="12180" y="21516"/>
                      </a:cubicBezTo>
                      <a:cubicBezTo>
                        <a:pt x="11971" y="21541"/>
                        <a:pt x="11760" y="21566"/>
                        <a:pt x="11548" y="21575"/>
                      </a:cubicBezTo>
                      <a:cubicBezTo>
                        <a:pt x="11404" y="21584"/>
                        <a:pt x="11260" y="21592"/>
                        <a:pt x="11115" y="21592"/>
                      </a:cubicBezTo>
                      <a:cubicBezTo>
                        <a:pt x="11010" y="21600"/>
                        <a:pt x="10905" y="21600"/>
                        <a:pt x="10799" y="21600"/>
                      </a:cubicBezTo>
                      <a:cubicBezTo>
                        <a:pt x="10694" y="21600"/>
                        <a:pt x="10590" y="21600"/>
                        <a:pt x="10485" y="21592"/>
                      </a:cubicBezTo>
                      <a:cubicBezTo>
                        <a:pt x="10339" y="21592"/>
                        <a:pt x="10196" y="21584"/>
                        <a:pt x="10052" y="21575"/>
                      </a:cubicBezTo>
                      <a:cubicBezTo>
                        <a:pt x="9840" y="21566"/>
                        <a:pt x="9629" y="21541"/>
                        <a:pt x="9420" y="21516"/>
                      </a:cubicBezTo>
                      <a:cubicBezTo>
                        <a:pt x="9277" y="21499"/>
                        <a:pt x="9133" y="21483"/>
                        <a:pt x="8989" y="21457"/>
                      </a:cubicBezTo>
                      <a:cubicBezTo>
                        <a:pt x="8777" y="21424"/>
                        <a:pt x="8566" y="21382"/>
                        <a:pt x="8357" y="21340"/>
                      </a:cubicBezTo>
                      <a:cubicBezTo>
                        <a:pt x="8212" y="21306"/>
                        <a:pt x="8068" y="21273"/>
                        <a:pt x="7925" y="21239"/>
                      </a:cubicBezTo>
                      <a:cubicBezTo>
                        <a:pt x="7711" y="21180"/>
                        <a:pt x="7500" y="21121"/>
                        <a:pt x="7293" y="21054"/>
                      </a:cubicBezTo>
                      <a:cubicBezTo>
                        <a:pt x="7147" y="21004"/>
                        <a:pt x="7004" y="20954"/>
                        <a:pt x="6862" y="20903"/>
                      </a:cubicBezTo>
                      <a:cubicBezTo>
                        <a:pt x="6648" y="20827"/>
                        <a:pt x="6437" y="20744"/>
                        <a:pt x="6230" y="20651"/>
                      </a:cubicBezTo>
                      <a:cubicBezTo>
                        <a:pt x="6083" y="20584"/>
                        <a:pt x="5939" y="20517"/>
                        <a:pt x="5797" y="20449"/>
                      </a:cubicBezTo>
                      <a:cubicBezTo>
                        <a:pt x="5582" y="20340"/>
                        <a:pt x="5372" y="20231"/>
                        <a:pt x="5167" y="20114"/>
                      </a:cubicBezTo>
                      <a:cubicBezTo>
                        <a:pt x="5020" y="20029"/>
                        <a:pt x="4876" y="19938"/>
                        <a:pt x="4734" y="19853"/>
                      </a:cubicBezTo>
                      <a:cubicBezTo>
                        <a:pt x="4517" y="19710"/>
                        <a:pt x="4306" y="19568"/>
                        <a:pt x="4102" y="19408"/>
                      </a:cubicBezTo>
                      <a:cubicBezTo>
                        <a:pt x="3955" y="19308"/>
                        <a:pt x="3811" y="19190"/>
                        <a:pt x="3671" y="19072"/>
                      </a:cubicBezTo>
                      <a:cubicBezTo>
                        <a:pt x="3452" y="18896"/>
                        <a:pt x="3242" y="18702"/>
                        <a:pt x="3039" y="18510"/>
                      </a:cubicBezTo>
                      <a:cubicBezTo>
                        <a:pt x="2891" y="18367"/>
                        <a:pt x="2745" y="18215"/>
                        <a:pt x="2606" y="18056"/>
                      </a:cubicBezTo>
                      <a:cubicBezTo>
                        <a:pt x="2383" y="17821"/>
                        <a:pt x="2172" y="17561"/>
                        <a:pt x="1974" y="17300"/>
                      </a:cubicBezTo>
                      <a:cubicBezTo>
                        <a:pt x="1823" y="17098"/>
                        <a:pt x="1679" y="16897"/>
                        <a:pt x="1543" y="16678"/>
                      </a:cubicBezTo>
                      <a:cubicBezTo>
                        <a:pt x="1309" y="16317"/>
                        <a:pt x="1097" y="15931"/>
                        <a:pt x="911" y="15537"/>
                      </a:cubicBezTo>
                      <a:cubicBezTo>
                        <a:pt x="745" y="15184"/>
                        <a:pt x="602" y="14822"/>
                        <a:pt x="479" y="14453"/>
                      </a:cubicBezTo>
                      <a:cubicBezTo>
                        <a:pt x="168" y="13495"/>
                        <a:pt x="0" y="12488"/>
                        <a:pt x="0" y="11447"/>
                      </a:cubicBezTo>
                      <a:cubicBezTo>
                        <a:pt x="0" y="11195"/>
                        <a:pt x="0" y="10682"/>
                        <a:pt x="0" y="10682"/>
                      </a:cubicBezTo>
                      <a:lnTo>
                        <a:pt x="0" y="0"/>
                      </a:lnTo>
                      <a:cubicBezTo>
                        <a:pt x="0" y="882"/>
                        <a:pt x="168" y="1730"/>
                        <a:pt x="479" y="2519"/>
                      </a:cubicBezTo>
                      <a:cubicBezTo>
                        <a:pt x="602" y="2839"/>
                        <a:pt x="745" y="3141"/>
                        <a:pt x="911" y="3443"/>
                      </a:cubicBezTo>
                      <a:cubicBezTo>
                        <a:pt x="1097" y="3771"/>
                        <a:pt x="1309" y="4090"/>
                        <a:pt x="1543" y="4401"/>
                      </a:cubicBezTo>
                      <a:cubicBezTo>
                        <a:pt x="1679" y="4577"/>
                        <a:pt x="1823" y="4754"/>
                        <a:pt x="1974" y="4930"/>
                      </a:cubicBezTo>
                      <a:cubicBezTo>
                        <a:pt x="2172" y="5148"/>
                        <a:pt x="2383" y="5358"/>
                        <a:pt x="2606" y="5560"/>
                      </a:cubicBezTo>
                      <a:cubicBezTo>
                        <a:pt x="2745" y="5694"/>
                        <a:pt x="2891" y="5820"/>
                        <a:pt x="3039" y="5937"/>
                      </a:cubicBezTo>
                      <a:cubicBezTo>
                        <a:pt x="3242" y="6105"/>
                        <a:pt x="3452" y="6265"/>
                        <a:pt x="3671" y="6416"/>
                      </a:cubicBezTo>
                      <a:cubicBezTo>
                        <a:pt x="3811" y="6509"/>
                        <a:pt x="3955" y="6610"/>
                        <a:pt x="4102" y="6701"/>
                      </a:cubicBezTo>
                      <a:cubicBezTo>
                        <a:pt x="4306" y="6828"/>
                        <a:pt x="4517" y="6954"/>
                        <a:pt x="4734" y="7063"/>
                      </a:cubicBezTo>
                      <a:cubicBezTo>
                        <a:pt x="4876" y="7147"/>
                        <a:pt x="5020" y="7214"/>
                        <a:pt x="5167" y="7289"/>
                      </a:cubicBezTo>
                      <a:cubicBezTo>
                        <a:pt x="5372" y="7390"/>
                        <a:pt x="5582" y="7483"/>
                        <a:pt x="5797" y="7575"/>
                      </a:cubicBezTo>
                      <a:cubicBezTo>
                        <a:pt x="5939" y="7626"/>
                        <a:pt x="6083" y="7684"/>
                        <a:pt x="6230" y="7743"/>
                      </a:cubicBezTo>
                      <a:cubicBezTo>
                        <a:pt x="6437" y="7818"/>
                        <a:pt x="6648" y="7886"/>
                        <a:pt x="6862" y="7953"/>
                      </a:cubicBezTo>
                      <a:cubicBezTo>
                        <a:pt x="7004" y="7995"/>
                        <a:pt x="7147" y="8037"/>
                        <a:pt x="7293" y="8079"/>
                      </a:cubicBezTo>
                      <a:cubicBezTo>
                        <a:pt x="7500" y="8137"/>
                        <a:pt x="7711" y="8188"/>
                        <a:pt x="7925" y="8230"/>
                      </a:cubicBezTo>
                      <a:cubicBezTo>
                        <a:pt x="8068" y="8264"/>
                        <a:pt x="8212" y="8297"/>
                        <a:pt x="8357" y="8323"/>
                      </a:cubicBezTo>
                      <a:cubicBezTo>
                        <a:pt x="8566" y="8356"/>
                        <a:pt x="8777" y="8390"/>
                        <a:pt x="8989" y="8424"/>
                      </a:cubicBezTo>
                      <a:cubicBezTo>
                        <a:pt x="9133" y="8440"/>
                        <a:pt x="9277" y="8456"/>
                        <a:pt x="9420" y="8474"/>
                      </a:cubicBezTo>
                      <a:cubicBezTo>
                        <a:pt x="9629" y="8490"/>
                        <a:pt x="9840" y="8507"/>
                        <a:pt x="10052" y="8524"/>
                      </a:cubicBezTo>
                      <a:cubicBezTo>
                        <a:pt x="10196" y="8533"/>
                        <a:pt x="10339" y="8533"/>
                        <a:pt x="10485" y="8533"/>
                      </a:cubicBezTo>
                      <a:cubicBezTo>
                        <a:pt x="10588" y="8541"/>
                        <a:pt x="10694" y="8541"/>
                        <a:pt x="10799" y="8541"/>
                      </a:cubicBezTo>
                      <a:cubicBezTo>
                        <a:pt x="10905" y="8541"/>
                        <a:pt x="11010" y="8541"/>
                        <a:pt x="11115" y="8533"/>
                      </a:cubicBezTo>
                      <a:cubicBezTo>
                        <a:pt x="11260" y="8533"/>
                        <a:pt x="11404" y="8533"/>
                        <a:pt x="11548" y="8524"/>
                      </a:cubicBezTo>
                      <a:cubicBezTo>
                        <a:pt x="11760" y="8507"/>
                        <a:pt x="11971" y="8490"/>
                        <a:pt x="12180" y="8474"/>
                      </a:cubicBezTo>
                      <a:cubicBezTo>
                        <a:pt x="12323" y="8456"/>
                        <a:pt x="12467" y="8440"/>
                        <a:pt x="12611" y="8424"/>
                      </a:cubicBezTo>
                      <a:cubicBezTo>
                        <a:pt x="12823" y="8390"/>
                        <a:pt x="13034" y="8356"/>
                        <a:pt x="13243" y="8323"/>
                      </a:cubicBezTo>
                      <a:cubicBezTo>
                        <a:pt x="13388" y="8297"/>
                        <a:pt x="13533" y="8264"/>
                        <a:pt x="13675" y="8230"/>
                      </a:cubicBezTo>
                      <a:cubicBezTo>
                        <a:pt x="13889" y="8188"/>
                        <a:pt x="14100" y="8137"/>
                        <a:pt x="14307" y="8079"/>
                      </a:cubicBezTo>
                      <a:cubicBezTo>
                        <a:pt x="14453" y="8037"/>
                        <a:pt x="14596" y="7995"/>
                        <a:pt x="14738" y="7953"/>
                      </a:cubicBezTo>
                      <a:cubicBezTo>
                        <a:pt x="14952" y="7886"/>
                        <a:pt x="15163" y="7818"/>
                        <a:pt x="15370" y="7743"/>
                      </a:cubicBezTo>
                      <a:cubicBezTo>
                        <a:pt x="15516" y="7684"/>
                        <a:pt x="15661" y="7626"/>
                        <a:pt x="15803" y="7567"/>
                      </a:cubicBezTo>
                      <a:cubicBezTo>
                        <a:pt x="16017" y="7483"/>
                        <a:pt x="16228" y="7390"/>
                        <a:pt x="16433" y="7289"/>
                      </a:cubicBezTo>
                      <a:cubicBezTo>
                        <a:pt x="16580" y="7214"/>
                        <a:pt x="16724" y="7138"/>
                        <a:pt x="16866" y="7063"/>
                      </a:cubicBezTo>
                      <a:cubicBezTo>
                        <a:pt x="17083" y="6945"/>
                        <a:pt x="17294" y="6828"/>
                        <a:pt x="17498" y="6701"/>
                      </a:cubicBezTo>
                      <a:cubicBezTo>
                        <a:pt x="17645" y="6610"/>
                        <a:pt x="17788" y="6509"/>
                        <a:pt x="17929" y="6416"/>
                      </a:cubicBezTo>
                      <a:cubicBezTo>
                        <a:pt x="18148" y="6265"/>
                        <a:pt x="18358" y="6105"/>
                        <a:pt x="18561" y="5937"/>
                      </a:cubicBezTo>
                      <a:cubicBezTo>
                        <a:pt x="18709" y="5820"/>
                        <a:pt x="18855" y="5694"/>
                        <a:pt x="18994" y="5560"/>
                      </a:cubicBezTo>
                      <a:cubicBezTo>
                        <a:pt x="19217" y="5358"/>
                        <a:pt x="19428" y="5148"/>
                        <a:pt x="19626" y="4930"/>
                      </a:cubicBezTo>
                      <a:cubicBezTo>
                        <a:pt x="19777" y="4754"/>
                        <a:pt x="19921" y="4577"/>
                        <a:pt x="20057" y="4401"/>
                      </a:cubicBezTo>
                      <a:cubicBezTo>
                        <a:pt x="20291" y="4090"/>
                        <a:pt x="20503" y="3771"/>
                        <a:pt x="20689" y="3443"/>
                      </a:cubicBezTo>
                      <a:cubicBezTo>
                        <a:pt x="20855" y="3141"/>
                        <a:pt x="20998" y="2839"/>
                        <a:pt x="21121" y="2519"/>
                      </a:cubicBezTo>
                      <a:cubicBezTo>
                        <a:pt x="21432" y="1730"/>
                        <a:pt x="21600" y="882"/>
                        <a:pt x="21600" y="0"/>
                      </a:cubicBezTo>
                      <a:close/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endParaRPr sz="5063"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127" name="Shape 41522">
                  <a:extLst>
                    <a:ext uri="{FF2B5EF4-FFF2-40B4-BE49-F238E27FC236}">
                      <a16:creationId xmlns:a16="http://schemas.microsoft.com/office/drawing/2014/main" id="{D733B519-D16C-4298-894F-1D921AA3DAC6}"/>
                    </a:ext>
                  </a:extLst>
                </p:cNvPr>
                <p:cNvSpPr/>
                <p:nvPr/>
              </p:nvSpPr>
              <p:spPr>
                <a:xfrm>
                  <a:off x="177826" y="238124"/>
                  <a:ext cx="1150638" cy="188506"/>
                </a:xfrm>
                <a:prstGeom prst="ellipse">
                  <a:avLst/>
                </a:pr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endParaRPr sz="5063"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128" name="Shape 41523">
                  <a:extLst>
                    <a:ext uri="{FF2B5EF4-FFF2-40B4-BE49-F238E27FC236}">
                      <a16:creationId xmlns:a16="http://schemas.microsoft.com/office/drawing/2014/main" id="{B34C3A6F-0907-4E5A-8B6B-5206E6E9BD73}"/>
                    </a:ext>
                  </a:extLst>
                </p:cNvPr>
                <p:cNvSpPr/>
                <p:nvPr/>
              </p:nvSpPr>
              <p:spPr>
                <a:xfrm>
                  <a:off x="125525" y="113245"/>
                  <a:ext cx="1150646" cy="23827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0"/>
                      </a:moveTo>
                      <a:lnTo>
                        <a:pt x="21600" y="10682"/>
                      </a:lnTo>
                      <a:cubicBezTo>
                        <a:pt x="21600" y="10682"/>
                        <a:pt x="21600" y="11195"/>
                        <a:pt x="21600" y="11447"/>
                      </a:cubicBezTo>
                      <a:cubicBezTo>
                        <a:pt x="21600" y="12488"/>
                        <a:pt x="21432" y="13495"/>
                        <a:pt x="21121" y="14453"/>
                      </a:cubicBezTo>
                      <a:cubicBezTo>
                        <a:pt x="20998" y="14822"/>
                        <a:pt x="20855" y="15184"/>
                        <a:pt x="20689" y="15537"/>
                      </a:cubicBezTo>
                      <a:cubicBezTo>
                        <a:pt x="20503" y="15931"/>
                        <a:pt x="20291" y="16317"/>
                        <a:pt x="20057" y="16678"/>
                      </a:cubicBezTo>
                      <a:cubicBezTo>
                        <a:pt x="19921" y="16897"/>
                        <a:pt x="19777" y="17098"/>
                        <a:pt x="19626" y="17300"/>
                      </a:cubicBezTo>
                      <a:cubicBezTo>
                        <a:pt x="19428" y="17561"/>
                        <a:pt x="19217" y="17821"/>
                        <a:pt x="18994" y="18056"/>
                      </a:cubicBezTo>
                      <a:cubicBezTo>
                        <a:pt x="18855" y="18215"/>
                        <a:pt x="18709" y="18367"/>
                        <a:pt x="18561" y="18510"/>
                      </a:cubicBezTo>
                      <a:cubicBezTo>
                        <a:pt x="18358" y="18702"/>
                        <a:pt x="18148" y="18896"/>
                        <a:pt x="17929" y="19072"/>
                      </a:cubicBezTo>
                      <a:cubicBezTo>
                        <a:pt x="17788" y="19190"/>
                        <a:pt x="17645" y="19308"/>
                        <a:pt x="17498" y="19408"/>
                      </a:cubicBezTo>
                      <a:cubicBezTo>
                        <a:pt x="17294" y="19568"/>
                        <a:pt x="17083" y="19710"/>
                        <a:pt x="16866" y="19853"/>
                      </a:cubicBezTo>
                      <a:cubicBezTo>
                        <a:pt x="16724" y="19938"/>
                        <a:pt x="16580" y="20029"/>
                        <a:pt x="16433" y="20114"/>
                      </a:cubicBezTo>
                      <a:cubicBezTo>
                        <a:pt x="16228" y="20231"/>
                        <a:pt x="16017" y="20340"/>
                        <a:pt x="15803" y="20449"/>
                      </a:cubicBezTo>
                      <a:cubicBezTo>
                        <a:pt x="15661" y="20517"/>
                        <a:pt x="15516" y="20584"/>
                        <a:pt x="15370" y="20651"/>
                      </a:cubicBezTo>
                      <a:cubicBezTo>
                        <a:pt x="15163" y="20744"/>
                        <a:pt x="14952" y="20827"/>
                        <a:pt x="14738" y="20903"/>
                      </a:cubicBezTo>
                      <a:cubicBezTo>
                        <a:pt x="14596" y="20954"/>
                        <a:pt x="14453" y="21004"/>
                        <a:pt x="14307" y="21054"/>
                      </a:cubicBezTo>
                      <a:cubicBezTo>
                        <a:pt x="14100" y="21121"/>
                        <a:pt x="13889" y="21180"/>
                        <a:pt x="13675" y="21231"/>
                      </a:cubicBezTo>
                      <a:cubicBezTo>
                        <a:pt x="13533" y="21273"/>
                        <a:pt x="13388" y="21306"/>
                        <a:pt x="13243" y="21340"/>
                      </a:cubicBezTo>
                      <a:cubicBezTo>
                        <a:pt x="13034" y="21382"/>
                        <a:pt x="12823" y="21424"/>
                        <a:pt x="12611" y="21457"/>
                      </a:cubicBezTo>
                      <a:cubicBezTo>
                        <a:pt x="12467" y="21483"/>
                        <a:pt x="12323" y="21499"/>
                        <a:pt x="12180" y="21516"/>
                      </a:cubicBezTo>
                      <a:cubicBezTo>
                        <a:pt x="11971" y="21541"/>
                        <a:pt x="11760" y="21566"/>
                        <a:pt x="11548" y="21575"/>
                      </a:cubicBezTo>
                      <a:cubicBezTo>
                        <a:pt x="11404" y="21584"/>
                        <a:pt x="11260" y="21592"/>
                        <a:pt x="11115" y="21592"/>
                      </a:cubicBezTo>
                      <a:cubicBezTo>
                        <a:pt x="11010" y="21600"/>
                        <a:pt x="10905" y="21600"/>
                        <a:pt x="10799" y="21600"/>
                      </a:cubicBezTo>
                      <a:cubicBezTo>
                        <a:pt x="10694" y="21600"/>
                        <a:pt x="10590" y="21600"/>
                        <a:pt x="10485" y="21592"/>
                      </a:cubicBezTo>
                      <a:cubicBezTo>
                        <a:pt x="10339" y="21592"/>
                        <a:pt x="10196" y="21584"/>
                        <a:pt x="10052" y="21575"/>
                      </a:cubicBezTo>
                      <a:cubicBezTo>
                        <a:pt x="9840" y="21566"/>
                        <a:pt x="9629" y="21541"/>
                        <a:pt x="9420" y="21516"/>
                      </a:cubicBezTo>
                      <a:cubicBezTo>
                        <a:pt x="9277" y="21499"/>
                        <a:pt x="9133" y="21483"/>
                        <a:pt x="8989" y="21457"/>
                      </a:cubicBezTo>
                      <a:cubicBezTo>
                        <a:pt x="8777" y="21424"/>
                        <a:pt x="8566" y="21382"/>
                        <a:pt x="8357" y="21340"/>
                      </a:cubicBezTo>
                      <a:cubicBezTo>
                        <a:pt x="8212" y="21306"/>
                        <a:pt x="8068" y="21273"/>
                        <a:pt x="7925" y="21239"/>
                      </a:cubicBezTo>
                      <a:cubicBezTo>
                        <a:pt x="7711" y="21180"/>
                        <a:pt x="7500" y="21121"/>
                        <a:pt x="7293" y="21054"/>
                      </a:cubicBezTo>
                      <a:cubicBezTo>
                        <a:pt x="7147" y="21004"/>
                        <a:pt x="7004" y="20954"/>
                        <a:pt x="6862" y="20903"/>
                      </a:cubicBezTo>
                      <a:cubicBezTo>
                        <a:pt x="6648" y="20827"/>
                        <a:pt x="6437" y="20744"/>
                        <a:pt x="6230" y="20651"/>
                      </a:cubicBezTo>
                      <a:cubicBezTo>
                        <a:pt x="6083" y="20584"/>
                        <a:pt x="5939" y="20517"/>
                        <a:pt x="5797" y="20449"/>
                      </a:cubicBezTo>
                      <a:cubicBezTo>
                        <a:pt x="5582" y="20340"/>
                        <a:pt x="5372" y="20231"/>
                        <a:pt x="5167" y="20114"/>
                      </a:cubicBezTo>
                      <a:cubicBezTo>
                        <a:pt x="5020" y="20029"/>
                        <a:pt x="4876" y="19938"/>
                        <a:pt x="4734" y="19853"/>
                      </a:cubicBezTo>
                      <a:cubicBezTo>
                        <a:pt x="4517" y="19710"/>
                        <a:pt x="4306" y="19568"/>
                        <a:pt x="4102" y="19408"/>
                      </a:cubicBezTo>
                      <a:cubicBezTo>
                        <a:pt x="3955" y="19308"/>
                        <a:pt x="3811" y="19190"/>
                        <a:pt x="3671" y="19072"/>
                      </a:cubicBezTo>
                      <a:cubicBezTo>
                        <a:pt x="3452" y="18896"/>
                        <a:pt x="3242" y="18702"/>
                        <a:pt x="3039" y="18510"/>
                      </a:cubicBezTo>
                      <a:cubicBezTo>
                        <a:pt x="2891" y="18367"/>
                        <a:pt x="2745" y="18215"/>
                        <a:pt x="2606" y="18056"/>
                      </a:cubicBezTo>
                      <a:cubicBezTo>
                        <a:pt x="2383" y="17821"/>
                        <a:pt x="2172" y="17561"/>
                        <a:pt x="1974" y="17300"/>
                      </a:cubicBezTo>
                      <a:cubicBezTo>
                        <a:pt x="1823" y="17098"/>
                        <a:pt x="1679" y="16897"/>
                        <a:pt x="1543" y="16678"/>
                      </a:cubicBezTo>
                      <a:cubicBezTo>
                        <a:pt x="1309" y="16317"/>
                        <a:pt x="1097" y="15931"/>
                        <a:pt x="911" y="15537"/>
                      </a:cubicBezTo>
                      <a:cubicBezTo>
                        <a:pt x="745" y="15184"/>
                        <a:pt x="602" y="14822"/>
                        <a:pt x="479" y="14453"/>
                      </a:cubicBezTo>
                      <a:cubicBezTo>
                        <a:pt x="168" y="13495"/>
                        <a:pt x="0" y="12488"/>
                        <a:pt x="0" y="11447"/>
                      </a:cubicBezTo>
                      <a:cubicBezTo>
                        <a:pt x="0" y="11195"/>
                        <a:pt x="0" y="10682"/>
                        <a:pt x="0" y="10682"/>
                      </a:cubicBezTo>
                      <a:lnTo>
                        <a:pt x="0" y="0"/>
                      </a:lnTo>
                      <a:cubicBezTo>
                        <a:pt x="0" y="882"/>
                        <a:pt x="168" y="1730"/>
                        <a:pt x="479" y="2519"/>
                      </a:cubicBezTo>
                      <a:cubicBezTo>
                        <a:pt x="602" y="2839"/>
                        <a:pt x="745" y="3141"/>
                        <a:pt x="911" y="3443"/>
                      </a:cubicBezTo>
                      <a:cubicBezTo>
                        <a:pt x="1097" y="3771"/>
                        <a:pt x="1309" y="4090"/>
                        <a:pt x="1543" y="4401"/>
                      </a:cubicBezTo>
                      <a:cubicBezTo>
                        <a:pt x="1679" y="4577"/>
                        <a:pt x="1823" y="4754"/>
                        <a:pt x="1974" y="4930"/>
                      </a:cubicBezTo>
                      <a:cubicBezTo>
                        <a:pt x="2172" y="5148"/>
                        <a:pt x="2383" y="5358"/>
                        <a:pt x="2606" y="5560"/>
                      </a:cubicBezTo>
                      <a:cubicBezTo>
                        <a:pt x="2745" y="5694"/>
                        <a:pt x="2891" y="5820"/>
                        <a:pt x="3039" y="5937"/>
                      </a:cubicBezTo>
                      <a:cubicBezTo>
                        <a:pt x="3242" y="6105"/>
                        <a:pt x="3452" y="6265"/>
                        <a:pt x="3671" y="6416"/>
                      </a:cubicBezTo>
                      <a:cubicBezTo>
                        <a:pt x="3811" y="6509"/>
                        <a:pt x="3955" y="6610"/>
                        <a:pt x="4102" y="6701"/>
                      </a:cubicBezTo>
                      <a:cubicBezTo>
                        <a:pt x="4306" y="6828"/>
                        <a:pt x="4517" y="6954"/>
                        <a:pt x="4734" y="7063"/>
                      </a:cubicBezTo>
                      <a:cubicBezTo>
                        <a:pt x="4876" y="7147"/>
                        <a:pt x="5020" y="7214"/>
                        <a:pt x="5167" y="7289"/>
                      </a:cubicBezTo>
                      <a:cubicBezTo>
                        <a:pt x="5372" y="7390"/>
                        <a:pt x="5582" y="7483"/>
                        <a:pt x="5797" y="7575"/>
                      </a:cubicBezTo>
                      <a:cubicBezTo>
                        <a:pt x="5939" y="7626"/>
                        <a:pt x="6083" y="7684"/>
                        <a:pt x="6230" y="7743"/>
                      </a:cubicBezTo>
                      <a:cubicBezTo>
                        <a:pt x="6437" y="7818"/>
                        <a:pt x="6648" y="7886"/>
                        <a:pt x="6862" y="7953"/>
                      </a:cubicBezTo>
                      <a:cubicBezTo>
                        <a:pt x="7004" y="7995"/>
                        <a:pt x="7147" y="8037"/>
                        <a:pt x="7293" y="8079"/>
                      </a:cubicBezTo>
                      <a:cubicBezTo>
                        <a:pt x="7500" y="8137"/>
                        <a:pt x="7711" y="8188"/>
                        <a:pt x="7925" y="8230"/>
                      </a:cubicBezTo>
                      <a:cubicBezTo>
                        <a:pt x="8068" y="8264"/>
                        <a:pt x="8212" y="8297"/>
                        <a:pt x="8357" y="8323"/>
                      </a:cubicBezTo>
                      <a:cubicBezTo>
                        <a:pt x="8566" y="8356"/>
                        <a:pt x="8777" y="8390"/>
                        <a:pt x="8989" y="8424"/>
                      </a:cubicBezTo>
                      <a:cubicBezTo>
                        <a:pt x="9133" y="8440"/>
                        <a:pt x="9277" y="8456"/>
                        <a:pt x="9420" y="8474"/>
                      </a:cubicBezTo>
                      <a:cubicBezTo>
                        <a:pt x="9629" y="8490"/>
                        <a:pt x="9840" y="8507"/>
                        <a:pt x="10052" y="8524"/>
                      </a:cubicBezTo>
                      <a:cubicBezTo>
                        <a:pt x="10196" y="8533"/>
                        <a:pt x="10339" y="8533"/>
                        <a:pt x="10485" y="8533"/>
                      </a:cubicBezTo>
                      <a:cubicBezTo>
                        <a:pt x="10588" y="8541"/>
                        <a:pt x="10694" y="8541"/>
                        <a:pt x="10799" y="8541"/>
                      </a:cubicBezTo>
                      <a:cubicBezTo>
                        <a:pt x="10905" y="8541"/>
                        <a:pt x="11010" y="8541"/>
                        <a:pt x="11115" y="8533"/>
                      </a:cubicBezTo>
                      <a:cubicBezTo>
                        <a:pt x="11260" y="8533"/>
                        <a:pt x="11404" y="8533"/>
                        <a:pt x="11548" y="8524"/>
                      </a:cubicBezTo>
                      <a:cubicBezTo>
                        <a:pt x="11760" y="8507"/>
                        <a:pt x="11971" y="8490"/>
                        <a:pt x="12180" y="8474"/>
                      </a:cubicBezTo>
                      <a:cubicBezTo>
                        <a:pt x="12323" y="8456"/>
                        <a:pt x="12467" y="8440"/>
                        <a:pt x="12611" y="8424"/>
                      </a:cubicBezTo>
                      <a:cubicBezTo>
                        <a:pt x="12823" y="8390"/>
                        <a:pt x="13034" y="8356"/>
                        <a:pt x="13243" y="8323"/>
                      </a:cubicBezTo>
                      <a:cubicBezTo>
                        <a:pt x="13388" y="8297"/>
                        <a:pt x="13533" y="8264"/>
                        <a:pt x="13675" y="8230"/>
                      </a:cubicBezTo>
                      <a:cubicBezTo>
                        <a:pt x="13889" y="8188"/>
                        <a:pt x="14100" y="8137"/>
                        <a:pt x="14307" y="8079"/>
                      </a:cubicBezTo>
                      <a:cubicBezTo>
                        <a:pt x="14453" y="8037"/>
                        <a:pt x="14596" y="7995"/>
                        <a:pt x="14738" y="7953"/>
                      </a:cubicBezTo>
                      <a:cubicBezTo>
                        <a:pt x="14952" y="7886"/>
                        <a:pt x="15163" y="7818"/>
                        <a:pt x="15370" y="7743"/>
                      </a:cubicBezTo>
                      <a:cubicBezTo>
                        <a:pt x="15516" y="7684"/>
                        <a:pt x="15661" y="7626"/>
                        <a:pt x="15803" y="7567"/>
                      </a:cubicBezTo>
                      <a:cubicBezTo>
                        <a:pt x="16017" y="7483"/>
                        <a:pt x="16228" y="7390"/>
                        <a:pt x="16433" y="7289"/>
                      </a:cubicBezTo>
                      <a:cubicBezTo>
                        <a:pt x="16580" y="7214"/>
                        <a:pt x="16724" y="7138"/>
                        <a:pt x="16866" y="7063"/>
                      </a:cubicBezTo>
                      <a:cubicBezTo>
                        <a:pt x="17083" y="6945"/>
                        <a:pt x="17294" y="6828"/>
                        <a:pt x="17498" y="6701"/>
                      </a:cubicBezTo>
                      <a:cubicBezTo>
                        <a:pt x="17645" y="6610"/>
                        <a:pt x="17788" y="6509"/>
                        <a:pt x="17929" y="6416"/>
                      </a:cubicBezTo>
                      <a:cubicBezTo>
                        <a:pt x="18148" y="6265"/>
                        <a:pt x="18358" y="6105"/>
                        <a:pt x="18561" y="5937"/>
                      </a:cubicBezTo>
                      <a:cubicBezTo>
                        <a:pt x="18709" y="5820"/>
                        <a:pt x="18855" y="5694"/>
                        <a:pt x="18994" y="5560"/>
                      </a:cubicBezTo>
                      <a:cubicBezTo>
                        <a:pt x="19217" y="5358"/>
                        <a:pt x="19428" y="5148"/>
                        <a:pt x="19626" y="4930"/>
                      </a:cubicBezTo>
                      <a:cubicBezTo>
                        <a:pt x="19777" y="4754"/>
                        <a:pt x="19921" y="4577"/>
                        <a:pt x="20057" y="4401"/>
                      </a:cubicBezTo>
                      <a:cubicBezTo>
                        <a:pt x="20291" y="4090"/>
                        <a:pt x="20503" y="3771"/>
                        <a:pt x="20689" y="3443"/>
                      </a:cubicBezTo>
                      <a:cubicBezTo>
                        <a:pt x="20855" y="3141"/>
                        <a:pt x="20998" y="2839"/>
                        <a:pt x="21121" y="2519"/>
                      </a:cubicBezTo>
                      <a:cubicBezTo>
                        <a:pt x="21432" y="1730"/>
                        <a:pt x="21600" y="882"/>
                        <a:pt x="21600" y="0"/>
                      </a:cubicBezTo>
                      <a:close/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endParaRPr sz="5063"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129" name="Shape 41524">
                  <a:extLst>
                    <a:ext uri="{FF2B5EF4-FFF2-40B4-BE49-F238E27FC236}">
                      <a16:creationId xmlns:a16="http://schemas.microsoft.com/office/drawing/2014/main" id="{8BFBA77E-49C8-4D40-84FC-6C56F9423AB2}"/>
                    </a:ext>
                  </a:extLst>
                </p:cNvPr>
                <p:cNvSpPr/>
                <p:nvPr/>
              </p:nvSpPr>
              <p:spPr>
                <a:xfrm>
                  <a:off x="125525" y="0"/>
                  <a:ext cx="1150637" cy="188506"/>
                </a:xfrm>
                <a:prstGeom prst="ellipse">
                  <a:avLst/>
                </a:pr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endParaRPr sz="5063">
                    <a:latin typeface="Calibri" panose="020F0502020204030204" pitchFamily="34" charset="0"/>
                  </a:endParaRPr>
                </a:p>
              </p:txBody>
            </p:sp>
          </p:grpSp>
          <p:grpSp>
            <p:nvGrpSpPr>
              <p:cNvPr id="81" name="Group 41542">
                <a:extLst>
                  <a:ext uri="{FF2B5EF4-FFF2-40B4-BE49-F238E27FC236}">
                    <a16:creationId xmlns:a16="http://schemas.microsoft.com/office/drawing/2014/main" id="{5C83446F-1BEB-4497-95AE-7698DD14AE23}"/>
                  </a:ext>
                </a:extLst>
              </p:cNvPr>
              <p:cNvGrpSpPr/>
              <p:nvPr/>
            </p:nvGrpSpPr>
            <p:grpSpPr>
              <a:xfrm>
                <a:off x="1255248" y="476250"/>
                <a:ext cx="1244791" cy="2063751"/>
                <a:chOff x="0" y="0"/>
                <a:chExt cx="1244789" cy="2063749"/>
              </a:xfrm>
              <a:grpFill/>
            </p:grpSpPr>
            <p:sp>
              <p:nvSpPr>
                <p:cNvPr id="94" name="Shape 41526">
                  <a:extLst>
                    <a:ext uri="{FF2B5EF4-FFF2-40B4-BE49-F238E27FC236}">
                      <a16:creationId xmlns:a16="http://schemas.microsoft.com/office/drawing/2014/main" id="{1B326023-AFC9-495B-A42E-CD1DE235086E}"/>
                    </a:ext>
                  </a:extLst>
                </p:cNvPr>
                <p:cNvSpPr/>
                <p:nvPr/>
              </p:nvSpPr>
              <p:spPr>
                <a:xfrm>
                  <a:off x="31381" y="1825477"/>
                  <a:ext cx="1150646" cy="23827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0"/>
                      </a:moveTo>
                      <a:lnTo>
                        <a:pt x="21600" y="10682"/>
                      </a:lnTo>
                      <a:cubicBezTo>
                        <a:pt x="21600" y="10682"/>
                        <a:pt x="21600" y="11195"/>
                        <a:pt x="21600" y="11447"/>
                      </a:cubicBezTo>
                      <a:cubicBezTo>
                        <a:pt x="21600" y="12488"/>
                        <a:pt x="21432" y="13495"/>
                        <a:pt x="21121" y="14453"/>
                      </a:cubicBezTo>
                      <a:cubicBezTo>
                        <a:pt x="20998" y="14822"/>
                        <a:pt x="20855" y="15184"/>
                        <a:pt x="20689" y="15537"/>
                      </a:cubicBezTo>
                      <a:cubicBezTo>
                        <a:pt x="20503" y="15931"/>
                        <a:pt x="20291" y="16317"/>
                        <a:pt x="20057" y="16678"/>
                      </a:cubicBezTo>
                      <a:cubicBezTo>
                        <a:pt x="19921" y="16897"/>
                        <a:pt x="19777" y="17098"/>
                        <a:pt x="19626" y="17300"/>
                      </a:cubicBezTo>
                      <a:cubicBezTo>
                        <a:pt x="19428" y="17561"/>
                        <a:pt x="19217" y="17821"/>
                        <a:pt x="18994" y="18056"/>
                      </a:cubicBezTo>
                      <a:cubicBezTo>
                        <a:pt x="18855" y="18215"/>
                        <a:pt x="18709" y="18367"/>
                        <a:pt x="18561" y="18510"/>
                      </a:cubicBezTo>
                      <a:cubicBezTo>
                        <a:pt x="18358" y="18702"/>
                        <a:pt x="18148" y="18896"/>
                        <a:pt x="17929" y="19072"/>
                      </a:cubicBezTo>
                      <a:cubicBezTo>
                        <a:pt x="17788" y="19190"/>
                        <a:pt x="17645" y="19308"/>
                        <a:pt x="17498" y="19408"/>
                      </a:cubicBezTo>
                      <a:cubicBezTo>
                        <a:pt x="17294" y="19568"/>
                        <a:pt x="17083" y="19710"/>
                        <a:pt x="16866" y="19853"/>
                      </a:cubicBezTo>
                      <a:cubicBezTo>
                        <a:pt x="16724" y="19938"/>
                        <a:pt x="16580" y="20029"/>
                        <a:pt x="16433" y="20114"/>
                      </a:cubicBezTo>
                      <a:cubicBezTo>
                        <a:pt x="16228" y="20231"/>
                        <a:pt x="16017" y="20340"/>
                        <a:pt x="15803" y="20449"/>
                      </a:cubicBezTo>
                      <a:cubicBezTo>
                        <a:pt x="15661" y="20517"/>
                        <a:pt x="15516" y="20584"/>
                        <a:pt x="15370" y="20651"/>
                      </a:cubicBezTo>
                      <a:cubicBezTo>
                        <a:pt x="15163" y="20744"/>
                        <a:pt x="14952" y="20827"/>
                        <a:pt x="14738" y="20903"/>
                      </a:cubicBezTo>
                      <a:cubicBezTo>
                        <a:pt x="14596" y="20954"/>
                        <a:pt x="14453" y="21004"/>
                        <a:pt x="14307" y="21054"/>
                      </a:cubicBezTo>
                      <a:cubicBezTo>
                        <a:pt x="14100" y="21121"/>
                        <a:pt x="13889" y="21180"/>
                        <a:pt x="13675" y="21231"/>
                      </a:cubicBezTo>
                      <a:cubicBezTo>
                        <a:pt x="13533" y="21273"/>
                        <a:pt x="13388" y="21306"/>
                        <a:pt x="13243" y="21340"/>
                      </a:cubicBezTo>
                      <a:cubicBezTo>
                        <a:pt x="13034" y="21382"/>
                        <a:pt x="12823" y="21424"/>
                        <a:pt x="12611" y="21457"/>
                      </a:cubicBezTo>
                      <a:cubicBezTo>
                        <a:pt x="12467" y="21483"/>
                        <a:pt x="12323" y="21499"/>
                        <a:pt x="12180" y="21516"/>
                      </a:cubicBezTo>
                      <a:cubicBezTo>
                        <a:pt x="11971" y="21541"/>
                        <a:pt x="11760" y="21566"/>
                        <a:pt x="11548" y="21575"/>
                      </a:cubicBezTo>
                      <a:cubicBezTo>
                        <a:pt x="11404" y="21584"/>
                        <a:pt x="11260" y="21592"/>
                        <a:pt x="11115" y="21592"/>
                      </a:cubicBezTo>
                      <a:cubicBezTo>
                        <a:pt x="11010" y="21600"/>
                        <a:pt x="10905" y="21600"/>
                        <a:pt x="10799" y="21600"/>
                      </a:cubicBezTo>
                      <a:cubicBezTo>
                        <a:pt x="10694" y="21600"/>
                        <a:pt x="10590" y="21600"/>
                        <a:pt x="10485" y="21592"/>
                      </a:cubicBezTo>
                      <a:cubicBezTo>
                        <a:pt x="10339" y="21592"/>
                        <a:pt x="10196" y="21584"/>
                        <a:pt x="10052" y="21575"/>
                      </a:cubicBezTo>
                      <a:cubicBezTo>
                        <a:pt x="9840" y="21566"/>
                        <a:pt x="9629" y="21541"/>
                        <a:pt x="9420" y="21516"/>
                      </a:cubicBezTo>
                      <a:cubicBezTo>
                        <a:pt x="9277" y="21499"/>
                        <a:pt x="9133" y="21483"/>
                        <a:pt x="8989" y="21457"/>
                      </a:cubicBezTo>
                      <a:cubicBezTo>
                        <a:pt x="8777" y="21424"/>
                        <a:pt x="8566" y="21382"/>
                        <a:pt x="8357" y="21340"/>
                      </a:cubicBezTo>
                      <a:cubicBezTo>
                        <a:pt x="8212" y="21306"/>
                        <a:pt x="8068" y="21273"/>
                        <a:pt x="7925" y="21239"/>
                      </a:cubicBezTo>
                      <a:cubicBezTo>
                        <a:pt x="7711" y="21180"/>
                        <a:pt x="7500" y="21121"/>
                        <a:pt x="7293" y="21054"/>
                      </a:cubicBezTo>
                      <a:cubicBezTo>
                        <a:pt x="7147" y="21004"/>
                        <a:pt x="7004" y="20954"/>
                        <a:pt x="6862" y="20903"/>
                      </a:cubicBezTo>
                      <a:cubicBezTo>
                        <a:pt x="6648" y="20827"/>
                        <a:pt x="6437" y="20744"/>
                        <a:pt x="6230" y="20651"/>
                      </a:cubicBezTo>
                      <a:cubicBezTo>
                        <a:pt x="6083" y="20584"/>
                        <a:pt x="5939" y="20517"/>
                        <a:pt x="5797" y="20449"/>
                      </a:cubicBezTo>
                      <a:cubicBezTo>
                        <a:pt x="5582" y="20340"/>
                        <a:pt x="5372" y="20231"/>
                        <a:pt x="5167" y="20114"/>
                      </a:cubicBezTo>
                      <a:cubicBezTo>
                        <a:pt x="5020" y="20029"/>
                        <a:pt x="4876" y="19938"/>
                        <a:pt x="4734" y="19853"/>
                      </a:cubicBezTo>
                      <a:cubicBezTo>
                        <a:pt x="4517" y="19710"/>
                        <a:pt x="4306" y="19568"/>
                        <a:pt x="4102" y="19408"/>
                      </a:cubicBezTo>
                      <a:cubicBezTo>
                        <a:pt x="3955" y="19308"/>
                        <a:pt x="3811" y="19190"/>
                        <a:pt x="3671" y="19072"/>
                      </a:cubicBezTo>
                      <a:cubicBezTo>
                        <a:pt x="3452" y="18896"/>
                        <a:pt x="3242" y="18702"/>
                        <a:pt x="3039" y="18510"/>
                      </a:cubicBezTo>
                      <a:cubicBezTo>
                        <a:pt x="2891" y="18367"/>
                        <a:pt x="2745" y="18215"/>
                        <a:pt x="2606" y="18056"/>
                      </a:cubicBezTo>
                      <a:cubicBezTo>
                        <a:pt x="2383" y="17821"/>
                        <a:pt x="2172" y="17561"/>
                        <a:pt x="1974" y="17300"/>
                      </a:cubicBezTo>
                      <a:cubicBezTo>
                        <a:pt x="1823" y="17098"/>
                        <a:pt x="1679" y="16897"/>
                        <a:pt x="1543" y="16678"/>
                      </a:cubicBezTo>
                      <a:cubicBezTo>
                        <a:pt x="1309" y="16317"/>
                        <a:pt x="1097" y="15931"/>
                        <a:pt x="911" y="15537"/>
                      </a:cubicBezTo>
                      <a:cubicBezTo>
                        <a:pt x="745" y="15184"/>
                        <a:pt x="602" y="14822"/>
                        <a:pt x="479" y="14453"/>
                      </a:cubicBezTo>
                      <a:cubicBezTo>
                        <a:pt x="168" y="13495"/>
                        <a:pt x="0" y="12488"/>
                        <a:pt x="0" y="11447"/>
                      </a:cubicBezTo>
                      <a:cubicBezTo>
                        <a:pt x="0" y="11195"/>
                        <a:pt x="0" y="10682"/>
                        <a:pt x="0" y="10682"/>
                      </a:cubicBezTo>
                      <a:lnTo>
                        <a:pt x="0" y="0"/>
                      </a:lnTo>
                      <a:cubicBezTo>
                        <a:pt x="0" y="882"/>
                        <a:pt x="168" y="1730"/>
                        <a:pt x="479" y="2519"/>
                      </a:cubicBezTo>
                      <a:cubicBezTo>
                        <a:pt x="602" y="2839"/>
                        <a:pt x="745" y="3141"/>
                        <a:pt x="911" y="3443"/>
                      </a:cubicBezTo>
                      <a:cubicBezTo>
                        <a:pt x="1097" y="3771"/>
                        <a:pt x="1309" y="4090"/>
                        <a:pt x="1543" y="4401"/>
                      </a:cubicBezTo>
                      <a:cubicBezTo>
                        <a:pt x="1679" y="4577"/>
                        <a:pt x="1823" y="4754"/>
                        <a:pt x="1974" y="4930"/>
                      </a:cubicBezTo>
                      <a:cubicBezTo>
                        <a:pt x="2172" y="5148"/>
                        <a:pt x="2383" y="5358"/>
                        <a:pt x="2606" y="5560"/>
                      </a:cubicBezTo>
                      <a:cubicBezTo>
                        <a:pt x="2745" y="5694"/>
                        <a:pt x="2891" y="5820"/>
                        <a:pt x="3039" y="5937"/>
                      </a:cubicBezTo>
                      <a:cubicBezTo>
                        <a:pt x="3242" y="6105"/>
                        <a:pt x="3452" y="6265"/>
                        <a:pt x="3671" y="6416"/>
                      </a:cubicBezTo>
                      <a:cubicBezTo>
                        <a:pt x="3811" y="6509"/>
                        <a:pt x="3955" y="6610"/>
                        <a:pt x="4102" y="6701"/>
                      </a:cubicBezTo>
                      <a:cubicBezTo>
                        <a:pt x="4306" y="6828"/>
                        <a:pt x="4517" y="6954"/>
                        <a:pt x="4734" y="7063"/>
                      </a:cubicBezTo>
                      <a:cubicBezTo>
                        <a:pt x="4876" y="7147"/>
                        <a:pt x="5020" y="7214"/>
                        <a:pt x="5167" y="7289"/>
                      </a:cubicBezTo>
                      <a:cubicBezTo>
                        <a:pt x="5372" y="7390"/>
                        <a:pt x="5582" y="7483"/>
                        <a:pt x="5797" y="7575"/>
                      </a:cubicBezTo>
                      <a:cubicBezTo>
                        <a:pt x="5939" y="7626"/>
                        <a:pt x="6083" y="7684"/>
                        <a:pt x="6230" y="7743"/>
                      </a:cubicBezTo>
                      <a:cubicBezTo>
                        <a:pt x="6437" y="7818"/>
                        <a:pt x="6648" y="7886"/>
                        <a:pt x="6862" y="7953"/>
                      </a:cubicBezTo>
                      <a:cubicBezTo>
                        <a:pt x="7004" y="7995"/>
                        <a:pt x="7147" y="8037"/>
                        <a:pt x="7293" y="8079"/>
                      </a:cubicBezTo>
                      <a:cubicBezTo>
                        <a:pt x="7500" y="8137"/>
                        <a:pt x="7711" y="8188"/>
                        <a:pt x="7925" y="8230"/>
                      </a:cubicBezTo>
                      <a:cubicBezTo>
                        <a:pt x="8068" y="8264"/>
                        <a:pt x="8212" y="8297"/>
                        <a:pt x="8357" y="8323"/>
                      </a:cubicBezTo>
                      <a:cubicBezTo>
                        <a:pt x="8566" y="8356"/>
                        <a:pt x="8777" y="8390"/>
                        <a:pt x="8989" y="8424"/>
                      </a:cubicBezTo>
                      <a:cubicBezTo>
                        <a:pt x="9133" y="8440"/>
                        <a:pt x="9277" y="8456"/>
                        <a:pt x="9420" y="8474"/>
                      </a:cubicBezTo>
                      <a:cubicBezTo>
                        <a:pt x="9629" y="8490"/>
                        <a:pt x="9840" y="8507"/>
                        <a:pt x="10052" y="8524"/>
                      </a:cubicBezTo>
                      <a:cubicBezTo>
                        <a:pt x="10196" y="8533"/>
                        <a:pt x="10339" y="8533"/>
                        <a:pt x="10485" y="8533"/>
                      </a:cubicBezTo>
                      <a:cubicBezTo>
                        <a:pt x="10588" y="8541"/>
                        <a:pt x="10694" y="8541"/>
                        <a:pt x="10799" y="8541"/>
                      </a:cubicBezTo>
                      <a:cubicBezTo>
                        <a:pt x="10905" y="8541"/>
                        <a:pt x="11010" y="8541"/>
                        <a:pt x="11115" y="8533"/>
                      </a:cubicBezTo>
                      <a:cubicBezTo>
                        <a:pt x="11260" y="8533"/>
                        <a:pt x="11404" y="8533"/>
                        <a:pt x="11548" y="8524"/>
                      </a:cubicBezTo>
                      <a:cubicBezTo>
                        <a:pt x="11760" y="8507"/>
                        <a:pt x="11971" y="8490"/>
                        <a:pt x="12180" y="8474"/>
                      </a:cubicBezTo>
                      <a:cubicBezTo>
                        <a:pt x="12323" y="8456"/>
                        <a:pt x="12467" y="8440"/>
                        <a:pt x="12611" y="8424"/>
                      </a:cubicBezTo>
                      <a:cubicBezTo>
                        <a:pt x="12823" y="8390"/>
                        <a:pt x="13034" y="8356"/>
                        <a:pt x="13243" y="8323"/>
                      </a:cubicBezTo>
                      <a:cubicBezTo>
                        <a:pt x="13388" y="8297"/>
                        <a:pt x="13533" y="8264"/>
                        <a:pt x="13675" y="8230"/>
                      </a:cubicBezTo>
                      <a:cubicBezTo>
                        <a:pt x="13889" y="8188"/>
                        <a:pt x="14100" y="8137"/>
                        <a:pt x="14307" y="8079"/>
                      </a:cubicBezTo>
                      <a:cubicBezTo>
                        <a:pt x="14453" y="8037"/>
                        <a:pt x="14596" y="7995"/>
                        <a:pt x="14738" y="7953"/>
                      </a:cubicBezTo>
                      <a:cubicBezTo>
                        <a:pt x="14952" y="7886"/>
                        <a:pt x="15163" y="7818"/>
                        <a:pt x="15370" y="7743"/>
                      </a:cubicBezTo>
                      <a:cubicBezTo>
                        <a:pt x="15516" y="7684"/>
                        <a:pt x="15661" y="7626"/>
                        <a:pt x="15803" y="7567"/>
                      </a:cubicBezTo>
                      <a:cubicBezTo>
                        <a:pt x="16017" y="7483"/>
                        <a:pt x="16228" y="7390"/>
                        <a:pt x="16433" y="7289"/>
                      </a:cubicBezTo>
                      <a:cubicBezTo>
                        <a:pt x="16580" y="7214"/>
                        <a:pt x="16724" y="7138"/>
                        <a:pt x="16866" y="7063"/>
                      </a:cubicBezTo>
                      <a:cubicBezTo>
                        <a:pt x="17083" y="6945"/>
                        <a:pt x="17294" y="6828"/>
                        <a:pt x="17498" y="6701"/>
                      </a:cubicBezTo>
                      <a:cubicBezTo>
                        <a:pt x="17645" y="6610"/>
                        <a:pt x="17788" y="6509"/>
                        <a:pt x="17929" y="6416"/>
                      </a:cubicBezTo>
                      <a:cubicBezTo>
                        <a:pt x="18148" y="6265"/>
                        <a:pt x="18358" y="6105"/>
                        <a:pt x="18561" y="5937"/>
                      </a:cubicBezTo>
                      <a:cubicBezTo>
                        <a:pt x="18709" y="5820"/>
                        <a:pt x="18855" y="5694"/>
                        <a:pt x="18994" y="5560"/>
                      </a:cubicBezTo>
                      <a:cubicBezTo>
                        <a:pt x="19217" y="5358"/>
                        <a:pt x="19428" y="5148"/>
                        <a:pt x="19626" y="4930"/>
                      </a:cubicBezTo>
                      <a:cubicBezTo>
                        <a:pt x="19777" y="4754"/>
                        <a:pt x="19921" y="4577"/>
                        <a:pt x="20057" y="4401"/>
                      </a:cubicBezTo>
                      <a:cubicBezTo>
                        <a:pt x="20291" y="4090"/>
                        <a:pt x="20503" y="3771"/>
                        <a:pt x="20689" y="3443"/>
                      </a:cubicBezTo>
                      <a:cubicBezTo>
                        <a:pt x="20855" y="3141"/>
                        <a:pt x="20998" y="2839"/>
                        <a:pt x="21121" y="2519"/>
                      </a:cubicBezTo>
                      <a:cubicBezTo>
                        <a:pt x="21432" y="1730"/>
                        <a:pt x="21600" y="882"/>
                        <a:pt x="21600" y="0"/>
                      </a:cubicBezTo>
                      <a:close/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endParaRPr sz="5063"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95" name="Shape 41527">
                  <a:extLst>
                    <a:ext uri="{FF2B5EF4-FFF2-40B4-BE49-F238E27FC236}">
                      <a16:creationId xmlns:a16="http://schemas.microsoft.com/office/drawing/2014/main" id="{2B36D3BB-E5E2-4C0C-944D-838626E4EA31}"/>
                    </a:ext>
                  </a:extLst>
                </p:cNvPr>
                <p:cNvSpPr/>
                <p:nvPr/>
              </p:nvSpPr>
              <p:spPr>
                <a:xfrm>
                  <a:off x="31381" y="1712232"/>
                  <a:ext cx="1150638" cy="188506"/>
                </a:xfrm>
                <a:prstGeom prst="ellipse">
                  <a:avLst/>
                </a:pr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endParaRPr sz="5063"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96" name="Shape 41528">
                  <a:extLst>
                    <a:ext uri="{FF2B5EF4-FFF2-40B4-BE49-F238E27FC236}">
                      <a16:creationId xmlns:a16="http://schemas.microsoft.com/office/drawing/2014/main" id="{77EADC1C-23FE-4E6A-8C08-94C69D91D786}"/>
                    </a:ext>
                  </a:extLst>
                </p:cNvPr>
                <p:cNvSpPr/>
                <p:nvPr/>
              </p:nvSpPr>
              <p:spPr>
                <a:xfrm>
                  <a:off x="31381" y="1587353"/>
                  <a:ext cx="1150646" cy="23827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0"/>
                      </a:moveTo>
                      <a:lnTo>
                        <a:pt x="21600" y="10682"/>
                      </a:lnTo>
                      <a:cubicBezTo>
                        <a:pt x="21600" y="10682"/>
                        <a:pt x="21600" y="11195"/>
                        <a:pt x="21600" y="11447"/>
                      </a:cubicBezTo>
                      <a:cubicBezTo>
                        <a:pt x="21600" y="12488"/>
                        <a:pt x="21432" y="13495"/>
                        <a:pt x="21121" y="14453"/>
                      </a:cubicBezTo>
                      <a:cubicBezTo>
                        <a:pt x="20998" y="14822"/>
                        <a:pt x="20855" y="15184"/>
                        <a:pt x="20689" y="15537"/>
                      </a:cubicBezTo>
                      <a:cubicBezTo>
                        <a:pt x="20503" y="15931"/>
                        <a:pt x="20291" y="16317"/>
                        <a:pt x="20057" y="16678"/>
                      </a:cubicBezTo>
                      <a:cubicBezTo>
                        <a:pt x="19921" y="16897"/>
                        <a:pt x="19777" y="17098"/>
                        <a:pt x="19626" y="17300"/>
                      </a:cubicBezTo>
                      <a:cubicBezTo>
                        <a:pt x="19428" y="17561"/>
                        <a:pt x="19217" y="17821"/>
                        <a:pt x="18994" y="18056"/>
                      </a:cubicBezTo>
                      <a:cubicBezTo>
                        <a:pt x="18855" y="18215"/>
                        <a:pt x="18709" y="18367"/>
                        <a:pt x="18561" y="18510"/>
                      </a:cubicBezTo>
                      <a:cubicBezTo>
                        <a:pt x="18358" y="18702"/>
                        <a:pt x="18148" y="18896"/>
                        <a:pt x="17929" y="19072"/>
                      </a:cubicBezTo>
                      <a:cubicBezTo>
                        <a:pt x="17788" y="19190"/>
                        <a:pt x="17645" y="19308"/>
                        <a:pt x="17498" y="19408"/>
                      </a:cubicBezTo>
                      <a:cubicBezTo>
                        <a:pt x="17294" y="19568"/>
                        <a:pt x="17083" y="19710"/>
                        <a:pt x="16866" y="19853"/>
                      </a:cubicBezTo>
                      <a:cubicBezTo>
                        <a:pt x="16724" y="19938"/>
                        <a:pt x="16580" y="20029"/>
                        <a:pt x="16433" y="20114"/>
                      </a:cubicBezTo>
                      <a:cubicBezTo>
                        <a:pt x="16228" y="20231"/>
                        <a:pt x="16017" y="20340"/>
                        <a:pt x="15803" y="20449"/>
                      </a:cubicBezTo>
                      <a:cubicBezTo>
                        <a:pt x="15661" y="20517"/>
                        <a:pt x="15516" y="20584"/>
                        <a:pt x="15370" y="20651"/>
                      </a:cubicBezTo>
                      <a:cubicBezTo>
                        <a:pt x="15163" y="20744"/>
                        <a:pt x="14952" y="20827"/>
                        <a:pt x="14738" y="20903"/>
                      </a:cubicBezTo>
                      <a:cubicBezTo>
                        <a:pt x="14596" y="20954"/>
                        <a:pt x="14453" y="21004"/>
                        <a:pt x="14307" y="21054"/>
                      </a:cubicBezTo>
                      <a:cubicBezTo>
                        <a:pt x="14100" y="21121"/>
                        <a:pt x="13889" y="21180"/>
                        <a:pt x="13675" y="21231"/>
                      </a:cubicBezTo>
                      <a:cubicBezTo>
                        <a:pt x="13533" y="21273"/>
                        <a:pt x="13388" y="21306"/>
                        <a:pt x="13243" y="21340"/>
                      </a:cubicBezTo>
                      <a:cubicBezTo>
                        <a:pt x="13034" y="21382"/>
                        <a:pt x="12823" y="21424"/>
                        <a:pt x="12611" y="21457"/>
                      </a:cubicBezTo>
                      <a:cubicBezTo>
                        <a:pt x="12467" y="21483"/>
                        <a:pt x="12323" y="21499"/>
                        <a:pt x="12180" y="21516"/>
                      </a:cubicBezTo>
                      <a:cubicBezTo>
                        <a:pt x="11971" y="21541"/>
                        <a:pt x="11760" y="21566"/>
                        <a:pt x="11548" y="21575"/>
                      </a:cubicBezTo>
                      <a:cubicBezTo>
                        <a:pt x="11404" y="21584"/>
                        <a:pt x="11260" y="21592"/>
                        <a:pt x="11115" y="21592"/>
                      </a:cubicBezTo>
                      <a:cubicBezTo>
                        <a:pt x="11010" y="21600"/>
                        <a:pt x="10905" y="21600"/>
                        <a:pt x="10799" y="21600"/>
                      </a:cubicBezTo>
                      <a:cubicBezTo>
                        <a:pt x="10694" y="21600"/>
                        <a:pt x="10590" y="21600"/>
                        <a:pt x="10485" y="21592"/>
                      </a:cubicBezTo>
                      <a:cubicBezTo>
                        <a:pt x="10339" y="21592"/>
                        <a:pt x="10196" y="21584"/>
                        <a:pt x="10052" y="21575"/>
                      </a:cubicBezTo>
                      <a:cubicBezTo>
                        <a:pt x="9840" y="21566"/>
                        <a:pt x="9629" y="21541"/>
                        <a:pt x="9420" y="21516"/>
                      </a:cubicBezTo>
                      <a:cubicBezTo>
                        <a:pt x="9277" y="21499"/>
                        <a:pt x="9133" y="21483"/>
                        <a:pt x="8989" y="21457"/>
                      </a:cubicBezTo>
                      <a:cubicBezTo>
                        <a:pt x="8777" y="21424"/>
                        <a:pt x="8566" y="21382"/>
                        <a:pt x="8357" y="21340"/>
                      </a:cubicBezTo>
                      <a:cubicBezTo>
                        <a:pt x="8212" y="21306"/>
                        <a:pt x="8068" y="21273"/>
                        <a:pt x="7925" y="21239"/>
                      </a:cubicBezTo>
                      <a:cubicBezTo>
                        <a:pt x="7711" y="21180"/>
                        <a:pt x="7500" y="21121"/>
                        <a:pt x="7293" y="21054"/>
                      </a:cubicBezTo>
                      <a:cubicBezTo>
                        <a:pt x="7147" y="21004"/>
                        <a:pt x="7004" y="20954"/>
                        <a:pt x="6862" y="20903"/>
                      </a:cubicBezTo>
                      <a:cubicBezTo>
                        <a:pt x="6648" y="20827"/>
                        <a:pt x="6437" y="20744"/>
                        <a:pt x="6230" y="20651"/>
                      </a:cubicBezTo>
                      <a:cubicBezTo>
                        <a:pt x="6083" y="20584"/>
                        <a:pt x="5939" y="20517"/>
                        <a:pt x="5797" y="20449"/>
                      </a:cubicBezTo>
                      <a:cubicBezTo>
                        <a:pt x="5582" y="20340"/>
                        <a:pt x="5372" y="20231"/>
                        <a:pt x="5167" y="20114"/>
                      </a:cubicBezTo>
                      <a:cubicBezTo>
                        <a:pt x="5020" y="20029"/>
                        <a:pt x="4876" y="19938"/>
                        <a:pt x="4734" y="19853"/>
                      </a:cubicBezTo>
                      <a:cubicBezTo>
                        <a:pt x="4517" y="19710"/>
                        <a:pt x="4306" y="19568"/>
                        <a:pt x="4102" y="19408"/>
                      </a:cubicBezTo>
                      <a:cubicBezTo>
                        <a:pt x="3955" y="19308"/>
                        <a:pt x="3811" y="19190"/>
                        <a:pt x="3671" y="19072"/>
                      </a:cubicBezTo>
                      <a:cubicBezTo>
                        <a:pt x="3452" y="18896"/>
                        <a:pt x="3242" y="18702"/>
                        <a:pt x="3039" y="18510"/>
                      </a:cubicBezTo>
                      <a:cubicBezTo>
                        <a:pt x="2891" y="18367"/>
                        <a:pt x="2745" y="18215"/>
                        <a:pt x="2606" y="18056"/>
                      </a:cubicBezTo>
                      <a:cubicBezTo>
                        <a:pt x="2383" y="17821"/>
                        <a:pt x="2172" y="17561"/>
                        <a:pt x="1974" y="17300"/>
                      </a:cubicBezTo>
                      <a:cubicBezTo>
                        <a:pt x="1823" y="17098"/>
                        <a:pt x="1679" y="16897"/>
                        <a:pt x="1543" y="16678"/>
                      </a:cubicBezTo>
                      <a:cubicBezTo>
                        <a:pt x="1309" y="16317"/>
                        <a:pt x="1097" y="15931"/>
                        <a:pt x="911" y="15537"/>
                      </a:cubicBezTo>
                      <a:cubicBezTo>
                        <a:pt x="745" y="15184"/>
                        <a:pt x="602" y="14822"/>
                        <a:pt x="479" y="14453"/>
                      </a:cubicBezTo>
                      <a:cubicBezTo>
                        <a:pt x="168" y="13495"/>
                        <a:pt x="0" y="12488"/>
                        <a:pt x="0" y="11447"/>
                      </a:cubicBezTo>
                      <a:cubicBezTo>
                        <a:pt x="0" y="11195"/>
                        <a:pt x="0" y="10682"/>
                        <a:pt x="0" y="10682"/>
                      </a:cubicBezTo>
                      <a:lnTo>
                        <a:pt x="0" y="0"/>
                      </a:lnTo>
                      <a:cubicBezTo>
                        <a:pt x="0" y="882"/>
                        <a:pt x="168" y="1730"/>
                        <a:pt x="479" y="2519"/>
                      </a:cubicBezTo>
                      <a:cubicBezTo>
                        <a:pt x="602" y="2839"/>
                        <a:pt x="745" y="3141"/>
                        <a:pt x="911" y="3443"/>
                      </a:cubicBezTo>
                      <a:cubicBezTo>
                        <a:pt x="1097" y="3771"/>
                        <a:pt x="1309" y="4090"/>
                        <a:pt x="1543" y="4401"/>
                      </a:cubicBezTo>
                      <a:cubicBezTo>
                        <a:pt x="1679" y="4577"/>
                        <a:pt x="1823" y="4754"/>
                        <a:pt x="1974" y="4930"/>
                      </a:cubicBezTo>
                      <a:cubicBezTo>
                        <a:pt x="2172" y="5148"/>
                        <a:pt x="2383" y="5358"/>
                        <a:pt x="2606" y="5560"/>
                      </a:cubicBezTo>
                      <a:cubicBezTo>
                        <a:pt x="2745" y="5694"/>
                        <a:pt x="2891" y="5820"/>
                        <a:pt x="3039" y="5937"/>
                      </a:cubicBezTo>
                      <a:cubicBezTo>
                        <a:pt x="3242" y="6105"/>
                        <a:pt x="3452" y="6265"/>
                        <a:pt x="3671" y="6416"/>
                      </a:cubicBezTo>
                      <a:cubicBezTo>
                        <a:pt x="3811" y="6509"/>
                        <a:pt x="3955" y="6610"/>
                        <a:pt x="4102" y="6701"/>
                      </a:cubicBezTo>
                      <a:cubicBezTo>
                        <a:pt x="4306" y="6828"/>
                        <a:pt x="4517" y="6954"/>
                        <a:pt x="4734" y="7063"/>
                      </a:cubicBezTo>
                      <a:cubicBezTo>
                        <a:pt x="4876" y="7147"/>
                        <a:pt x="5020" y="7214"/>
                        <a:pt x="5167" y="7289"/>
                      </a:cubicBezTo>
                      <a:cubicBezTo>
                        <a:pt x="5372" y="7390"/>
                        <a:pt x="5582" y="7483"/>
                        <a:pt x="5797" y="7575"/>
                      </a:cubicBezTo>
                      <a:cubicBezTo>
                        <a:pt x="5939" y="7626"/>
                        <a:pt x="6083" y="7684"/>
                        <a:pt x="6230" y="7743"/>
                      </a:cubicBezTo>
                      <a:cubicBezTo>
                        <a:pt x="6437" y="7818"/>
                        <a:pt x="6648" y="7886"/>
                        <a:pt x="6862" y="7953"/>
                      </a:cubicBezTo>
                      <a:cubicBezTo>
                        <a:pt x="7004" y="7995"/>
                        <a:pt x="7147" y="8037"/>
                        <a:pt x="7293" y="8079"/>
                      </a:cubicBezTo>
                      <a:cubicBezTo>
                        <a:pt x="7500" y="8137"/>
                        <a:pt x="7711" y="8188"/>
                        <a:pt x="7925" y="8230"/>
                      </a:cubicBezTo>
                      <a:cubicBezTo>
                        <a:pt x="8068" y="8264"/>
                        <a:pt x="8212" y="8297"/>
                        <a:pt x="8357" y="8323"/>
                      </a:cubicBezTo>
                      <a:cubicBezTo>
                        <a:pt x="8566" y="8356"/>
                        <a:pt x="8777" y="8390"/>
                        <a:pt x="8989" y="8424"/>
                      </a:cubicBezTo>
                      <a:cubicBezTo>
                        <a:pt x="9133" y="8440"/>
                        <a:pt x="9277" y="8456"/>
                        <a:pt x="9420" y="8474"/>
                      </a:cubicBezTo>
                      <a:cubicBezTo>
                        <a:pt x="9629" y="8490"/>
                        <a:pt x="9840" y="8507"/>
                        <a:pt x="10052" y="8524"/>
                      </a:cubicBezTo>
                      <a:cubicBezTo>
                        <a:pt x="10196" y="8533"/>
                        <a:pt x="10339" y="8533"/>
                        <a:pt x="10485" y="8533"/>
                      </a:cubicBezTo>
                      <a:cubicBezTo>
                        <a:pt x="10588" y="8541"/>
                        <a:pt x="10694" y="8541"/>
                        <a:pt x="10799" y="8541"/>
                      </a:cubicBezTo>
                      <a:cubicBezTo>
                        <a:pt x="10905" y="8541"/>
                        <a:pt x="11010" y="8541"/>
                        <a:pt x="11115" y="8533"/>
                      </a:cubicBezTo>
                      <a:cubicBezTo>
                        <a:pt x="11260" y="8533"/>
                        <a:pt x="11404" y="8533"/>
                        <a:pt x="11548" y="8524"/>
                      </a:cubicBezTo>
                      <a:cubicBezTo>
                        <a:pt x="11760" y="8507"/>
                        <a:pt x="11971" y="8490"/>
                        <a:pt x="12180" y="8474"/>
                      </a:cubicBezTo>
                      <a:cubicBezTo>
                        <a:pt x="12323" y="8456"/>
                        <a:pt x="12467" y="8440"/>
                        <a:pt x="12611" y="8424"/>
                      </a:cubicBezTo>
                      <a:cubicBezTo>
                        <a:pt x="12823" y="8390"/>
                        <a:pt x="13034" y="8356"/>
                        <a:pt x="13243" y="8323"/>
                      </a:cubicBezTo>
                      <a:cubicBezTo>
                        <a:pt x="13388" y="8297"/>
                        <a:pt x="13533" y="8264"/>
                        <a:pt x="13675" y="8230"/>
                      </a:cubicBezTo>
                      <a:cubicBezTo>
                        <a:pt x="13889" y="8188"/>
                        <a:pt x="14100" y="8137"/>
                        <a:pt x="14307" y="8079"/>
                      </a:cubicBezTo>
                      <a:cubicBezTo>
                        <a:pt x="14453" y="8037"/>
                        <a:pt x="14596" y="7995"/>
                        <a:pt x="14738" y="7953"/>
                      </a:cubicBezTo>
                      <a:cubicBezTo>
                        <a:pt x="14952" y="7886"/>
                        <a:pt x="15163" y="7818"/>
                        <a:pt x="15370" y="7743"/>
                      </a:cubicBezTo>
                      <a:cubicBezTo>
                        <a:pt x="15516" y="7684"/>
                        <a:pt x="15661" y="7626"/>
                        <a:pt x="15803" y="7567"/>
                      </a:cubicBezTo>
                      <a:cubicBezTo>
                        <a:pt x="16017" y="7483"/>
                        <a:pt x="16228" y="7390"/>
                        <a:pt x="16433" y="7289"/>
                      </a:cubicBezTo>
                      <a:cubicBezTo>
                        <a:pt x="16580" y="7214"/>
                        <a:pt x="16724" y="7138"/>
                        <a:pt x="16866" y="7063"/>
                      </a:cubicBezTo>
                      <a:cubicBezTo>
                        <a:pt x="17083" y="6945"/>
                        <a:pt x="17294" y="6828"/>
                        <a:pt x="17498" y="6701"/>
                      </a:cubicBezTo>
                      <a:cubicBezTo>
                        <a:pt x="17645" y="6610"/>
                        <a:pt x="17788" y="6509"/>
                        <a:pt x="17929" y="6416"/>
                      </a:cubicBezTo>
                      <a:cubicBezTo>
                        <a:pt x="18148" y="6265"/>
                        <a:pt x="18358" y="6105"/>
                        <a:pt x="18561" y="5937"/>
                      </a:cubicBezTo>
                      <a:cubicBezTo>
                        <a:pt x="18709" y="5820"/>
                        <a:pt x="18855" y="5694"/>
                        <a:pt x="18994" y="5560"/>
                      </a:cubicBezTo>
                      <a:cubicBezTo>
                        <a:pt x="19217" y="5358"/>
                        <a:pt x="19428" y="5148"/>
                        <a:pt x="19626" y="4930"/>
                      </a:cubicBezTo>
                      <a:cubicBezTo>
                        <a:pt x="19777" y="4754"/>
                        <a:pt x="19921" y="4577"/>
                        <a:pt x="20057" y="4401"/>
                      </a:cubicBezTo>
                      <a:cubicBezTo>
                        <a:pt x="20291" y="4090"/>
                        <a:pt x="20503" y="3771"/>
                        <a:pt x="20689" y="3443"/>
                      </a:cubicBezTo>
                      <a:cubicBezTo>
                        <a:pt x="20855" y="3141"/>
                        <a:pt x="20998" y="2839"/>
                        <a:pt x="21121" y="2519"/>
                      </a:cubicBezTo>
                      <a:cubicBezTo>
                        <a:pt x="21432" y="1730"/>
                        <a:pt x="21600" y="882"/>
                        <a:pt x="21600" y="0"/>
                      </a:cubicBezTo>
                      <a:close/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endParaRPr sz="5063"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97" name="Shape 41529">
                  <a:extLst>
                    <a:ext uri="{FF2B5EF4-FFF2-40B4-BE49-F238E27FC236}">
                      <a16:creationId xmlns:a16="http://schemas.microsoft.com/office/drawing/2014/main" id="{F7369B36-0B69-4541-AE5F-8D3EDB70F161}"/>
                    </a:ext>
                  </a:extLst>
                </p:cNvPr>
                <p:cNvSpPr/>
                <p:nvPr/>
              </p:nvSpPr>
              <p:spPr>
                <a:xfrm>
                  <a:off x="31381" y="1474107"/>
                  <a:ext cx="1150638" cy="188506"/>
                </a:xfrm>
                <a:prstGeom prst="ellipse">
                  <a:avLst/>
                </a:pr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endParaRPr sz="5063"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98" name="Shape 41530">
                  <a:extLst>
                    <a:ext uri="{FF2B5EF4-FFF2-40B4-BE49-F238E27FC236}">
                      <a16:creationId xmlns:a16="http://schemas.microsoft.com/office/drawing/2014/main" id="{9D122864-66D0-4712-9323-21D0A3615826}"/>
                    </a:ext>
                  </a:extLst>
                </p:cNvPr>
                <p:cNvSpPr/>
                <p:nvPr/>
              </p:nvSpPr>
              <p:spPr>
                <a:xfrm>
                  <a:off x="31381" y="1360567"/>
                  <a:ext cx="1150646" cy="23827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0"/>
                      </a:moveTo>
                      <a:lnTo>
                        <a:pt x="21600" y="10682"/>
                      </a:lnTo>
                      <a:cubicBezTo>
                        <a:pt x="21600" y="10682"/>
                        <a:pt x="21600" y="11195"/>
                        <a:pt x="21600" y="11447"/>
                      </a:cubicBezTo>
                      <a:cubicBezTo>
                        <a:pt x="21600" y="12488"/>
                        <a:pt x="21432" y="13495"/>
                        <a:pt x="21121" y="14453"/>
                      </a:cubicBezTo>
                      <a:cubicBezTo>
                        <a:pt x="20998" y="14822"/>
                        <a:pt x="20855" y="15184"/>
                        <a:pt x="20689" y="15537"/>
                      </a:cubicBezTo>
                      <a:cubicBezTo>
                        <a:pt x="20503" y="15931"/>
                        <a:pt x="20291" y="16317"/>
                        <a:pt x="20057" y="16678"/>
                      </a:cubicBezTo>
                      <a:cubicBezTo>
                        <a:pt x="19921" y="16897"/>
                        <a:pt x="19777" y="17098"/>
                        <a:pt x="19626" y="17300"/>
                      </a:cubicBezTo>
                      <a:cubicBezTo>
                        <a:pt x="19428" y="17561"/>
                        <a:pt x="19217" y="17821"/>
                        <a:pt x="18994" y="18056"/>
                      </a:cubicBezTo>
                      <a:cubicBezTo>
                        <a:pt x="18855" y="18215"/>
                        <a:pt x="18709" y="18367"/>
                        <a:pt x="18561" y="18510"/>
                      </a:cubicBezTo>
                      <a:cubicBezTo>
                        <a:pt x="18358" y="18702"/>
                        <a:pt x="18148" y="18896"/>
                        <a:pt x="17929" y="19072"/>
                      </a:cubicBezTo>
                      <a:cubicBezTo>
                        <a:pt x="17788" y="19190"/>
                        <a:pt x="17645" y="19308"/>
                        <a:pt x="17498" y="19408"/>
                      </a:cubicBezTo>
                      <a:cubicBezTo>
                        <a:pt x="17294" y="19568"/>
                        <a:pt x="17083" y="19710"/>
                        <a:pt x="16866" y="19853"/>
                      </a:cubicBezTo>
                      <a:cubicBezTo>
                        <a:pt x="16724" y="19938"/>
                        <a:pt x="16580" y="20029"/>
                        <a:pt x="16433" y="20114"/>
                      </a:cubicBezTo>
                      <a:cubicBezTo>
                        <a:pt x="16228" y="20231"/>
                        <a:pt x="16017" y="20340"/>
                        <a:pt x="15803" y="20449"/>
                      </a:cubicBezTo>
                      <a:cubicBezTo>
                        <a:pt x="15661" y="20517"/>
                        <a:pt x="15516" y="20584"/>
                        <a:pt x="15370" y="20651"/>
                      </a:cubicBezTo>
                      <a:cubicBezTo>
                        <a:pt x="15163" y="20744"/>
                        <a:pt x="14952" y="20827"/>
                        <a:pt x="14738" y="20903"/>
                      </a:cubicBezTo>
                      <a:cubicBezTo>
                        <a:pt x="14596" y="20954"/>
                        <a:pt x="14453" y="21004"/>
                        <a:pt x="14307" y="21054"/>
                      </a:cubicBezTo>
                      <a:cubicBezTo>
                        <a:pt x="14100" y="21121"/>
                        <a:pt x="13889" y="21180"/>
                        <a:pt x="13675" y="21231"/>
                      </a:cubicBezTo>
                      <a:cubicBezTo>
                        <a:pt x="13533" y="21273"/>
                        <a:pt x="13388" y="21306"/>
                        <a:pt x="13243" y="21340"/>
                      </a:cubicBezTo>
                      <a:cubicBezTo>
                        <a:pt x="13034" y="21382"/>
                        <a:pt x="12823" y="21424"/>
                        <a:pt x="12611" y="21457"/>
                      </a:cubicBezTo>
                      <a:cubicBezTo>
                        <a:pt x="12467" y="21483"/>
                        <a:pt x="12323" y="21499"/>
                        <a:pt x="12180" y="21516"/>
                      </a:cubicBezTo>
                      <a:cubicBezTo>
                        <a:pt x="11971" y="21541"/>
                        <a:pt x="11760" y="21566"/>
                        <a:pt x="11548" y="21575"/>
                      </a:cubicBezTo>
                      <a:cubicBezTo>
                        <a:pt x="11404" y="21584"/>
                        <a:pt x="11260" y="21592"/>
                        <a:pt x="11115" y="21592"/>
                      </a:cubicBezTo>
                      <a:cubicBezTo>
                        <a:pt x="11010" y="21600"/>
                        <a:pt x="10905" y="21600"/>
                        <a:pt x="10799" y="21600"/>
                      </a:cubicBezTo>
                      <a:cubicBezTo>
                        <a:pt x="10694" y="21600"/>
                        <a:pt x="10590" y="21600"/>
                        <a:pt x="10485" y="21592"/>
                      </a:cubicBezTo>
                      <a:cubicBezTo>
                        <a:pt x="10339" y="21592"/>
                        <a:pt x="10196" y="21584"/>
                        <a:pt x="10052" y="21575"/>
                      </a:cubicBezTo>
                      <a:cubicBezTo>
                        <a:pt x="9840" y="21566"/>
                        <a:pt x="9629" y="21541"/>
                        <a:pt x="9420" y="21516"/>
                      </a:cubicBezTo>
                      <a:cubicBezTo>
                        <a:pt x="9277" y="21499"/>
                        <a:pt x="9133" y="21483"/>
                        <a:pt x="8989" y="21457"/>
                      </a:cubicBezTo>
                      <a:cubicBezTo>
                        <a:pt x="8777" y="21424"/>
                        <a:pt x="8566" y="21382"/>
                        <a:pt x="8357" y="21340"/>
                      </a:cubicBezTo>
                      <a:cubicBezTo>
                        <a:pt x="8212" y="21306"/>
                        <a:pt x="8068" y="21273"/>
                        <a:pt x="7925" y="21239"/>
                      </a:cubicBezTo>
                      <a:cubicBezTo>
                        <a:pt x="7711" y="21180"/>
                        <a:pt x="7500" y="21121"/>
                        <a:pt x="7293" y="21054"/>
                      </a:cubicBezTo>
                      <a:cubicBezTo>
                        <a:pt x="7147" y="21004"/>
                        <a:pt x="7004" y="20954"/>
                        <a:pt x="6862" y="20903"/>
                      </a:cubicBezTo>
                      <a:cubicBezTo>
                        <a:pt x="6648" y="20827"/>
                        <a:pt x="6437" y="20744"/>
                        <a:pt x="6230" y="20651"/>
                      </a:cubicBezTo>
                      <a:cubicBezTo>
                        <a:pt x="6083" y="20584"/>
                        <a:pt x="5939" y="20517"/>
                        <a:pt x="5797" y="20449"/>
                      </a:cubicBezTo>
                      <a:cubicBezTo>
                        <a:pt x="5582" y="20340"/>
                        <a:pt x="5372" y="20231"/>
                        <a:pt x="5167" y="20114"/>
                      </a:cubicBezTo>
                      <a:cubicBezTo>
                        <a:pt x="5020" y="20029"/>
                        <a:pt x="4876" y="19938"/>
                        <a:pt x="4734" y="19853"/>
                      </a:cubicBezTo>
                      <a:cubicBezTo>
                        <a:pt x="4517" y="19710"/>
                        <a:pt x="4306" y="19568"/>
                        <a:pt x="4102" y="19408"/>
                      </a:cubicBezTo>
                      <a:cubicBezTo>
                        <a:pt x="3955" y="19308"/>
                        <a:pt x="3811" y="19190"/>
                        <a:pt x="3671" y="19072"/>
                      </a:cubicBezTo>
                      <a:cubicBezTo>
                        <a:pt x="3452" y="18896"/>
                        <a:pt x="3242" y="18702"/>
                        <a:pt x="3039" y="18510"/>
                      </a:cubicBezTo>
                      <a:cubicBezTo>
                        <a:pt x="2891" y="18367"/>
                        <a:pt x="2745" y="18215"/>
                        <a:pt x="2606" y="18056"/>
                      </a:cubicBezTo>
                      <a:cubicBezTo>
                        <a:pt x="2383" y="17821"/>
                        <a:pt x="2172" y="17561"/>
                        <a:pt x="1974" y="17300"/>
                      </a:cubicBezTo>
                      <a:cubicBezTo>
                        <a:pt x="1823" y="17098"/>
                        <a:pt x="1679" y="16897"/>
                        <a:pt x="1543" y="16678"/>
                      </a:cubicBezTo>
                      <a:cubicBezTo>
                        <a:pt x="1309" y="16317"/>
                        <a:pt x="1097" y="15931"/>
                        <a:pt x="911" y="15537"/>
                      </a:cubicBezTo>
                      <a:cubicBezTo>
                        <a:pt x="745" y="15184"/>
                        <a:pt x="602" y="14822"/>
                        <a:pt x="479" y="14453"/>
                      </a:cubicBezTo>
                      <a:cubicBezTo>
                        <a:pt x="168" y="13495"/>
                        <a:pt x="0" y="12488"/>
                        <a:pt x="0" y="11447"/>
                      </a:cubicBezTo>
                      <a:cubicBezTo>
                        <a:pt x="0" y="11195"/>
                        <a:pt x="0" y="10682"/>
                        <a:pt x="0" y="10682"/>
                      </a:cubicBezTo>
                      <a:lnTo>
                        <a:pt x="0" y="0"/>
                      </a:lnTo>
                      <a:cubicBezTo>
                        <a:pt x="0" y="882"/>
                        <a:pt x="168" y="1730"/>
                        <a:pt x="479" y="2519"/>
                      </a:cubicBezTo>
                      <a:cubicBezTo>
                        <a:pt x="602" y="2839"/>
                        <a:pt x="745" y="3141"/>
                        <a:pt x="911" y="3443"/>
                      </a:cubicBezTo>
                      <a:cubicBezTo>
                        <a:pt x="1097" y="3771"/>
                        <a:pt x="1309" y="4090"/>
                        <a:pt x="1543" y="4401"/>
                      </a:cubicBezTo>
                      <a:cubicBezTo>
                        <a:pt x="1679" y="4577"/>
                        <a:pt x="1823" y="4754"/>
                        <a:pt x="1974" y="4930"/>
                      </a:cubicBezTo>
                      <a:cubicBezTo>
                        <a:pt x="2172" y="5148"/>
                        <a:pt x="2383" y="5358"/>
                        <a:pt x="2606" y="5560"/>
                      </a:cubicBezTo>
                      <a:cubicBezTo>
                        <a:pt x="2745" y="5694"/>
                        <a:pt x="2891" y="5820"/>
                        <a:pt x="3039" y="5937"/>
                      </a:cubicBezTo>
                      <a:cubicBezTo>
                        <a:pt x="3242" y="6105"/>
                        <a:pt x="3452" y="6265"/>
                        <a:pt x="3671" y="6416"/>
                      </a:cubicBezTo>
                      <a:cubicBezTo>
                        <a:pt x="3811" y="6509"/>
                        <a:pt x="3955" y="6610"/>
                        <a:pt x="4102" y="6701"/>
                      </a:cubicBezTo>
                      <a:cubicBezTo>
                        <a:pt x="4306" y="6828"/>
                        <a:pt x="4517" y="6954"/>
                        <a:pt x="4734" y="7063"/>
                      </a:cubicBezTo>
                      <a:cubicBezTo>
                        <a:pt x="4876" y="7147"/>
                        <a:pt x="5020" y="7214"/>
                        <a:pt x="5167" y="7289"/>
                      </a:cubicBezTo>
                      <a:cubicBezTo>
                        <a:pt x="5372" y="7390"/>
                        <a:pt x="5582" y="7483"/>
                        <a:pt x="5797" y="7575"/>
                      </a:cubicBezTo>
                      <a:cubicBezTo>
                        <a:pt x="5939" y="7626"/>
                        <a:pt x="6083" y="7684"/>
                        <a:pt x="6230" y="7743"/>
                      </a:cubicBezTo>
                      <a:cubicBezTo>
                        <a:pt x="6437" y="7818"/>
                        <a:pt x="6648" y="7886"/>
                        <a:pt x="6862" y="7953"/>
                      </a:cubicBezTo>
                      <a:cubicBezTo>
                        <a:pt x="7004" y="7995"/>
                        <a:pt x="7147" y="8037"/>
                        <a:pt x="7293" y="8079"/>
                      </a:cubicBezTo>
                      <a:cubicBezTo>
                        <a:pt x="7500" y="8137"/>
                        <a:pt x="7711" y="8188"/>
                        <a:pt x="7925" y="8230"/>
                      </a:cubicBezTo>
                      <a:cubicBezTo>
                        <a:pt x="8068" y="8264"/>
                        <a:pt x="8212" y="8297"/>
                        <a:pt x="8357" y="8323"/>
                      </a:cubicBezTo>
                      <a:cubicBezTo>
                        <a:pt x="8566" y="8356"/>
                        <a:pt x="8777" y="8390"/>
                        <a:pt x="8989" y="8424"/>
                      </a:cubicBezTo>
                      <a:cubicBezTo>
                        <a:pt x="9133" y="8440"/>
                        <a:pt x="9277" y="8456"/>
                        <a:pt x="9420" y="8474"/>
                      </a:cubicBezTo>
                      <a:cubicBezTo>
                        <a:pt x="9629" y="8490"/>
                        <a:pt x="9840" y="8507"/>
                        <a:pt x="10052" y="8524"/>
                      </a:cubicBezTo>
                      <a:cubicBezTo>
                        <a:pt x="10196" y="8533"/>
                        <a:pt x="10339" y="8533"/>
                        <a:pt x="10485" y="8533"/>
                      </a:cubicBezTo>
                      <a:cubicBezTo>
                        <a:pt x="10588" y="8541"/>
                        <a:pt x="10694" y="8541"/>
                        <a:pt x="10799" y="8541"/>
                      </a:cubicBezTo>
                      <a:cubicBezTo>
                        <a:pt x="10905" y="8541"/>
                        <a:pt x="11010" y="8541"/>
                        <a:pt x="11115" y="8533"/>
                      </a:cubicBezTo>
                      <a:cubicBezTo>
                        <a:pt x="11260" y="8533"/>
                        <a:pt x="11404" y="8533"/>
                        <a:pt x="11548" y="8524"/>
                      </a:cubicBezTo>
                      <a:cubicBezTo>
                        <a:pt x="11760" y="8507"/>
                        <a:pt x="11971" y="8490"/>
                        <a:pt x="12180" y="8474"/>
                      </a:cubicBezTo>
                      <a:cubicBezTo>
                        <a:pt x="12323" y="8456"/>
                        <a:pt x="12467" y="8440"/>
                        <a:pt x="12611" y="8424"/>
                      </a:cubicBezTo>
                      <a:cubicBezTo>
                        <a:pt x="12823" y="8390"/>
                        <a:pt x="13034" y="8356"/>
                        <a:pt x="13243" y="8323"/>
                      </a:cubicBezTo>
                      <a:cubicBezTo>
                        <a:pt x="13388" y="8297"/>
                        <a:pt x="13533" y="8264"/>
                        <a:pt x="13675" y="8230"/>
                      </a:cubicBezTo>
                      <a:cubicBezTo>
                        <a:pt x="13889" y="8188"/>
                        <a:pt x="14100" y="8137"/>
                        <a:pt x="14307" y="8079"/>
                      </a:cubicBezTo>
                      <a:cubicBezTo>
                        <a:pt x="14453" y="8037"/>
                        <a:pt x="14596" y="7995"/>
                        <a:pt x="14738" y="7953"/>
                      </a:cubicBezTo>
                      <a:cubicBezTo>
                        <a:pt x="14952" y="7886"/>
                        <a:pt x="15163" y="7818"/>
                        <a:pt x="15370" y="7743"/>
                      </a:cubicBezTo>
                      <a:cubicBezTo>
                        <a:pt x="15516" y="7684"/>
                        <a:pt x="15661" y="7626"/>
                        <a:pt x="15803" y="7567"/>
                      </a:cubicBezTo>
                      <a:cubicBezTo>
                        <a:pt x="16017" y="7483"/>
                        <a:pt x="16228" y="7390"/>
                        <a:pt x="16433" y="7289"/>
                      </a:cubicBezTo>
                      <a:cubicBezTo>
                        <a:pt x="16580" y="7214"/>
                        <a:pt x="16724" y="7138"/>
                        <a:pt x="16866" y="7063"/>
                      </a:cubicBezTo>
                      <a:cubicBezTo>
                        <a:pt x="17083" y="6945"/>
                        <a:pt x="17294" y="6828"/>
                        <a:pt x="17498" y="6701"/>
                      </a:cubicBezTo>
                      <a:cubicBezTo>
                        <a:pt x="17645" y="6610"/>
                        <a:pt x="17788" y="6509"/>
                        <a:pt x="17929" y="6416"/>
                      </a:cubicBezTo>
                      <a:cubicBezTo>
                        <a:pt x="18148" y="6265"/>
                        <a:pt x="18358" y="6105"/>
                        <a:pt x="18561" y="5937"/>
                      </a:cubicBezTo>
                      <a:cubicBezTo>
                        <a:pt x="18709" y="5820"/>
                        <a:pt x="18855" y="5694"/>
                        <a:pt x="18994" y="5560"/>
                      </a:cubicBezTo>
                      <a:cubicBezTo>
                        <a:pt x="19217" y="5358"/>
                        <a:pt x="19428" y="5148"/>
                        <a:pt x="19626" y="4930"/>
                      </a:cubicBezTo>
                      <a:cubicBezTo>
                        <a:pt x="19777" y="4754"/>
                        <a:pt x="19921" y="4577"/>
                        <a:pt x="20057" y="4401"/>
                      </a:cubicBezTo>
                      <a:cubicBezTo>
                        <a:pt x="20291" y="4090"/>
                        <a:pt x="20503" y="3771"/>
                        <a:pt x="20689" y="3443"/>
                      </a:cubicBezTo>
                      <a:cubicBezTo>
                        <a:pt x="20855" y="3141"/>
                        <a:pt x="20998" y="2839"/>
                        <a:pt x="21121" y="2519"/>
                      </a:cubicBezTo>
                      <a:cubicBezTo>
                        <a:pt x="21432" y="1730"/>
                        <a:pt x="21600" y="882"/>
                        <a:pt x="21600" y="0"/>
                      </a:cubicBezTo>
                      <a:close/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endParaRPr sz="5063"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99" name="Shape 41531">
                  <a:extLst>
                    <a:ext uri="{FF2B5EF4-FFF2-40B4-BE49-F238E27FC236}">
                      <a16:creationId xmlns:a16="http://schemas.microsoft.com/office/drawing/2014/main" id="{6FB9739D-9E24-48B6-814B-990EBAFE7FC5}"/>
                    </a:ext>
                  </a:extLst>
                </p:cNvPr>
                <p:cNvSpPr/>
                <p:nvPr/>
              </p:nvSpPr>
              <p:spPr>
                <a:xfrm>
                  <a:off x="31381" y="1247321"/>
                  <a:ext cx="1150638" cy="188506"/>
                </a:xfrm>
                <a:prstGeom prst="ellipse">
                  <a:avLst/>
                </a:pr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endParaRPr sz="5063"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100" name="Shape 41532">
                  <a:extLst>
                    <a:ext uri="{FF2B5EF4-FFF2-40B4-BE49-F238E27FC236}">
                      <a16:creationId xmlns:a16="http://schemas.microsoft.com/office/drawing/2014/main" id="{E93DB6ED-611F-4C38-8CD5-E81D693DB1DF}"/>
                    </a:ext>
                  </a:extLst>
                </p:cNvPr>
                <p:cNvSpPr/>
                <p:nvPr/>
              </p:nvSpPr>
              <p:spPr>
                <a:xfrm>
                  <a:off x="31381" y="1111102"/>
                  <a:ext cx="1150646" cy="23827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0"/>
                      </a:moveTo>
                      <a:lnTo>
                        <a:pt x="21600" y="10682"/>
                      </a:lnTo>
                      <a:cubicBezTo>
                        <a:pt x="21600" y="10682"/>
                        <a:pt x="21600" y="11195"/>
                        <a:pt x="21600" y="11447"/>
                      </a:cubicBezTo>
                      <a:cubicBezTo>
                        <a:pt x="21600" y="12488"/>
                        <a:pt x="21432" y="13495"/>
                        <a:pt x="21121" y="14453"/>
                      </a:cubicBezTo>
                      <a:cubicBezTo>
                        <a:pt x="20998" y="14822"/>
                        <a:pt x="20855" y="15184"/>
                        <a:pt x="20689" y="15537"/>
                      </a:cubicBezTo>
                      <a:cubicBezTo>
                        <a:pt x="20503" y="15931"/>
                        <a:pt x="20291" y="16317"/>
                        <a:pt x="20057" y="16678"/>
                      </a:cubicBezTo>
                      <a:cubicBezTo>
                        <a:pt x="19921" y="16897"/>
                        <a:pt x="19777" y="17098"/>
                        <a:pt x="19626" y="17300"/>
                      </a:cubicBezTo>
                      <a:cubicBezTo>
                        <a:pt x="19428" y="17561"/>
                        <a:pt x="19217" y="17821"/>
                        <a:pt x="18994" y="18056"/>
                      </a:cubicBezTo>
                      <a:cubicBezTo>
                        <a:pt x="18855" y="18215"/>
                        <a:pt x="18709" y="18367"/>
                        <a:pt x="18561" y="18510"/>
                      </a:cubicBezTo>
                      <a:cubicBezTo>
                        <a:pt x="18358" y="18702"/>
                        <a:pt x="18148" y="18896"/>
                        <a:pt x="17929" y="19072"/>
                      </a:cubicBezTo>
                      <a:cubicBezTo>
                        <a:pt x="17788" y="19190"/>
                        <a:pt x="17645" y="19308"/>
                        <a:pt x="17498" y="19408"/>
                      </a:cubicBezTo>
                      <a:cubicBezTo>
                        <a:pt x="17294" y="19568"/>
                        <a:pt x="17083" y="19710"/>
                        <a:pt x="16866" y="19853"/>
                      </a:cubicBezTo>
                      <a:cubicBezTo>
                        <a:pt x="16724" y="19938"/>
                        <a:pt x="16580" y="20029"/>
                        <a:pt x="16433" y="20114"/>
                      </a:cubicBezTo>
                      <a:cubicBezTo>
                        <a:pt x="16228" y="20231"/>
                        <a:pt x="16017" y="20340"/>
                        <a:pt x="15803" y="20449"/>
                      </a:cubicBezTo>
                      <a:cubicBezTo>
                        <a:pt x="15661" y="20517"/>
                        <a:pt x="15516" y="20584"/>
                        <a:pt x="15370" y="20651"/>
                      </a:cubicBezTo>
                      <a:cubicBezTo>
                        <a:pt x="15163" y="20744"/>
                        <a:pt x="14952" y="20827"/>
                        <a:pt x="14738" y="20903"/>
                      </a:cubicBezTo>
                      <a:cubicBezTo>
                        <a:pt x="14596" y="20954"/>
                        <a:pt x="14453" y="21004"/>
                        <a:pt x="14307" y="21054"/>
                      </a:cubicBezTo>
                      <a:cubicBezTo>
                        <a:pt x="14100" y="21121"/>
                        <a:pt x="13889" y="21180"/>
                        <a:pt x="13675" y="21231"/>
                      </a:cubicBezTo>
                      <a:cubicBezTo>
                        <a:pt x="13533" y="21273"/>
                        <a:pt x="13388" y="21306"/>
                        <a:pt x="13243" y="21340"/>
                      </a:cubicBezTo>
                      <a:cubicBezTo>
                        <a:pt x="13034" y="21382"/>
                        <a:pt x="12823" y="21424"/>
                        <a:pt x="12611" y="21457"/>
                      </a:cubicBezTo>
                      <a:cubicBezTo>
                        <a:pt x="12467" y="21483"/>
                        <a:pt x="12323" y="21499"/>
                        <a:pt x="12180" y="21516"/>
                      </a:cubicBezTo>
                      <a:cubicBezTo>
                        <a:pt x="11971" y="21541"/>
                        <a:pt x="11760" y="21566"/>
                        <a:pt x="11548" y="21575"/>
                      </a:cubicBezTo>
                      <a:cubicBezTo>
                        <a:pt x="11404" y="21584"/>
                        <a:pt x="11260" y="21592"/>
                        <a:pt x="11115" y="21592"/>
                      </a:cubicBezTo>
                      <a:cubicBezTo>
                        <a:pt x="11010" y="21600"/>
                        <a:pt x="10905" y="21600"/>
                        <a:pt x="10799" y="21600"/>
                      </a:cubicBezTo>
                      <a:cubicBezTo>
                        <a:pt x="10694" y="21600"/>
                        <a:pt x="10590" y="21600"/>
                        <a:pt x="10485" y="21592"/>
                      </a:cubicBezTo>
                      <a:cubicBezTo>
                        <a:pt x="10339" y="21592"/>
                        <a:pt x="10196" y="21584"/>
                        <a:pt x="10052" y="21575"/>
                      </a:cubicBezTo>
                      <a:cubicBezTo>
                        <a:pt x="9840" y="21566"/>
                        <a:pt x="9629" y="21541"/>
                        <a:pt x="9420" y="21516"/>
                      </a:cubicBezTo>
                      <a:cubicBezTo>
                        <a:pt x="9277" y="21499"/>
                        <a:pt x="9133" y="21483"/>
                        <a:pt x="8989" y="21457"/>
                      </a:cubicBezTo>
                      <a:cubicBezTo>
                        <a:pt x="8777" y="21424"/>
                        <a:pt x="8566" y="21382"/>
                        <a:pt x="8357" y="21340"/>
                      </a:cubicBezTo>
                      <a:cubicBezTo>
                        <a:pt x="8212" y="21306"/>
                        <a:pt x="8068" y="21273"/>
                        <a:pt x="7925" y="21239"/>
                      </a:cubicBezTo>
                      <a:cubicBezTo>
                        <a:pt x="7711" y="21180"/>
                        <a:pt x="7500" y="21121"/>
                        <a:pt x="7293" y="21054"/>
                      </a:cubicBezTo>
                      <a:cubicBezTo>
                        <a:pt x="7147" y="21004"/>
                        <a:pt x="7004" y="20954"/>
                        <a:pt x="6862" y="20903"/>
                      </a:cubicBezTo>
                      <a:cubicBezTo>
                        <a:pt x="6648" y="20827"/>
                        <a:pt x="6437" y="20744"/>
                        <a:pt x="6230" y="20651"/>
                      </a:cubicBezTo>
                      <a:cubicBezTo>
                        <a:pt x="6083" y="20584"/>
                        <a:pt x="5939" y="20517"/>
                        <a:pt x="5797" y="20449"/>
                      </a:cubicBezTo>
                      <a:cubicBezTo>
                        <a:pt x="5582" y="20340"/>
                        <a:pt x="5372" y="20231"/>
                        <a:pt x="5167" y="20114"/>
                      </a:cubicBezTo>
                      <a:cubicBezTo>
                        <a:pt x="5020" y="20029"/>
                        <a:pt x="4876" y="19938"/>
                        <a:pt x="4734" y="19853"/>
                      </a:cubicBezTo>
                      <a:cubicBezTo>
                        <a:pt x="4517" y="19710"/>
                        <a:pt x="4306" y="19568"/>
                        <a:pt x="4102" y="19408"/>
                      </a:cubicBezTo>
                      <a:cubicBezTo>
                        <a:pt x="3955" y="19308"/>
                        <a:pt x="3811" y="19190"/>
                        <a:pt x="3671" y="19072"/>
                      </a:cubicBezTo>
                      <a:cubicBezTo>
                        <a:pt x="3452" y="18896"/>
                        <a:pt x="3242" y="18702"/>
                        <a:pt x="3039" y="18510"/>
                      </a:cubicBezTo>
                      <a:cubicBezTo>
                        <a:pt x="2891" y="18367"/>
                        <a:pt x="2745" y="18215"/>
                        <a:pt x="2606" y="18056"/>
                      </a:cubicBezTo>
                      <a:cubicBezTo>
                        <a:pt x="2383" y="17821"/>
                        <a:pt x="2172" y="17561"/>
                        <a:pt x="1974" y="17300"/>
                      </a:cubicBezTo>
                      <a:cubicBezTo>
                        <a:pt x="1823" y="17098"/>
                        <a:pt x="1679" y="16897"/>
                        <a:pt x="1543" y="16678"/>
                      </a:cubicBezTo>
                      <a:cubicBezTo>
                        <a:pt x="1309" y="16317"/>
                        <a:pt x="1097" y="15931"/>
                        <a:pt x="911" y="15537"/>
                      </a:cubicBezTo>
                      <a:cubicBezTo>
                        <a:pt x="745" y="15184"/>
                        <a:pt x="602" y="14822"/>
                        <a:pt x="479" y="14453"/>
                      </a:cubicBezTo>
                      <a:cubicBezTo>
                        <a:pt x="168" y="13495"/>
                        <a:pt x="0" y="12488"/>
                        <a:pt x="0" y="11447"/>
                      </a:cubicBezTo>
                      <a:cubicBezTo>
                        <a:pt x="0" y="11195"/>
                        <a:pt x="0" y="10682"/>
                        <a:pt x="0" y="10682"/>
                      </a:cubicBezTo>
                      <a:lnTo>
                        <a:pt x="0" y="0"/>
                      </a:lnTo>
                      <a:cubicBezTo>
                        <a:pt x="0" y="882"/>
                        <a:pt x="168" y="1730"/>
                        <a:pt x="479" y="2519"/>
                      </a:cubicBezTo>
                      <a:cubicBezTo>
                        <a:pt x="602" y="2839"/>
                        <a:pt x="745" y="3141"/>
                        <a:pt x="911" y="3443"/>
                      </a:cubicBezTo>
                      <a:cubicBezTo>
                        <a:pt x="1097" y="3771"/>
                        <a:pt x="1309" y="4090"/>
                        <a:pt x="1543" y="4401"/>
                      </a:cubicBezTo>
                      <a:cubicBezTo>
                        <a:pt x="1679" y="4577"/>
                        <a:pt x="1823" y="4754"/>
                        <a:pt x="1974" y="4930"/>
                      </a:cubicBezTo>
                      <a:cubicBezTo>
                        <a:pt x="2172" y="5148"/>
                        <a:pt x="2383" y="5358"/>
                        <a:pt x="2606" y="5560"/>
                      </a:cubicBezTo>
                      <a:cubicBezTo>
                        <a:pt x="2745" y="5694"/>
                        <a:pt x="2891" y="5820"/>
                        <a:pt x="3039" y="5937"/>
                      </a:cubicBezTo>
                      <a:cubicBezTo>
                        <a:pt x="3242" y="6105"/>
                        <a:pt x="3452" y="6265"/>
                        <a:pt x="3671" y="6416"/>
                      </a:cubicBezTo>
                      <a:cubicBezTo>
                        <a:pt x="3811" y="6509"/>
                        <a:pt x="3955" y="6610"/>
                        <a:pt x="4102" y="6701"/>
                      </a:cubicBezTo>
                      <a:cubicBezTo>
                        <a:pt x="4306" y="6828"/>
                        <a:pt x="4517" y="6954"/>
                        <a:pt x="4734" y="7063"/>
                      </a:cubicBezTo>
                      <a:cubicBezTo>
                        <a:pt x="4876" y="7147"/>
                        <a:pt x="5020" y="7214"/>
                        <a:pt x="5167" y="7289"/>
                      </a:cubicBezTo>
                      <a:cubicBezTo>
                        <a:pt x="5372" y="7390"/>
                        <a:pt x="5582" y="7483"/>
                        <a:pt x="5797" y="7575"/>
                      </a:cubicBezTo>
                      <a:cubicBezTo>
                        <a:pt x="5939" y="7626"/>
                        <a:pt x="6083" y="7684"/>
                        <a:pt x="6230" y="7743"/>
                      </a:cubicBezTo>
                      <a:cubicBezTo>
                        <a:pt x="6437" y="7818"/>
                        <a:pt x="6648" y="7886"/>
                        <a:pt x="6862" y="7953"/>
                      </a:cubicBezTo>
                      <a:cubicBezTo>
                        <a:pt x="7004" y="7995"/>
                        <a:pt x="7147" y="8037"/>
                        <a:pt x="7293" y="8079"/>
                      </a:cubicBezTo>
                      <a:cubicBezTo>
                        <a:pt x="7500" y="8137"/>
                        <a:pt x="7711" y="8188"/>
                        <a:pt x="7925" y="8230"/>
                      </a:cubicBezTo>
                      <a:cubicBezTo>
                        <a:pt x="8068" y="8264"/>
                        <a:pt x="8212" y="8297"/>
                        <a:pt x="8357" y="8323"/>
                      </a:cubicBezTo>
                      <a:cubicBezTo>
                        <a:pt x="8566" y="8356"/>
                        <a:pt x="8777" y="8390"/>
                        <a:pt x="8989" y="8424"/>
                      </a:cubicBezTo>
                      <a:cubicBezTo>
                        <a:pt x="9133" y="8440"/>
                        <a:pt x="9277" y="8456"/>
                        <a:pt x="9420" y="8474"/>
                      </a:cubicBezTo>
                      <a:cubicBezTo>
                        <a:pt x="9629" y="8490"/>
                        <a:pt x="9840" y="8507"/>
                        <a:pt x="10052" y="8524"/>
                      </a:cubicBezTo>
                      <a:cubicBezTo>
                        <a:pt x="10196" y="8533"/>
                        <a:pt x="10339" y="8533"/>
                        <a:pt x="10485" y="8533"/>
                      </a:cubicBezTo>
                      <a:cubicBezTo>
                        <a:pt x="10588" y="8541"/>
                        <a:pt x="10694" y="8541"/>
                        <a:pt x="10799" y="8541"/>
                      </a:cubicBezTo>
                      <a:cubicBezTo>
                        <a:pt x="10905" y="8541"/>
                        <a:pt x="11010" y="8541"/>
                        <a:pt x="11115" y="8533"/>
                      </a:cubicBezTo>
                      <a:cubicBezTo>
                        <a:pt x="11260" y="8533"/>
                        <a:pt x="11404" y="8533"/>
                        <a:pt x="11548" y="8524"/>
                      </a:cubicBezTo>
                      <a:cubicBezTo>
                        <a:pt x="11760" y="8507"/>
                        <a:pt x="11971" y="8490"/>
                        <a:pt x="12180" y="8474"/>
                      </a:cubicBezTo>
                      <a:cubicBezTo>
                        <a:pt x="12323" y="8456"/>
                        <a:pt x="12467" y="8440"/>
                        <a:pt x="12611" y="8424"/>
                      </a:cubicBezTo>
                      <a:cubicBezTo>
                        <a:pt x="12823" y="8390"/>
                        <a:pt x="13034" y="8356"/>
                        <a:pt x="13243" y="8323"/>
                      </a:cubicBezTo>
                      <a:cubicBezTo>
                        <a:pt x="13388" y="8297"/>
                        <a:pt x="13533" y="8264"/>
                        <a:pt x="13675" y="8230"/>
                      </a:cubicBezTo>
                      <a:cubicBezTo>
                        <a:pt x="13889" y="8188"/>
                        <a:pt x="14100" y="8137"/>
                        <a:pt x="14307" y="8079"/>
                      </a:cubicBezTo>
                      <a:cubicBezTo>
                        <a:pt x="14453" y="8037"/>
                        <a:pt x="14596" y="7995"/>
                        <a:pt x="14738" y="7953"/>
                      </a:cubicBezTo>
                      <a:cubicBezTo>
                        <a:pt x="14952" y="7886"/>
                        <a:pt x="15163" y="7818"/>
                        <a:pt x="15370" y="7743"/>
                      </a:cubicBezTo>
                      <a:cubicBezTo>
                        <a:pt x="15516" y="7684"/>
                        <a:pt x="15661" y="7626"/>
                        <a:pt x="15803" y="7567"/>
                      </a:cubicBezTo>
                      <a:cubicBezTo>
                        <a:pt x="16017" y="7483"/>
                        <a:pt x="16228" y="7390"/>
                        <a:pt x="16433" y="7289"/>
                      </a:cubicBezTo>
                      <a:cubicBezTo>
                        <a:pt x="16580" y="7214"/>
                        <a:pt x="16724" y="7138"/>
                        <a:pt x="16866" y="7063"/>
                      </a:cubicBezTo>
                      <a:cubicBezTo>
                        <a:pt x="17083" y="6945"/>
                        <a:pt x="17294" y="6828"/>
                        <a:pt x="17498" y="6701"/>
                      </a:cubicBezTo>
                      <a:cubicBezTo>
                        <a:pt x="17645" y="6610"/>
                        <a:pt x="17788" y="6509"/>
                        <a:pt x="17929" y="6416"/>
                      </a:cubicBezTo>
                      <a:cubicBezTo>
                        <a:pt x="18148" y="6265"/>
                        <a:pt x="18358" y="6105"/>
                        <a:pt x="18561" y="5937"/>
                      </a:cubicBezTo>
                      <a:cubicBezTo>
                        <a:pt x="18709" y="5820"/>
                        <a:pt x="18855" y="5694"/>
                        <a:pt x="18994" y="5560"/>
                      </a:cubicBezTo>
                      <a:cubicBezTo>
                        <a:pt x="19217" y="5358"/>
                        <a:pt x="19428" y="5148"/>
                        <a:pt x="19626" y="4930"/>
                      </a:cubicBezTo>
                      <a:cubicBezTo>
                        <a:pt x="19777" y="4754"/>
                        <a:pt x="19921" y="4577"/>
                        <a:pt x="20057" y="4401"/>
                      </a:cubicBezTo>
                      <a:cubicBezTo>
                        <a:pt x="20291" y="4090"/>
                        <a:pt x="20503" y="3771"/>
                        <a:pt x="20689" y="3443"/>
                      </a:cubicBezTo>
                      <a:cubicBezTo>
                        <a:pt x="20855" y="3141"/>
                        <a:pt x="20998" y="2839"/>
                        <a:pt x="21121" y="2519"/>
                      </a:cubicBezTo>
                      <a:cubicBezTo>
                        <a:pt x="21432" y="1730"/>
                        <a:pt x="21600" y="882"/>
                        <a:pt x="21600" y="0"/>
                      </a:cubicBezTo>
                      <a:close/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endParaRPr sz="5063"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101" name="Shape 41533">
                  <a:extLst>
                    <a:ext uri="{FF2B5EF4-FFF2-40B4-BE49-F238E27FC236}">
                      <a16:creationId xmlns:a16="http://schemas.microsoft.com/office/drawing/2014/main" id="{7F5773F8-F1FD-48A0-B9C1-B231B6F59D60}"/>
                    </a:ext>
                  </a:extLst>
                </p:cNvPr>
                <p:cNvSpPr/>
                <p:nvPr/>
              </p:nvSpPr>
              <p:spPr>
                <a:xfrm>
                  <a:off x="31381" y="997856"/>
                  <a:ext cx="1150638" cy="188506"/>
                </a:xfrm>
                <a:prstGeom prst="ellipse">
                  <a:avLst/>
                </a:pr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endParaRPr sz="5063"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102" name="Shape 41534">
                  <a:extLst>
                    <a:ext uri="{FF2B5EF4-FFF2-40B4-BE49-F238E27FC236}">
                      <a16:creationId xmlns:a16="http://schemas.microsoft.com/office/drawing/2014/main" id="{0E1315C2-9C13-4EEC-A9C0-A507F8C31920}"/>
                    </a:ext>
                  </a:extLst>
                </p:cNvPr>
                <p:cNvSpPr/>
                <p:nvPr/>
              </p:nvSpPr>
              <p:spPr>
                <a:xfrm>
                  <a:off x="0" y="850299"/>
                  <a:ext cx="1150645" cy="23827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0"/>
                      </a:moveTo>
                      <a:lnTo>
                        <a:pt x="21600" y="10682"/>
                      </a:lnTo>
                      <a:cubicBezTo>
                        <a:pt x="21600" y="10682"/>
                        <a:pt x="21600" y="11195"/>
                        <a:pt x="21600" y="11447"/>
                      </a:cubicBezTo>
                      <a:cubicBezTo>
                        <a:pt x="21600" y="12488"/>
                        <a:pt x="21432" y="13495"/>
                        <a:pt x="21121" y="14453"/>
                      </a:cubicBezTo>
                      <a:cubicBezTo>
                        <a:pt x="20998" y="14822"/>
                        <a:pt x="20855" y="15184"/>
                        <a:pt x="20689" y="15537"/>
                      </a:cubicBezTo>
                      <a:cubicBezTo>
                        <a:pt x="20503" y="15931"/>
                        <a:pt x="20291" y="16317"/>
                        <a:pt x="20057" y="16678"/>
                      </a:cubicBezTo>
                      <a:cubicBezTo>
                        <a:pt x="19921" y="16897"/>
                        <a:pt x="19777" y="17098"/>
                        <a:pt x="19626" y="17300"/>
                      </a:cubicBezTo>
                      <a:cubicBezTo>
                        <a:pt x="19428" y="17561"/>
                        <a:pt x="19217" y="17821"/>
                        <a:pt x="18994" y="18056"/>
                      </a:cubicBezTo>
                      <a:cubicBezTo>
                        <a:pt x="18855" y="18215"/>
                        <a:pt x="18709" y="18367"/>
                        <a:pt x="18561" y="18510"/>
                      </a:cubicBezTo>
                      <a:cubicBezTo>
                        <a:pt x="18358" y="18702"/>
                        <a:pt x="18148" y="18896"/>
                        <a:pt x="17929" y="19072"/>
                      </a:cubicBezTo>
                      <a:cubicBezTo>
                        <a:pt x="17788" y="19190"/>
                        <a:pt x="17645" y="19308"/>
                        <a:pt x="17498" y="19408"/>
                      </a:cubicBezTo>
                      <a:cubicBezTo>
                        <a:pt x="17294" y="19568"/>
                        <a:pt x="17083" y="19710"/>
                        <a:pt x="16866" y="19853"/>
                      </a:cubicBezTo>
                      <a:cubicBezTo>
                        <a:pt x="16724" y="19938"/>
                        <a:pt x="16580" y="20029"/>
                        <a:pt x="16433" y="20114"/>
                      </a:cubicBezTo>
                      <a:cubicBezTo>
                        <a:pt x="16228" y="20231"/>
                        <a:pt x="16017" y="20340"/>
                        <a:pt x="15803" y="20449"/>
                      </a:cubicBezTo>
                      <a:cubicBezTo>
                        <a:pt x="15661" y="20517"/>
                        <a:pt x="15516" y="20584"/>
                        <a:pt x="15370" y="20651"/>
                      </a:cubicBezTo>
                      <a:cubicBezTo>
                        <a:pt x="15163" y="20744"/>
                        <a:pt x="14952" y="20827"/>
                        <a:pt x="14738" y="20903"/>
                      </a:cubicBezTo>
                      <a:cubicBezTo>
                        <a:pt x="14596" y="20954"/>
                        <a:pt x="14453" y="21004"/>
                        <a:pt x="14307" y="21054"/>
                      </a:cubicBezTo>
                      <a:cubicBezTo>
                        <a:pt x="14100" y="21121"/>
                        <a:pt x="13889" y="21180"/>
                        <a:pt x="13675" y="21231"/>
                      </a:cubicBezTo>
                      <a:cubicBezTo>
                        <a:pt x="13533" y="21273"/>
                        <a:pt x="13388" y="21306"/>
                        <a:pt x="13243" y="21340"/>
                      </a:cubicBezTo>
                      <a:cubicBezTo>
                        <a:pt x="13034" y="21382"/>
                        <a:pt x="12823" y="21424"/>
                        <a:pt x="12611" y="21457"/>
                      </a:cubicBezTo>
                      <a:cubicBezTo>
                        <a:pt x="12467" y="21483"/>
                        <a:pt x="12323" y="21499"/>
                        <a:pt x="12180" y="21516"/>
                      </a:cubicBezTo>
                      <a:cubicBezTo>
                        <a:pt x="11971" y="21541"/>
                        <a:pt x="11760" y="21566"/>
                        <a:pt x="11548" y="21575"/>
                      </a:cubicBezTo>
                      <a:cubicBezTo>
                        <a:pt x="11404" y="21584"/>
                        <a:pt x="11260" y="21592"/>
                        <a:pt x="11115" y="21592"/>
                      </a:cubicBezTo>
                      <a:cubicBezTo>
                        <a:pt x="11010" y="21600"/>
                        <a:pt x="10905" y="21600"/>
                        <a:pt x="10799" y="21600"/>
                      </a:cubicBezTo>
                      <a:cubicBezTo>
                        <a:pt x="10694" y="21600"/>
                        <a:pt x="10590" y="21600"/>
                        <a:pt x="10485" y="21592"/>
                      </a:cubicBezTo>
                      <a:cubicBezTo>
                        <a:pt x="10339" y="21592"/>
                        <a:pt x="10196" y="21584"/>
                        <a:pt x="10052" y="21575"/>
                      </a:cubicBezTo>
                      <a:cubicBezTo>
                        <a:pt x="9840" y="21566"/>
                        <a:pt x="9629" y="21541"/>
                        <a:pt x="9420" y="21516"/>
                      </a:cubicBezTo>
                      <a:cubicBezTo>
                        <a:pt x="9277" y="21499"/>
                        <a:pt x="9133" y="21483"/>
                        <a:pt x="8989" y="21457"/>
                      </a:cubicBezTo>
                      <a:cubicBezTo>
                        <a:pt x="8777" y="21424"/>
                        <a:pt x="8566" y="21382"/>
                        <a:pt x="8357" y="21340"/>
                      </a:cubicBezTo>
                      <a:cubicBezTo>
                        <a:pt x="8212" y="21306"/>
                        <a:pt x="8068" y="21273"/>
                        <a:pt x="7925" y="21239"/>
                      </a:cubicBezTo>
                      <a:cubicBezTo>
                        <a:pt x="7711" y="21180"/>
                        <a:pt x="7500" y="21121"/>
                        <a:pt x="7293" y="21054"/>
                      </a:cubicBezTo>
                      <a:cubicBezTo>
                        <a:pt x="7147" y="21004"/>
                        <a:pt x="7004" y="20954"/>
                        <a:pt x="6862" y="20903"/>
                      </a:cubicBezTo>
                      <a:cubicBezTo>
                        <a:pt x="6648" y="20827"/>
                        <a:pt x="6437" y="20744"/>
                        <a:pt x="6230" y="20651"/>
                      </a:cubicBezTo>
                      <a:cubicBezTo>
                        <a:pt x="6083" y="20584"/>
                        <a:pt x="5939" y="20517"/>
                        <a:pt x="5797" y="20449"/>
                      </a:cubicBezTo>
                      <a:cubicBezTo>
                        <a:pt x="5582" y="20340"/>
                        <a:pt x="5372" y="20231"/>
                        <a:pt x="5167" y="20114"/>
                      </a:cubicBezTo>
                      <a:cubicBezTo>
                        <a:pt x="5020" y="20029"/>
                        <a:pt x="4876" y="19938"/>
                        <a:pt x="4734" y="19853"/>
                      </a:cubicBezTo>
                      <a:cubicBezTo>
                        <a:pt x="4517" y="19710"/>
                        <a:pt x="4306" y="19568"/>
                        <a:pt x="4102" y="19408"/>
                      </a:cubicBezTo>
                      <a:cubicBezTo>
                        <a:pt x="3955" y="19308"/>
                        <a:pt x="3811" y="19190"/>
                        <a:pt x="3671" y="19072"/>
                      </a:cubicBezTo>
                      <a:cubicBezTo>
                        <a:pt x="3452" y="18896"/>
                        <a:pt x="3242" y="18702"/>
                        <a:pt x="3039" y="18510"/>
                      </a:cubicBezTo>
                      <a:cubicBezTo>
                        <a:pt x="2891" y="18367"/>
                        <a:pt x="2745" y="18215"/>
                        <a:pt x="2606" y="18056"/>
                      </a:cubicBezTo>
                      <a:cubicBezTo>
                        <a:pt x="2383" y="17821"/>
                        <a:pt x="2172" y="17561"/>
                        <a:pt x="1974" y="17300"/>
                      </a:cubicBezTo>
                      <a:cubicBezTo>
                        <a:pt x="1823" y="17098"/>
                        <a:pt x="1679" y="16897"/>
                        <a:pt x="1543" y="16678"/>
                      </a:cubicBezTo>
                      <a:cubicBezTo>
                        <a:pt x="1309" y="16317"/>
                        <a:pt x="1097" y="15931"/>
                        <a:pt x="911" y="15537"/>
                      </a:cubicBezTo>
                      <a:cubicBezTo>
                        <a:pt x="745" y="15184"/>
                        <a:pt x="602" y="14822"/>
                        <a:pt x="479" y="14453"/>
                      </a:cubicBezTo>
                      <a:cubicBezTo>
                        <a:pt x="168" y="13495"/>
                        <a:pt x="0" y="12488"/>
                        <a:pt x="0" y="11447"/>
                      </a:cubicBezTo>
                      <a:cubicBezTo>
                        <a:pt x="0" y="11195"/>
                        <a:pt x="0" y="10682"/>
                        <a:pt x="0" y="10682"/>
                      </a:cubicBezTo>
                      <a:lnTo>
                        <a:pt x="0" y="0"/>
                      </a:lnTo>
                      <a:cubicBezTo>
                        <a:pt x="0" y="882"/>
                        <a:pt x="168" y="1730"/>
                        <a:pt x="479" y="2519"/>
                      </a:cubicBezTo>
                      <a:cubicBezTo>
                        <a:pt x="602" y="2839"/>
                        <a:pt x="745" y="3141"/>
                        <a:pt x="911" y="3443"/>
                      </a:cubicBezTo>
                      <a:cubicBezTo>
                        <a:pt x="1097" y="3771"/>
                        <a:pt x="1309" y="4090"/>
                        <a:pt x="1543" y="4401"/>
                      </a:cubicBezTo>
                      <a:cubicBezTo>
                        <a:pt x="1679" y="4577"/>
                        <a:pt x="1823" y="4754"/>
                        <a:pt x="1974" y="4930"/>
                      </a:cubicBezTo>
                      <a:cubicBezTo>
                        <a:pt x="2172" y="5148"/>
                        <a:pt x="2383" y="5358"/>
                        <a:pt x="2606" y="5560"/>
                      </a:cubicBezTo>
                      <a:cubicBezTo>
                        <a:pt x="2745" y="5694"/>
                        <a:pt x="2891" y="5820"/>
                        <a:pt x="3039" y="5937"/>
                      </a:cubicBezTo>
                      <a:cubicBezTo>
                        <a:pt x="3242" y="6105"/>
                        <a:pt x="3452" y="6265"/>
                        <a:pt x="3671" y="6416"/>
                      </a:cubicBezTo>
                      <a:cubicBezTo>
                        <a:pt x="3811" y="6509"/>
                        <a:pt x="3955" y="6610"/>
                        <a:pt x="4102" y="6701"/>
                      </a:cubicBezTo>
                      <a:cubicBezTo>
                        <a:pt x="4306" y="6828"/>
                        <a:pt x="4517" y="6954"/>
                        <a:pt x="4734" y="7063"/>
                      </a:cubicBezTo>
                      <a:cubicBezTo>
                        <a:pt x="4876" y="7147"/>
                        <a:pt x="5020" y="7214"/>
                        <a:pt x="5167" y="7289"/>
                      </a:cubicBezTo>
                      <a:cubicBezTo>
                        <a:pt x="5372" y="7390"/>
                        <a:pt x="5582" y="7483"/>
                        <a:pt x="5797" y="7575"/>
                      </a:cubicBezTo>
                      <a:cubicBezTo>
                        <a:pt x="5939" y="7626"/>
                        <a:pt x="6083" y="7684"/>
                        <a:pt x="6230" y="7743"/>
                      </a:cubicBezTo>
                      <a:cubicBezTo>
                        <a:pt x="6437" y="7818"/>
                        <a:pt x="6648" y="7886"/>
                        <a:pt x="6862" y="7953"/>
                      </a:cubicBezTo>
                      <a:cubicBezTo>
                        <a:pt x="7004" y="7995"/>
                        <a:pt x="7147" y="8037"/>
                        <a:pt x="7293" y="8079"/>
                      </a:cubicBezTo>
                      <a:cubicBezTo>
                        <a:pt x="7500" y="8137"/>
                        <a:pt x="7711" y="8188"/>
                        <a:pt x="7925" y="8230"/>
                      </a:cubicBezTo>
                      <a:cubicBezTo>
                        <a:pt x="8068" y="8264"/>
                        <a:pt x="8212" y="8297"/>
                        <a:pt x="8357" y="8323"/>
                      </a:cubicBezTo>
                      <a:cubicBezTo>
                        <a:pt x="8566" y="8356"/>
                        <a:pt x="8777" y="8390"/>
                        <a:pt x="8989" y="8424"/>
                      </a:cubicBezTo>
                      <a:cubicBezTo>
                        <a:pt x="9133" y="8440"/>
                        <a:pt x="9277" y="8456"/>
                        <a:pt x="9420" y="8474"/>
                      </a:cubicBezTo>
                      <a:cubicBezTo>
                        <a:pt x="9629" y="8490"/>
                        <a:pt x="9840" y="8507"/>
                        <a:pt x="10052" y="8524"/>
                      </a:cubicBezTo>
                      <a:cubicBezTo>
                        <a:pt x="10196" y="8533"/>
                        <a:pt x="10339" y="8533"/>
                        <a:pt x="10485" y="8533"/>
                      </a:cubicBezTo>
                      <a:cubicBezTo>
                        <a:pt x="10588" y="8541"/>
                        <a:pt x="10694" y="8541"/>
                        <a:pt x="10799" y="8541"/>
                      </a:cubicBezTo>
                      <a:cubicBezTo>
                        <a:pt x="10905" y="8541"/>
                        <a:pt x="11010" y="8541"/>
                        <a:pt x="11115" y="8533"/>
                      </a:cubicBezTo>
                      <a:cubicBezTo>
                        <a:pt x="11260" y="8533"/>
                        <a:pt x="11404" y="8533"/>
                        <a:pt x="11548" y="8524"/>
                      </a:cubicBezTo>
                      <a:cubicBezTo>
                        <a:pt x="11760" y="8507"/>
                        <a:pt x="11971" y="8490"/>
                        <a:pt x="12180" y="8474"/>
                      </a:cubicBezTo>
                      <a:cubicBezTo>
                        <a:pt x="12323" y="8456"/>
                        <a:pt x="12467" y="8440"/>
                        <a:pt x="12611" y="8424"/>
                      </a:cubicBezTo>
                      <a:cubicBezTo>
                        <a:pt x="12823" y="8390"/>
                        <a:pt x="13034" y="8356"/>
                        <a:pt x="13243" y="8323"/>
                      </a:cubicBezTo>
                      <a:cubicBezTo>
                        <a:pt x="13388" y="8297"/>
                        <a:pt x="13533" y="8264"/>
                        <a:pt x="13675" y="8230"/>
                      </a:cubicBezTo>
                      <a:cubicBezTo>
                        <a:pt x="13889" y="8188"/>
                        <a:pt x="14100" y="8137"/>
                        <a:pt x="14307" y="8079"/>
                      </a:cubicBezTo>
                      <a:cubicBezTo>
                        <a:pt x="14453" y="8037"/>
                        <a:pt x="14596" y="7995"/>
                        <a:pt x="14738" y="7953"/>
                      </a:cubicBezTo>
                      <a:cubicBezTo>
                        <a:pt x="14952" y="7886"/>
                        <a:pt x="15163" y="7818"/>
                        <a:pt x="15370" y="7743"/>
                      </a:cubicBezTo>
                      <a:cubicBezTo>
                        <a:pt x="15516" y="7684"/>
                        <a:pt x="15661" y="7626"/>
                        <a:pt x="15803" y="7567"/>
                      </a:cubicBezTo>
                      <a:cubicBezTo>
                        <a:pt x="16017" y="7483"/>
                        <a:pt x="16228" y="7390"/>
                        <a:pt x="16433" y="7289"/>
                      </a:cubicBezTo>
                      <a:cubicBezTo>
                        <a:pt x="16580" y="7214"/>
                        <a:pt x="16724" y="7138"/>
                        <a:pt x="16866" y="7063"/>
                      </a:cubicBezTo>
                      <a:cubicBezTo>
                        <a:pt x="17083" y="6945"/>
                        <a:pt x="17294" y="6828"/>
                        <a:pt x="17498" y="6701"/>
                      </a:cubicBezTo>
                      <a:cubicBezTo>
                        <a:pt x="17645" y="6610"/>
                        <a:pt x="17788" y="6509"/>
                        <a:pt x="17929" y="6416"/>
                      </a:cubicBezTo>
                      <a:cubicBezTo>
                        <a:pt x="18148" y="6265"/>
                        <a:pt x="18358" y="6105"/>
                        <a:pt x="18561" y="5937"/>
                      </a:cubicBezTo>
                      <a:cubicBezTo>
                        <a:pt x="18709" y="5820"/>
                        <a:pt x="18855" y="5694"/>
                        <a:pt x="18994" y="5560"/>
                      </a:cubicBezTo>
                      <a:cubicBezTo>
                        <a:pt x="19217" y="5358"/>
                        <a:pt x="19428" y="5148"/>
                        <a:pt x="19626" y="4930"/>
                      </a:cubicBezTo>
                      <a:cubicBezTo>
                        <a:pt x="19777" y="4754"/>
                        <a:pt x="19921" y="4577"/>
                        <a:pt x="20057" y="4401"/>
                      </a:cubicBezTo>
                      <a:cubicBezTo>
                        <a:pt x="20291" y="4090"/>
                        <a:pt x="20503" y="3771"/>
                        <a:pt x="20689" y="3443"/>
                      </a:cubicBezTo>
                      <a:cubicBezTo>
                        <a:pt x="20855" y="3141"/>
                        <a:pt x="20998" y="2839"/>
                        <a:pt x="21121" y="2519"/>
                      </a:cubicBezTo>
                      <a:cubicBezTo>
                        <a:pt x="21432" y="1730"/>
                        <a:pt x="21600" y="882"/>
                        <a:pt x="21600" y="0"/>
                      </a:cubicBezTo>
                      <a:close/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endParaRPr sz="5063"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103" name="Shape 41535">
                  <a:extLst>
                    <a:ext uri="{FF2B5EF4-FFF2-40B4-BE49-F238E27FC236}">
                      <a16:creationId xmlns:a16="http://schemas.microsoft.com/office/drawing/2014/main" id="{7A7F7DFD-E2D3-4AA2-85AD-C05AFB914573}"/>
                    </a:ext>
                  </a:extLst>
                </p:cNvPr>
                <p:cNvSpPr/>
                <p:nvPr/>
              </p:nvSpPr>
              <p:spPr>
                <a:xfrm>
                  <a:off x="0" y="737053"/>
                  <a:ext cx="1150637" cy="188506"/>
                </a:xfrm>
                <a:prstGeom prst="ellipse">
                  <a:avLst/>
                </a:pr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endParaRPr sz="5063"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104" name="Shape 41536">
                  <a:extLst>
                    <a:ext uri="{FF2B5EF4-FFF2-40B4-BE49-F238E27FC236}">
                      <a16:creationId xmlns:a16="http://schemas.microsoft.com/office/drawing/2014/main" id="{58DCE5E8-0864-4CCB-A9C4-B588D57F6C66}"/>
                    </a:ext>
                  </a:extLst>
                </p:cNvPr>
                <p:cNvSpPr/>
                <p:nvPr/>
              </p:nvSpPr>
              <p:spPr>
                <a:xfrm>
                  <a:off x="94144" y="612174"/>
                  <a:ext cx="1150646" cy="23827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0"/>
                      </a:moveTo>
                      <a:lnTo>
                        <a:pt x="21600" y="10682"/>
                      </a:lnTo>
                      <a:cubicBezTo>
                        <a:pt x="21600" y="10682"/>
                        <a:pt x="21600" y="11195"/>
                        <a:pt x="21600" y="11447"/>
                      </a:cubicBezTo>
                      <a:cubicBezTo>
                        <a:pt x="21600" y="12488"/>
                        <a:pt x="21432" y="13495"/>
                        <a:pt x="21121" y="14453"/>
                      </a:cubicBezTo>
                      <a:cubicBezTo>
                        <a:pt x="20998" y="14822"/>
                        <a:pt x="20855" y="15184"/>
                        <a:pt x="20689" y="15537"/>
                      </a:cubicBezTo>
                      <a:cubicBezTo>
                        <a:pt x="20503" y="15931"/>
                        <a:pt x="20291" y="16317"/>
                        <a:pt x="20057" y="16678"/>
                      </a:cubicBezTo>
                      <a:cubicBezTo>
                        <a:pt x="19921" y="16897"/>
                        <a:pt x="19777" y="17098"/>
                        <a:pt x="19626" y="17300"/>
                      </a:cubicBezTo>
                      <a:cubicBezTo>
                        <a:pt x="19428" y="17561"/>
                        <a:pt x="19217" y="17821"/>
                        <a:pt x="18994" y="18056"/>
                      </a:cubicBezTo>
                      <a:cubicBezTo>
                        <a:pt x="18855" y="18215"/>
                        <a:pt x="18709" y="18367"/>
                        <a:pt x="18561" y="18510"/>
                      </a:cubicBezTo>
                      <a:cubicBezTo>
                        <a:pt x="18358" y="18702"/>
                        <a:pt x="18148" y="18896"/>
                        <a:pt x="17929" y="19072"/>
                      </a:cubicBezTo>
                      <a:cubicBezTo>
                        <a:pt x="17788" y="19190"/>
                        <a:pt x="17645" y="19308"/>
                        <a:pt x="17498" y="19408"/>
                      </a:cubicBezTo>
                      <a:cubicBezTo>
                        <a:pt x="17294" y="19568"/>
                        <a:pt x="17083" y="19710"/>
                        <a:pt x="16866" y="19853"/>
                      </a:cubicBezTo>
                      <a:cubicBezTo>
                        <a:pt x="16724" y="19938"/>
                        <a:pt x="16580" y="20029"/>
                        <a:pt x="16433" y="20114"/>
                      </a:cubicBezTo>
                      <a:cubicBezTo>
                        <a:pt x="16228" y="20231"/>
                        <a:pt x="16017" y="20340"/>
                        <a:pt x="15803" y="20449"/>
                      </a:cubicBezTo>
                      <a:cubicBezTo>
                        <a:pt x="15661" y="20517"/>
                        <a:pt x="15516" y="20584"/>
                        <a:pt x="15370" y="20651"/>
                      </a:cubicBezTo>
                      <a:cubicBezTo>
                        <a:pt x="15163" y="20744"/>
                        <a:pt x="14952" y="20827"/>
                        <a:pt x="14738" y="20903"/>
                      </a:cubicBezTo>
                      <a:cubicBezTo>
                        <a:pt x="14596" y="20954"/>
                        <a:pt x="14453" y="21004"/>
                        <a:pt x="14307" y="21054"/>
                      </a:cubicBezTo>
                      <a:cubicBezTo>
                        <a:pt x="14100" y="21121"/>
                        <a:pt x="13889" y="21180"/>
                        <a:pt x="13675" y="21231"/>
                      </a:cubicBezTo>
                      <a:cubicBezTo>
                        <a:pt x="13533" y="21273"/>
                        <a:pt x="13388" y="21306"/>
                        <a:pt x="13243" y="21340"/>
                      </a:cubicBezTo>
                      <a:cubicBezTo>
                        <a:pt x="13034" y="21382"/>
                        <a:pt x="12823" y="21424"/>
                        <a:pt x="12611" y="21457"/>
                      </a:cubicBezTo>
                      <a:cubicBezTo>
                        <a:pt x="12467" y="21483"/>
                        <a:pt x="12323" y="21499"/>
                        <a:pt x="12180" y="21516"/>
                      </a:cubicBezTo>
                      <a:cubicBezTo>
                        <a:pt x="11971" y="21541"/>
                        <a:pt x="11760" y="21566"/>
                        <a:pt x="11548" y="21575"/>
                      </a:cubicBezTo>
                      <a:cubicBezTo>
                        <a:pt x="11404" y="21584"/>
                        <a:pt x="11260" y="21592"/>
                        <a:pt x="11115" y="21592"/>
                      </a:cubicBezTo>
                      <a:cubicBezTo>
                        <a:pt x="11010" y="21600"/>
                        <a:pt x="10905" y="21600"/>
                        <a:pt x="10799" y="21600"/>
                      </a:cubicBezTo>
                      <a:cubicBezTo>
                        <a:pt x="10694" y="21600"/>
                        <a:pt x="10590" y="21600"/>
                        <a:pt x="10485" y="21592"/>
                      </a:cubicBezTo>
                      <a:cubicBezTo>
                        <a:pt x="10339" y="21592"/>
                        <a:pt x="10196" y="21584"/>
                        <a:pt x="10052" y="21575"/>
                      </a:cubicBezTo>
                      <a:cubicBezTo>
                        <a:pt x="9840" y="21566"/>
                        <a:pt x="9629" y="21541"/>
                        <a:pt x="9420" y="21516"/>
                      </a:cubicBezTo>
                      <a:cubicBezTo>
                        <a:pt x="9277" y="21499"/>
                        <a:pt x="9133" y="21483"/>
                        <a:pt x="8989" y="21457"/>
                      </a:cubicBezTo>
                      <a:cubicBezTo>
                        <a:pt x="8777" y="21424"/>
                        <a:pt x="8566" y="21382"/>
                        <a:pt x="8357" y="21340"/>
                      </a:cubicBezTo>
                      <a:cubicBezTo>
                        <a:pt x="8212" y="21306"/>
                        <a:pt x="8068" y="21273"/>
                        <a:pt x="7925" y="21239"/>
                      </a:cubicBezTo>
                      <a:cubicBezTo>
                        <a:pt x="7711" y="21180"/>
                        <a:pt x="7500" y="21121"/>
                        <a:pt x="7293" y="21054"/>
                      </a:cubicBezTo>
                      <a:cubicBezTo>
                        <a:pt x="7147" y="21004"/>
                        <a:pt x="7004" y="20954"/>
                        <a:pt x="6862" y="20903"/>
                      </a:cubicBezTo>
                      <a:cubicBezTo>
                        <a:pt x="6648" y="20827"/>
                        <a:pt x="6437" y="20744"/>
                        <a:pt x="6230" y="20651"/>
                      </a:cubicBezTo>
                      <a:cubicBezTo>
                        <a:pt x="6083" y="20584"/>
                        <a:pt x="5939" y="20517"/>
                        <a:pt x="5797" y="20449"/>
                      </a:cubicBezTo>
                      <a:cubicBezTo>
                        <a:pt x="5582" y="20340"/>
                        <a:pt x="5372" y="20231"/>
                        <a:pt x="5167" y="20114"/>
                      </a:cubicBezTo>
                      <a:cubicBezTo>
                        <a:pt x="5020" y="20029"/>
                        <a:pt x="4876" y="19938"/>
                        <a:pt x="4734" y="19853"/>
                      </a:cubicBezTo>
                      <a:cubicBezTo>
                        <a:pt x="4517" y="19710"/>
                        <a:pt x="4306" y="19568"/>
                        <a:pt x="4102" y="19408"/>
                      </a:cubicBezTo>
                      <a:cubicBezTo>
                        <a:pt x="3955" y="19308"/>
                        <a:pt x="3811" y="19190"/>
                        <a:pt x="3671" y="19072"/>
                      </a:cubicBezTo>
                      <a:cubicBezTo>
                        <a:pt x="3452" y="18896"/>
                        <a:pt x="3242" y="18702"/>
                        <a:pt x="3039" y="18510"/>
                      </a:cubicBezTo>
                      <a:cubicBezTo>
                        <a:pt x="2891" y="18367"/>
                        <a:pt x="2745" y="18215"/>
                        <a:pt x="2606" y="18056"/>
                      </a:cubicBezTo>
                      <a:cubicBezTo>
                        <a:pt x="2383" y="17821"/>
                        <a:pt x="2172" y="17561"/>
                        <a:pt x="1974" y="17300"/>
                      </a:cubicBezTo>
                      <a:cubicBezTo>
                        <a:pt x="1823" y="17098"/>
                        <a:pt x="1679" y="16897"/>
                        <a:pt x="1543" y="16678"/>
                      </a:cubicBezTo>
                      <a:cubicBezTo>
                        <a:pt x="1309" y="16317"/>
                        <a:pt x="1097" y="15931"/>
                        <a:pt x="911" y="15537"/>
                      </a:cubicBezTo>
                      <a:cubicBezTo>
                        <a:pt x="745" y="15184"/>
                        <a:pt x="602" y="14822"/>
                        <a:pt x="479" y="14453"/>
                      </a:cubicBezTo>
                      <a:cubicBezTo>
                        <a:pt x="168" y="13495"/>
                        <a:pt x="0" y="12488"/>
                        <a:pt x="0" y="11447"/>
                      </a:cubicBezTo>
                      <a:cubicBezTo>
                        <a:pt x="0" y="11195"/>
                        <a:pt x="0" y="10682"/>
                        <a:pt x="0" y="10682"/>
                      </a:cubicBezTo>
                      <a:lnTo>
                        <a:pt x="0" y="0"/>
                      </a:lnTo>
                      <a:cubicBezTo>
                        <a:pt x="0" y="882"/>
                        <a:pt x="168" y="1730"/>
                        <a:pt x="479" y="2519"/>
                      </a:cubicBezTo>
                      <a:cubicBezTo>
                        <a:pt x="602" y="2839"/>
                        <a:pt x="745" y="3141"/>
                        <a:pt x="911" y="3443"/>
                      </a:cubicBezTo>
                      <a:cubicBezTo>
                        <a:pt x="1097" y="3771"/>
                        <a:pt x="1309" y="4090"/>
                        <a:pt x="1543" y="4401"/>
                      </a:cubicBezTo>
                      <a:cubicBezTo>
                        <a:pt x="1679" y="4577"/>
                        <a:pt x="1823" y="4754"/>
                        <a:pt x="1974" y="4930"/>
                      </a:cubicBezTo>
                      <a:cubicBezTo>
                        <a:pt x="2172" y="5148"/>
                        <a:pt x="2383" y="5358"/>
                        <a:pt x="2606" y="5560"/>
                      </a:cubicBezTo>
                      <a:cubicBezTo>
                        <a:pt x="2745" y="5694"/>
                        <a:pt x="2891" y="5820"/>
                        <a:pt x="3039" y="5937"/>
                      </a:cubicBezTo>
                      <a:cubicBezTo>
                        <a:pt x="3242" y="6105"/>
                        <a:pt x="3452" y="6265"/>
                        <a:pt x="3671" y="6416"/>
                      </a:cubicBezTo>
                      <a:cubicBezTo>
                        <a:pt x="3811" y="6509"/>
                        <a:pt x="3955" y="6610"/>
                        <a:pt x="4102" y="6701"/>
                      </a:cubicBezTo>
                      <a:cubicBezTo>
                        <a:pt x="4306" y="6828"/>
                        <a:pt x="4517" y="6954"/>
                        <a:pt x="4734" y="7063"/>
                      </a:cubicBezTo>
                      <a:cubicBezTo>
                        <a:pt x="4876" y="7147"/>
                        <a:pt x="5020" y="7214"/>
                        <a:pt x="5167" y="7289"/>
                      </a:cubicBezTo>
                      <a:cubicBezTo>
                        <a:pt x="5372" y="7390"/>
                        <a:pt x="5582" y="7483"/>
                        <a:pt x="5797" y="7575"/>
                      </a:cubicBezTo>
                      <a:cubicBezTo>
                        <a:pt x="5939" y="7626"/>
                        <a:pt x="6083" y="7684"/>
                        <a:pt x="6230" y="7743"/>
                      </a:cubicBezTo>
                      <a:cubicBezTo>
                        <a:pt x="6437" y="7818"/>
                        <a:pt x="6648" y="7886"/>
                        <a:pt x="6862" y="7953"/>
                      </a:cubicBezTo>
                      <a:cubicBezTo>
                        <a:pt x="7004" y="7995"/>
                        <a:pt x="7147" y="8037"/>
                        <a:pt x="7293" y="8079"/>
                      </a:cubicBezTo>
                      <a:cubicBezTo>
                        <a:pt x="7500" y="8137"/>
                        <a:pt x="7711" y="8188"/>
                        <a:pt x="7925" y="8230"/>
                      </a:cubicBezTo>
                      <a:cubicBezTo>
                        <a:pt x="8068" y="8264"/>
                        <a:pt x="8212" y="8297"/>
                        <a:pt x="8357" y="8323"/>
                      </a:cubicBezTo>
                      <a:cubicBezTo>
                        <a:pt x="8566" y="8356"/>
                        <a:pt x="8777" y="8390"/>
                        <a:pt x="8989" y="8424"/>
                      </a:cubicBezTo>
                      <a:cubicBezTo>
                        <a:pt x="9133" y="8440"/>
                        <a:pt x="9277" y="8456"/>
                        <a:pt x="9420" y="8474"/>
                      </a:cubicBezTo>
                      <a:cubicBezTo>
                        <a:pt x="9629" y="8490"/>
                        <a:pt x="9840" y="8507"/>
                        <a:pt x="10052" y="8524"/>
                      </a:cubicBezTo>
                      <a:cubicBezTo>
                        <a:pt x="10196" y="8533"/>
                        <a:pt x="10339" y="8533"/>
                        <a:pt x="10485" y="8533"/>
                      </a:cubicBezTo>
                      <a:cubicBezTo>
                        <a:pt x="10588" y="8541"/>
                        <a:pt x="10694" y="8541"/>
                        <a:pt x="10799" y="8541"/>
                      </a:cubicBezTo>
                      <a:cubicBezTo>
                        <a:pt x="10905" y="8541"/>
                        <a:pt x="11010" y="8541"/>
                        <a:pt x="11115" y="8533"/>
                      </a:cubicBezTo>
                      <a:cubicBezTo>
                        <a:pt x="11260" y="8533"/>
                        <a:pt x="11404" y="8533"/>
                        <a:pt x="11548" y="8524"/>
                      </a:cubicBezTo>
                      <a:cubicBezTo>
                        <a:pt x="11760" y="8507"/>
                        <a:pt x="11971" y="8490"/>
                        <a:pt x="12180" y="8474"/>
                      </a:cubicBezTo>
                      <a:cubicBezTo>
                        <a:pt x="12323" y="8456"/>
                        <a:pt x="12467" y="8440"/>
                        <a:pt x="12611" y="8424"/>
                      </a:cubicBezTo>
                      <a:cubicBezTo>
                        <a:pt x="12823" y="8390"/>
                        <a:pt x="13034" y="8356"/>
                        <a:pt x="13243" y="8323"/>
                      </a:cubicBezTo>
                      <a:cubicBezTo>
                        <a:pt x="13388" y="8297"/>
                        <a:pt x="13533" y="8264"/>
                        <a:pt x="13675" y="8230"/>
                      </a:cubicBezTo>
                      <a:cubicBezTo>
                        <a:pt x="13889" y="8188"/>
                        <a:pt x="14100" y="8137"/>
                        <a:pt x="14307" y="8079"/>
                      </a:cubicBezTo>
                      <a:cubicBezTo>
                        <a:pt x="14453" y="8037"/>
                        <a:pt x="14596" y="7995"/>
                        <a:pt x="14738" y="7953"/>
                      </a:cubicBezTo>
                      <a:cubicBezTo>
                        <a:pt x="14952" y="7886"/>
                        <a:pt x="15163" y="7818"/>
                        <a:pt x="15370" y="7743"/>
                      </a:cubicBezTo>
                      <a:cubicBezTo>
                        <a:pt x="15516" y="7684"/>
                        <a:pt x="15661" y="7626"/>
                        <a:pt x="15803" y="7567"/>
                      </a:cubicBezTo>
                      <a:cubicBezTo>
                        <a:pt x="16017" y="7483"/>
                        <a:pt x="16228" y="7390"/>
                        <a:pt x="16433" y="7289"/>
                      </a:cubicBezTo>
                      <a:cubicBezTo>
                        <a:pt x="16580" y="7214"/>
                        <a:pt x="16724" y="7138"/>
                        <a:pt x="16866" y="7063"/>
                      </a:cubicBezTo>
                      <a:cubicBezTo>
                        <a:pt x="17083" y="6945"/>
                        <a:pt x="17294" y="6828"/>
                        <a:pt x="17498" y="6701"/>
                      </a:cubicBezTo>
                      <a:cubicBezTo>
                        <a:pt x="17645" y="6610"/>
                        <a:pt x="17788" y="6509"/>
                        <a:pt x="17929" y="6416"/>
                      </a:cubicBezTo>
                      <a:cubicBezTo>
                        <a:pt x="18148" y="6265"/>
                        <a:pt x="18358" y="6105"/>
                        <a:pt x="18561" y="5937"/>
                      </a:cubicBezTo>
                      <a:cubicBezTo>
                        <a:pt x="18709" y="5820"/>
                        <a:pt x="18855" y="5694"/>
                        <a:pt x="18994" y="5560"/>
                      </a:cubicBezTo>
                      <a:cubicBezTo>
                        <a:pt x="19217" y="5358"/>
                        <a:pt x="19428" y="5148"/>
                        <a:pt x="19626" y="4930"/>
                      </a:cubicBezTo>
                      <a:cubicBezTo>
                        <a:pt x="19777" y="4754"/>
                        <a:pt x="19921" y="4577"/>
                        <a:pt x="20057" y="4401"/>
                      </a:cubicBezTo>
                      <a:cubicBezTo>
                        <a:pt x="20291" y="4090"/>
                        <a:pt x="20503" y="3771"/>
                        <a:pt x="20689" y="3443"/>
                      </a:cubicBezTo>
                      <a:cubicBezTo>
                        <a:pt x="20855" y="3141"/>
                        <a:pt x="20998" y="2839"/>
                        <a:pt x="21121" y="2519"/>
                      </a:cubicBezTo>
                      <a:cubicBezTo>
                        <a:pt x="21432" y="1730"/>
                        <a:pt x="21600" y="882"/>
                        <a:pt x="21600" y="0"/>
                      </a:cubicBezTo>
                      <a:close/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endParaRPr sz="5063"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105" name="Shape 41537">
                  <a:extLst>
                    <a:ext uri="{FF2B5EF4-FFF2-40B4-BE49-F238E27FC236}">
                      <a16:creationId xmlns:a16="http://schemas.microsoft.com/office/drawing/2014/main" id="{3E93FD39-3A41-40A4-9B10-B0692977C609}"/>
                    </a:ext>
                  </a:extLst>
                </p:cNvPr>
                <p:cNvSpPr/>
                <p:nvPr/>
              </p:nvSpPr>
              <p:spPr>
                <a:xfrm>
                  <a:off x="94144" y="498928"/>
                  <a:ext cx="1150637" cy="188506"/>
                </a:xfrm>
                <a:prstGeom prst="ellipse">
                  <a:avLst/>
                </a:pr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endParaRPr sz="5063"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106" name="Shape 41538">
                  <a:extLst>
                    <a:ext uri="{FF2B5EF4-FFF2-40B4-BE49-F238E27FC236}">
                      <a16:creationId xmlns:a16="http://schemas.microsoft.com/office/drawing/2014/main" id="{F28F18D6-84D2-4642-A4EE-4CBA746EDC05}"/>
                    </a:ext>
                  </a:extLst>
                </p:cNvPr>
                <p:cNvSpPr/>
                <p:nvPr/>
              </p:nvSpPr>
              <p:spPr>
                <a:xfrm>
                  <a:off x="31381" y="351370"/>
                  <a:ext cx="1150646" cy="23827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0"/>
                      </a:moveTo>
                      <a:lnTo>
                        <a:pt x="21600" y="10682"/>
                      </a:lnTo>
                      <a:cubicBezTo>
                        <a:pt x="21600" y="10682"/>
                        <a:pt x="21600" y="11195"/>
                        <a:pt x="21600" y="11447"/>
                      </a:cubicBezTo>
                      <a:cubicBezTo>
                        <a:pt x="21600" y="12488"/>
                        <a:pt x="21432" y="13495"/>
                        <a:pt x="21121" y="14453"/>
                      </a:cubicBezTo>
                      <a:cubicBezTo>
                        <a:pt x="20998" y="14822"/>
                        <a:pt x="20855" y="15184"/>
                        <a:pt x="20689" y="15537"/>
                      </a:cubicBezTo>
                      <a:cubicBezTo>
                        <a:pt x="20503" y="15931"/>
                        <a:pt x="20291" y="16317"/>
                        <a:pt x="20057" y="16678"/>
                      </a:cubicBezTo>
                      <a:cubicBezTo>
                        <a:pt x="19921" y="16897"/>
                        <a:pt x="19777" y="17098"/>
                        <a:pt x="19626" y="17300"/>
                      </a:cubicBezTo>
                      <a:cubicBezTo>
                        <a:pt x="19428" y="17561"/>
                        <a:pt x="19217" y="17821"/>
                        <a:pt x="18994" y="18056"/>
                      </a:cubicBezTo>
                      <a:cubicBezTo>
                        <a:pt x="18855" y="18215"/>
                        <a:pt x="18709" y="18367"/>
                        <a:pt x="18561" y="18510"/>
                      </a:cubicBezTo>
                      <a:cubicBezTo>
                        <a:pt x="18358" y="18702"/>
                        <a:pt x="18148" y="18896"/>
                        <a:pt x="17929" y="19072"/>
                      </a:cubicBezTo>
                      <a:cubicBezTo>
                        <a:pt x="17788" y="19190"/>
                        <a:pt x="17645" y="19308"/>
                        <a:pt x="17498" y="19408"/>
                      </a:cubicBezTo>
                      <a:cubicBezTo>
                        <a:pt x="17294" y="19568"/>
                        <a:pt x="17083" y="19710"/>
                        <a:pt x="16866" y="19853"/>
                      </a:cubicBezTo>
                      <a:cubicBezTo>
                        <a:pt x="16724" y="19938"/>
                        <a:pt x="16580" y="20029"/>
                        <a:pt x="16433" y="20114"/>
                      </a:cubicBezTo>
                      <a:cubicBezTo>
                        <a:pt x="16228" y="20231"/>
                        <a:pt x="16017" y="20340"/>
                        <a:pt x="15803" y="20449"/>
                      </a:cubicBezTo>
                      <a:cubicBezTo>
                        <a:pt x="15661" y="20517"/>
                        <a:pt x="15516" y="20584"/>
                        <a:pt x="15370" y="20651"/>
                      </a:cubicBezTo>
                      <a:cubicBezTo>
                        <a:pt x="15163" y="20744"/>
                        <a:pt x="14952" y="20827"/>
                        <a:pt x="14738" y="20903"/>
                      </a:cubicBezTo>
                      <a:cubicBezTo>
                        <a:pt x="14596" y="20954"/>
                        <a:pt x="14453" y="21004"/>
                        <a:pt x="14307" y="21054"/>
                      </a:cubicBezTo>
                      <a:cubicBezTo>
                        <a:pt x="14100" y="21121"/>
                        <a:pt x="13889" y="21180"/>
                        <a:pt x="13675" y="21231"/>
                      </a:cubicBezTo>
                      <a:cubicBezTo>
                        <a:pt x="13533" y="21273"/>
                        <a:pt x="13388" y="21306"/>
                        <a:pt x="13243" y="21340"/>
                      </a:cubicBezTo>
                      <a:cubicBezTo>
                        <a:pt x="13034" y="21382"/>
                        <a:pt x="12823" y="21424"/>
                        <a:pt x="12611" y="21457"/>
                      </a:cubicBezTo>
                      <a:cubicBezTo>
                        <a:pt x="12467" y="21483"/>
                        <a:pt x="12323" y="21499"/>
                        <a:pt x="12180" y="21516"/>
                      </a:cubicBezTo>
                      <a:cubicBezTo>
                        <a:pt x="11971" y="21541"/>
                        <a:pt x="11760" y="21566"/>
                        <a:pt x="11548" y="21575"/>
                      </a:cubicBezTo>
                      <a:cubicBezTo>
                        <a:pt x="11404" y="21584"/>
                        <a:pt x="11260" y="21592"/>
                        <a:pt x="11115" y="21592"/>
                      </a:cubicBezTo>
                      <a:cubicBezTo>
                        <a:pt x="11010" y="21600"/>
                        <a:pt x="10905" y="21600"/>
                        <a:pt x="10799" y="21600"/>
                      </a:cubicBezTo>
                      <a:cubicBezTo>
                        <a:pt x="10694" y="21600"/>
                        <a:pt x="10590" y="21600"/>
                        <a:pt x="10485" y="21592"/>
                      </a:cubicBezTo>
                      <a:cubicBezTo>
                        <a:pt x="10339" y="21592"/>
                        <a:pt x="10196" y="21584"/>
                        <a:pt x="10052" y="21575"/>
                      </a:cubicBezTo>
                      <a:cubicBezTo>
                        <a:pt x="9840" y="21566"/>
                        <a:pt x="9629" y="21541"/>
                        <a:pt x="9420" y="21516"/>
                      </a:cubicBezTo>
                      <a:cubicBezTo>
                        <a:pt x="9277" y="21499"/>
                        <a:pt x="9133" y="21483"/>
                        <a:pt x="8989" y="21457"/>
                      </a:cubicBezTo>
                      <a:cubicBezTo>
                        <a:pt x="8777" y="21424"/>
                        <a:pt x="8566" y="21382"/>
                        <a:pt x="8357" y="21340"/>
                      </a:cubicBezTo>
                      <a:cubicBezTo>
                        <a:pt x="8212" y="21306"/>
                        <a:pt x="8068" y="21273"/>
                        <a:pt x="7925" y="21239"/>
                      </a:cubicBezTo>
                      <a:cubicBezTo>
                        <a:pt x="7711" y="21180"/>
                        <a:pt x="7500" y="21121"/>
                        <a:pt x="7293" y="21054"/>
                      </a:cubicBezTo>
                      <a:cubicBezTo>
                        <a:pt x="7147" y="21004"/>
                        <a:pt x="7004" y="20954"/>
                        <a:pt x="6862" y="20903"/>
                      </a:cubicBezTo>
                      <a:cubicBezTo>
                        <a:pt x="6648" y="20827"/>
                        <a:pt x="6437" y="20744"/>
                        <a:pt x="6230" y="20651"/>
                      </a:cubicBezTo>
                      <a:cubicBezTo>
                        <a:pt x="6083" y="20584"/>
                        <a:pt x="5939" y="20517"/>
                        <a:pt x="5797" y="20449"/>
                      </a:cubicBezTo>
                      <a:cubicBezTo>
                        <a:pt x="5582" y="20340"/>
                        <a:pt x="5372" y="20231"/>
                        <a:pt x="5167" y="20114"/>
                      </a:cubicBezTo>
                      <a:cubicBezTo>
                        <a:pt x="5020" y="20029"/>
                        <a:pt x="4876" y="19938"/>
                        <a:pt x="4734" y="19853"/>
                      </a:cubicBezTo>
                      <a:cubicBezTo>
                        <a:pt x="4517" y="19710"/>
                        <a:pt x="4306" y="19568"/>
                        <a:pt x="4102" y="19408"/>
                      </a:cubicBezTo>
                      <a:cubicBezTo>
                        <a:pt x="3955" y="19308"/>
                        <a:pt x="3811" y="19190"/>
                        <a:pt x="3671" y="19072"/>
                      </a:cubicBezTo>
                      <a:cubicBezTo>
                        <a:pt x="3452" y="18896"/>
                        <a:pt x="3242" y="18702"/>
                        <a:pt x="3039" y="18510"/>
                      </a:cubicBezTo>
                      <a:cubicBezTo>
                        <a:pt x="2891" y="18367"/>
                        <a:pt x="2745" y="18215"/>
                        <a:pt x="2606" y="18056"/>
                      </a:cubicBezTo>
                      <a:cubicBezTo>
                        <a:pt x="2383" y="17821"/>
                        <a:pt x="2172" y="17561"/>
                        <a:pt x="1974" y="17300"/>
                      </a:cubicBezTo>
                      <a:cubicBezTo>
                        <a:pt x="1823" y="17098"/>
                        <a:pt x="1679" y="16897"/>
                        <a:pt x="1543" y="16678"/>
                      </a:cubicBezTo>
                      <a:cubicBezTo>
                        <a:pt x="1309" y="16317"/>
                        <a:pt x="1097" y="15931"/>
                        <a:pt x="911" y="15537"/>
                      </a:cubicBezTo>
                      <a:cubicBezTo>
                        <a:pt x="745" y="15184"/>
                        <a:pt x="602" y="14822"/>
                        <a:pt x="479" y="14453"/>
                      </a:cubicBezTo>
                      <a:cubicBezTo>
                        <a:pt x="168" y="13495"/>
                        <a:pt x="0" y="12488"/>
                        <a:pt x="0" y="11447"/>
                      </a:cubicBezTo>
                      <a:cubicBezTo>
                        <a:pt x="0" y="11195"/>
                        <a:pt x="0" y="10682"/>
                        <a:pt x="0" y="10682"/>
                      </a:cubicBezTo>
                      <a:lnTo>
                        <a:pt x="0" y="0"/>
                      </a:lnTo>
                      <a:cubicBezTo>
                        <a:pt x="0" y="882"/>
                        <a:pt x="168" y="1730"/>
                        <a:pt x="479" y="2519"/>
                      </a:cubicBezTo>
                      <a:cubicBezTo>
                        <a:pt x="602" y="2839"/>
                        <a:pt x="745" y="3141"/>
                        <a:pt x="911" y="3443"/>
                      </a:cubicBezTo>
                      <a:cubicBezTo>
                        <a:pt x="1097" y="3771"/>
                        <a:pt x="1309" y="4090"/>
                        <a:pt x="1543" y="4401"/>
                      </a:cubicBezTo>
                      <a:cubicBezTo>
                        <a:pt x="1679" y="4577"/>
                        <a:pt x="1823" y="4754"/>
                        <a:pt x="1974" y="4930"/>
                      </a:cubicBezTo>
                      <a:cubicBezTo>
                        <a:pt x="2172" y="5148"/>
                        <a:pt x="2383" y="5358"/>
                        <a:pt x="2606" y="5560"/>
                      </a:cubicBezTo>
                      <a:cubicBezTo>
                        <a:pt x="2745" y="5694"/>
                        <a:pt x="2891" y="5820"/>
                        <a:pt x="3039" y="5937"/>
                      </a:cubicBezTo>
                      <a:cubicBezTo>
                        <a:pt x="3242" y="6105"/>
                        <a:pt x="3452" y="6265"/>
                        <a:pt x="3671" y="6416"/>
                      </a:cubicBezTo>
                      <a:cubicBezTo>
                        <a:pt x="3811" y="6509"/>
                        <a:pt x="3955" y="6610"/>
                        <a:pt x="4102" y="6701"/>
                      </a:cubicBezTo>
                      <a:cubicBezTo>
                        <a:pt x="4306" y="6828"/>
                        <a:pt x="4517" y="6954"/>
                        <a:pt x="4734" y="7063"/>
                      </a:cubicBezTo>
                      <a:cubicBezTo>
                        <a:pt x="4876" y="7147"/>
                        <a:pt x="5020" y="7214"/>
                        <a:pt x="5167" y="7289"/>
                      </a:cubicBezTo>
                      <a:cubicBezTo>
                        <a:pt x="5372" y="7390"/>
                        <a:pt x="5582" y="7483"/>
                        <a:pt x="5797" y="7575"/>
                      </a:cubicBezTo>
                      <a:cubicBezTo>
                        <a:pt x="5939" y="7626"/>
                        <a:pt x="6083" y="7684"/>
                        <a:pt x="6230" y="7743"/>
                      </a:cubicBezTo>
                      <a:cubicBezTo>
                        <a:pt x="6437" y="7818"/>
                        <a:pt x="6648" y="7886"/>
                        <a:pt x="6862" y="7953"/>
                      </a:cubicBezTo>
                      <a:cubicBezTo>
                        <a:pt x="7004" y="7995"/>
                        <a:pt x="7147" y="8037"/>
                        <a:pt x="7293" y="8079"/>
                      </a:cubicBezTo>
                      <a:cubicBezTo>
                        <a:pt x="7500" y="8137"/>
                        <a:pt x="7711" y="8188"/>
                        <a:pt x="7925" y="8230"/>
                      </a:cubicBezTo>
                      <a:cubicBezTo>
                        <a:pt x="8068" y="8264"/>
                        <a:pt x="8212" y="8297"/>
                        <a:pt x="8357" y="8323"/>
                      </a:cubicBezTo>
                      <a:cubicBezTo>
                        <a:pt x="8566" y="8356"/>
                        <a:pt x="8777" y="8390"/>
                        <a:pt x="8989" y="8424"/>
                      </a:cubicBezTo>
                      <a:cubicBezTo>
                        <a:pt x="9133" y="8440"/>
                        <a:pt x="9277" y="8456"/>
                        <a:pt x="9420" y="8474"/>
                      </a:cubicBezTo>
                      <a:cubicBezTo>
                        <a:pt x="9629" y="8490"/>
                        <a:pt x="9840" y="8507"/>
                        <a:pt x="10052" y="8524"/>
                      </a:cubicBezTo>
                      <a:cubicBezTo>
                        <a:pt x="10196" y="8533"/>
                        <a:pt x="10339" y="8533"/>
                        <a:pt x="10485" y="8533"/>
                      </a:cubicBezTo>
                      <a:cubicBezTo>
                        <a:pt x="10588" y="8541"/>
                        <a:pt x="10694" y="8541"/>
                        <a:pt x="10799" y="8541"/>
                      </a:cubicBezTo>
                      <a:cubicBezTo>
                        <a:pt x="10905" y="8541"/>
                        <a:pt x="11010" y="8541"/>
                        <a:pt x="11115" y="8533"/>
                      </a:cubicBezTo>
                      <a:cubicBezTo>
                        <a:pt x="11260" y="8533"/>
                        <a:pt x="11404" y="8533"/>
                        <a:pt x="11548" y="8524"/>
                      </a:cubicBezTo>
                      <a:cubicBezTo>
                        <a:pt x="11760" y="8507"/>
                        <a:pt x="11971" y="8490"/>
                        <a:pt x="12180" y="8474"/>
                      </a:cubicBezTo>
                      <a:cubicBezTo>
                        <a:pt x="12323" y="8456"/>
                        <a:pt x="12467" y="8440"/>
                        <a:pt x="12611" y="8424"/>
                      </a:cubicBezTo>
                      <a:cubicBezTo>
                        <a:pt x="12823" y="8390"/>
                        <a:pt x="13034" y="8356"/>
                        <a:pt x="13243" y="8323"/>
                      </a:cubicBezTo>
                      <a:cubicBezTo>
                        <a:pt x="13388" y="8297"/>
                        <a:pt x="13533" y="8264"/>
                        <a:pt x="13675" y="8230"/>
                      </a:cubicBezTo>
                      <a:cubicBezTo>
                        <a:pt x="13889" y="8188"/>
                        <a:pt x="14100" y="8137"/>
                        <a:pt x="14307" y="8079"/>
                      </a:cubicBezTo>
                      <a:cubicBezTo>
                        <a:pt x="14453" y="8037"/>
                        <a:pt x="14596" y="7995"/>
                        <a:pt x="14738" y="7953"/>
                      </a:cubicBezTo>
                      <a:cubicBezTo>
                        <a:pt x="14952" y="7886"/>
                        <a:pt x="15163" y="7818"/>
                        <a:pt x="15370" y="7743"/>
                      </a:cubicBezTo>
                      <a:cubicBezTo>
                        <a:pt x="15516" y="7684"/>
                        <a:pt x="15661" y="7626"/>
                        <a:pt x="15803" y="7567"/>
                      </a:cubicBezTo>
                      <a:cubicBezTo>
                        <a:pt x="16017" y="7483"/>
                        <a:pt x="16228" y="7390"/>
                        <a:pt x="16433" y="7289"/>
                      </a:cubicBezTo>
                      <a:cubicBezTo>
                        <a:pt x="16580" y="7214"/>
                        <a:pt x="16724" y="7138"/>
                        <a:pt x="16866" y="7063"/>
                      </a:cubicBezTo>
                      <a:cubicBezTo>
                        <a:pt x="17083" y="6945"/>
                        <a:pt x="17294" y="6828"/>
                        <a:pt x="17498" y="6701"/>
                      </a:cubicBezTo>
                      <a:cubicBezTo>
                        <a:pt x="17645" y="6610"/>
                        <a:pt x="17788" y="6509"/>
                        <a:pt x="17929" y="6416"/>
                      </a:cubicBezTo>
                      <a:cubicBezTo>
                        <a:pt x="18148" y="6265"/>
                        <a:pt x="18358" y="6105"/>
                        <a:pt x="18561" y="5937"/>
                      </a:cubicBezTo>
                      <a:cubicBezTo>
                        <a:pt x="18709" y="5820"/>
                        <a:pt x="18855" y="5694"/>
                        <a:pt x="18994" y="5560"/>
                      </a:cubicBezTo>
                      <a:cubicBezTo>
                        <a:pt x="19217" y="5358"/>
                        <a:pt x="19428" y="5148"/>
                        <a:pt x="19626" y="4930"/>
                      </a:cubicBezTo>
                      <a:cubicBezTo>
                        <a:pt x="19777" y="4754"/>
                        <a:pt x="19921" y="4577"/>
                        <a:pt x="20057" y="4401"/>
                      </a:cubicBezTo>
                      <a:cubicBezTo>
                        <a:pt x="20291" y="4090"/>
                        <a:pt x="20503" y="3771"/>
                        <a:pt x="20689" y="3443"/>
                      </a:cubicBezTo>
                      <a:cubicBezTo>
                        <a:pt x="20855" y="3141"/>
                        <a:pt x="20998" y="2839"/>
                        <a:pt x="21121" y="2519"/>
                      </a:cubicBezTo>
                      <a:cubicBezTo>
                        <a:pt x="21432" y="1730"/>
                        <a:pt x="21600" y="882"/>
                        <a:pt x="21600" y="0"/>
                      </a:cubicBezTo>
                      <a:close/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endParaRPr sz="5063"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107" name="Shape 41539">
                  <a:extLst>
                    <a:ext uri="{FF2B5EF4-FFF2-40B4-BE49-F238E27FC236}">
                      <a16:creationId xmlns:a16="http://schemas.microsoft.com/office/drawing/2014/main" id="{6DEC8913-0D55-401E-A046-06045CD103FF}"/>
                    </a:ext>
                  </a:extLst>
                </p:cNvPr>
                <p:cNvSpPr/>
                <p:nvPr/>
              </p:nvSpPr>
              <p:spPr>
                <a:xfrm>
                  <a:off x="31381" y="238124"/>
                  <a:ext cx="1150638" cy="188506"/>
                </a:xfrm>
                <a:prstGeom prst="ellipse">
                  <a:avLst/>
                </a:pr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endParaRPr sz="5063"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108" name="Shape 41540">
                  <a:extLst>
                    <a:ext uri="{FF2B5EF4-FFF2-40B4-BE49-F238E27FC236}">
                      <a16:creationId xmlns:a16="http://schemas.microsoft.com/office/drawing/2014/main" id="{FA57F71A-6A14-4F46-924B-66035580A8AA}"/>
                    </a:ext>
                  </a:extLst>
                </p:cNvPr>
                <p:cNvSpPr/>
                <p:nvPr/>
              </p:nvSpPr>
              <p:spPr>
                <a:xfrm>
                  <a:off x="31381" y="113245"/>
                  <a:ext cx="1150646" cy="23827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0"/>
                      </a:moveTo>
                      <a:lnTo>
                        <a:pt x="21600" y="10682"/>
                      </a:lnTo>
                      <a:cubicBezTo>
                        <a:pt x="21600" y="10682"/>
                        <a:pt x="21600" y="11195"/>
                        <a:pt x="21600" y="11447"/>
                      </a:cubicBezTo>
                      <a:cubicBezTo>
                        <a:pt x="21600" y="12488"/>
                        <a:pt x="21432" y="13495"/>
                        <a:pt x="21121" y="14453"/>
                      </a:cubicBezTo>
                      <a:cubicBezTo>
                        <a:pt x="20998" y="14822"/>
                        <a:pt x="20855" y="15184"/>
                        <a:pt x="20689" y="15537"/>
                      </a:cubicBezTo>
                      <a:cubicBezTo>
                        <a:pt x="20503" y="15931"/>
                        <a:pt x="20291" y="16317"/>
                        <a:pt x="20057" y="16678"/>
                      </a:cubicBezTo>
                      <a:cubicBezTo>
                        <a:pt x="19921" y="16897"/>
                        <a:pt x="19777" y="17098"/>
                        <a:pt x="19626" y="17300"/>
                      </a:cubicBezTo>
                      <a:cubicBezTo>
                        <a:pt x="19428" y="17561"/>
                        <a:pt x="19217" y="17821"/>
                        <a:pt x="18994" y="18056"/>
                      </a:cubicBezTo>
                      <a:cubicBezTo>
                        <a:pt x="18855" y="18215"/>
                        <a:pt x="18709" y="18367"/>
                        <a:pt x="18561" y="18510"/>
                      </a:cubicBezTo>
                      <a:cubicBezTo>
                        <a:pt x="18358" y="18702"/>
                        <a:pt x="18148" y="18896"/>
                        <a:pt x="17929" y="19072"/>
                      </a:cubicBezTo>
                      <a:cubicBezTo>
                        <a:pt x="17788" y="19190"/>
                        <a:pt x="17645" y="19308"/>
                        <a:pt x="17498" y="19408"/>
                      </a:cubicBezTo>
                      <a:cubicBezTo>
                        <a:pt x="17294" y="19568"/>
                        <a:pt x="17083" y="19710"/>
                        <a:pt x="16866" y="19853"/>
                      </a:cubicBezTo>
                      <a:cubicBezTo>
                        <a:pt x="16724" y="19938"/>
                        <a:pt x="16580" y="20029"/>
                        <a:pt x="16433" y="20114"/>
                      </a:cubicBezTo>
                      <a:cubicBezTo>
                        <a:pt x="16228" y="20231"/>
                        <a:pt x="16017" y="20340"/>
                        <a:pt x="15803" y="20449"/>
                      </a:cubicBezTo>
                      <a:cubicBezTo>
                        <a:pt x="15661" y="20517"/>
                        <a:pt x="15516" y="20584"/>
                        <a:pt x="15370" y="20651"/>
                      </a:cubicBezTo>
                      <a:cubicBezTo>
                        <a:pt x="15163" y="20744"/>
                        <a:pt x="14952" y="20827"/>
                        <a:pt x="14738" y="20903"/>
                      </a:cubicBezTo>
                      <a:cubicBezTo>
                        <a:pt x="14596" y="20954"/>
                        <a:pt x="14453" y="21004"/>
                        <a:pt x="14307" y="21054"/>
                      </a:cubicBezTo>
                      <a:cubicBezTo>
                        <a:pt x="14100" y="21121"/>
                        <a:pt x="13889" y="21180"/>
                        <a:pt x="13675" y="21231"/>
                      </a:cubicBezTo>
                      <a:cubicBezTo>
                        <a:pt x="13533" y="21273"/>
                        <a:pt x="13388" y="21306"/>
                        <a:pt x="13243" y="21340"/>
                      </a:cubicBezTo>
                      <a:cubicBezTo>
                        <a:pt x="13034" y="21382"/>
                        <a:pt x="12823" y="21424"/>
                        <a:pt x="12611" y="21457"/>
                      </a:cubicBezTo>
                      <a:cubicBezTo>
                        <a:pt x="12467" y="21483"/>
                        <a:pt x="12323" y="21499"/>
                        <a:pt x="12180" y="21516"/>
                      </a:cubicBezTo>
                      <a:cubicBezTo>
                        <a:pt x="11971" y="21541"/>
                        <a:pt x="11760" y="21566"/>
                        <a:pt x="11548" y="21575"/>
                      </a:cubicBezTo>
                      <a:cubicBezTo>
                        <a:pt x="11404" y="21584"/>
                        <a:pt x="11260" y="21592"/>
                        <a:pt x="11115" y="21592"/>
                      </a:cubicBezTo>
                      <a:cubicBezTo>
                        <a:pt x="11010" y="21600"/>
                        <a:pt x="10905" y="21600"/>
                        <a:pt x="10799" y="21600"/>
                      </a:cubicBezTo>
                      <a:cubicBezTo>
                        <a:pt x="10694" y="21600"/>
                        <a:pt x="10590" y="21600"/>
                        <a:pt x="10485" y="21592"/>
                      </a:cubicBezTo>
                      <a:cubicBezTo>
                        <a:pt x="10339" y="21592"/>
                        <a:pt x="10196" y="21584"/>
                        <a:pt x="10052" y="21575"/>
                      </a:cubicBezTo>
                      <a:cubicBezTo>
                        <a:pt x="9840" y="21566"/>
                        <a:pt x="9629" y="21541"/>
                        <a:pt x="9420" y="21516"/>
                      </a:cubicBezTo>
                      <a:cubicBezTo>
                        <a:pt x="9277" y="21499"/>
                        <a:pt x="9133" y="21483"/>
                        <a:pt x="8989" y="21457"/>
                      </a:cubicBezTo>
                      <a:cubicBezTo>
                        <a:pt x="8777" y="21424"/>
                        <a:pt x="8566" y="21382"/>
                        <a:pt x="8357" y="21340"/>
                      </a:cubicBezTo>
                      <a:cubicBezTo>
                        <a:pt x="8212" y="21306"/>
                        <a:pt x="8068" y="21273"/>
                        <a:pt x="7925" y="21239"/>
                      </a:cubicBezTo>
                      <a:cubicBezTo>
                        <a:pt x="7711" y="21180"/>
                        <a:pt x="7500" y="21121"/>
                        <a:pt x="7293" y="21054"/>
                      </a:cubicBezTo>
                      <a:cubicBezTo>
                        <a:pt x="7147" y="21004"/>
                        <a:pt x="7004" y="20954"/>
                        <a:pt x="6862" y="20903"/>
                      </a:cubicBezTo>
                      <a:cubicBezTo>
                        <a:pt x="6648" y="20827"/>
                        <a:pt x="6437" y="20744"/>
                        <a:pt x="6230" y="20651"/>
                      </a:cubicBezTo>
                      <a:cubicBezTo>
                        <a:pt x="6083" y="20584"/>
                        <a:pt x="5939" y="20517"/>
                        <a:pt x="5797" y="20449"/>
                      </a:cubicBezTo>
                      <a:cubicBezTo>
                        <a:pt x="5582" y="20340"/>
                        <a:pt x="5372" y="20231"/>
                        <a:pt x="5167" y="20114"/>
                      </a:cubicBezTo>
                      <a:cubicBezTo>
                        <a:pt x="5020" y="20029"/>
                        <a:pt x="4876" y="19938"/>
                        <a:pt x="4734" y="19853"/>
                      </a:cubicBezTo>
                      <a:cubicBezTo>
                        <a:pt x="4517" y="19710"/>
                        <a:pt x="4306" y="19568"/>
                        <a:pt x="4102" y="19408"/>
                      </a:cubicBezTo>
                      <a:cubicBezTo>
                        <a:pt x="3955" y="19308"/>
                        <a:pt x="3811" y="19190"/>
                        <a:pt x="3671" y="19072"/>
                      </a:cubicBezTo>
                      <a:cubicBezTo>
                        <a:pt x="3452" y="18896"/>
                        <a:pt x="3242" y="18702"/>
                        <a:pt x="3039" y="18510"/>
                      </a:cubicBezTo>
                      <a:cubicBezTo>
                        <a:pt x="2891" y="18367"/>
                        <a:pt x="2745" y="18215"/>
                        <a:pt x="2606" y="18056"/>
                      </a:cubicBezTo>
                      <a:cubicBezTo>
                        <a:pt x="2383" y="17821"/>
                        <a:pt x="2172" y="17561"/>
                        <a:pt x="1974" y="17300"/>
                      </a:cubicBezTo>
                      <a:cubicBezTo>
                        <a:pt x="1823" y="17098"/>
                        <a:pt x="1679" y="16897"/>
                        <a:pt x="1543" y="16678"/>
                      </a:cubicBezTo>
                      <a:cubicBezTo>
                        <a:pt x="1309" y="16317"/>
                        <a:pt x="1097" y="15931"/>
                        <a:pt x="911" y="15537"/>
                      </a:cubicBezTo>
                      <a:cubicBezTo>
                        <a:pt x="745" y="15184"/>
                        <a:pt x="602" y="14822"/>
                        <a:pt x="479" y="14453"/>
                      </a:cubicBezTo>
                      <a:cubicBezTo>
                        <a:pt x="168" y="13495"/>
                        <a:pt x="0" y="12488"/>
                        <a:pt x="0" y="11447"/>
                      </a:cubicBezTo>
                      <a:cubicBezTo>
                        <a:pt x="0" y="11195"/>
                        <a:pt x="0" y="10682"/>
                        <a:pt x="0" y="10682"/>
                      </a:cubicBezTo>
                      <a:lnTo>
                        <a:pt x="0" y="0"/>
                      </a:lnTo>
                      <a:cubicBezTo>
                        <a:pt x="0" y="882"/>
                        <a:pt x="168" y="1730"/>
                        <a:pt x="479" y="2519"/>
                      </a:cubicBezTo>
                      <a:cubicBezTo>
                        <a:pt x="602" y="2839"/>
                        <a:pt x="745" y="3141"/>
                        <a:pt x="911" y="3443"/>
                      </a:cubicBezTo>
                      <a:cubicBezTo>
                        <a:pt x="1097" y="3771"/>
                        <a:pt x="1309" y="4090"/>
                        <a:pt x="1543" y="4401"/>
                      </a:cubicBezTo>
                      <a:cubicBezTo>
                        <a:pt x="1679" y="4577"/>
                        <a:pt x="1823" y="4754"/>
                        <a:pt x="1974" y="4930"/>
                      </a:cubicBezTo>
                      <a:cubicBezTo>
                        <a:pt x="2172" y="5148"/>
                        <a:pt x="2383" y="5358"/>
                        <a:pt x="2606" y="5560"/>
                      </a:cubicBezTo>
                      <a:cubicBezTo>
                        <a:pt x="2745" y="5694"/>
                        <a:pt x="2891" y="5820"/>
                        <a:pt x="3039" y="5937"/>
                      </a:cubicBezTo>
                      <a:cubicBezTo>
                        <a:pt x="3242" y="6105"/>
                        <a:pt x="3452" y="6265"/>
                        <a:pt x="3671" y="6416"/>
                      </a:cubicBezTo>
                      <a:cubicBezTo>
                        <a:pt x="3811" y="6509"/>
                        <a:pt x="3955" y="6610"/>
                        <a:pt x="4102" y="6701"/>
                      </a:cubicBezTo>
                      <a:cubicBezTo>
                        <a:pt x="4306" y="6828"/>
                        <a:pt x="4517" y="6954"/>
                        <a:pt x="4734" y="7063"/>
                      </a:cubicBezTo>
                      <a:cubicBezTo>
                        <a:pt x="4876" y="7147"/>
                        <a:pt x="5020" y="7214"/>
                        <a:pt x="5167" y="7289"/>
                      </a:cubicBezTo>
                      <a:cubicBezTo>
                        <a:pt x="5372" y="7390"/>
                        <a:pt x="5582" y="7483"/>
                        <a:pt x="5797" y="7575"/>
                      </a:cubicBezTo>
                      <a:cubicBezTo>
                        <a:pt x="5939" y="7626"/>
                        <a:pt x="6083" y="7684"/>
                        <a:pt x="6230" y="7743"/>
                      </a:cubicBezTo>
                      <a:cubicBezTo>
                        <a:pt x="6437" y="7818"/>
                        <a:pt x="6648" y="7886"/>
                        <a:pt x="6862" y="7953"/>
                      </a:cubicBezTo>
                      <a:cubicBezTo>
                        <a:pt x="7004" y="7995"/>
                        <a:pt x="7147" y="8037"/>
                        <a:pt x="7293" y="8079"/>
                      </a:cubicBezTo>
                      <a:cubicBezTo>
                        <a:pt x="7500" y="8137"/>
                        <a:pt x="7711" y="8188"/>
                        <a:pt x="7925" y="8230"/>
                      </a:cubicBezTo>
                      <a:cubicBezTo>
                        <a:pt x="8068" y="8264"/>
                        <a:pt x="8212" y="8297"/>
                        <a:pt x="8357" y="8323"/>
                      </a:cubicBezTo>
                      <a:cubicBezTo>
                        <a:pt x="8566" y="8356"/>
                        <a:pt x="8777" y="8390"/>
                        <a:pt x="8989" y="8424"/>
                      </a:cubicBezTo>
                      <a:cubicBezTo>
                        <a:pt x="9133" y="8440"/>
                        <a:pt x="9277" y="8456"/>
                        <a:pt x="9420" y="8474"/>
                      </a:cubicBezTo>
                      <a:cubicBezTo>
                        <a:pt x="9629" y="8490"/>
                        <a:pt x="9840" y="8507"/>
                        <a:pt x="10052" y="8524"/>
                      </a:cubicBezTo>
                      <a:cubicBezTo>
                        <a:pt x="10196" y="8533"/>
                        <a:pt x="10339" y="8533"/>
                        <a:pt x="10485" y="8533"/>
                      </a:cubicBezTo>
                      <a:cubicBezTo>
                        <a:pt x="10588" y="8541"/>
                        <a:pt x="10694" y="8541"/>
                        <a:pt x="10799" y="8541"/>
                      </a:cubicBezTo>
                      <a:cubicBezTo>
                        <a:pt x="10905" y="8541"/>
                        <a:pt x="11010" y="8541"/>
                        <a:pt x="11115" y="8533"/>
                      </a:cubicBezTo>
                      <a:cubicBezTo>
                        <a:pt x="11260" y="8533"/>
                        <a:pt x="11404" y="8533"/>
                        <a:pt x="11548" y="8524"/>
                      </a:cubicBezTo>
                      <a:cubicBezTo>
                        <a:pt x="11760" y="8507"/>
                        <a:pt x="11971" y="8490"/>
                        <a:pt x="12180" y="8474"/>
                      </a:cubicBezTo>
                      <a:cubicBezTo>
                        <a:pt x="12323" y="8456"/>
                        <a:pt x="12467" y="8440"/>
                        <a:pt x="12611" y="8424"/>
                      </a:cubicBezTo>
                      <a:cubicBezTo>
                        <a:pt x="12823" y="8390"/>
                        <a:pt x="13034" y="8356"/>
                        <a:pt x="13243" y="8323"/>
                      </a:cubicBezTo>
                      <a:cubicBezTo>
                        <a:pt x="13388" y="8297"/>
                        <a:pt x="13533" y="8264"/>
                        <a:pt x="13675" y="8230"/>
                      </a:cubicBezTo>
                      <a:cubicBezTo>
                        <a:pt x="13889" y="8188"/>
                        <a:pt x="14100" y="8137"/>
                        <a:pt x="14307" y="8079"/>
                      </a:cubicBezTo>
                      <a:cubicBezTo>
                        <a:pt x="14453" y="8037"/>
                        <a:pt x="14596" y="7995"/>
                        <a:pt x="14738" y="7953"/>
                      </a:cubicBezTo>
                      <a:cubicBezTo>
                        <a:pt x="14952" y="7886"/>
                        <a:pt x="15163" y="7818"/>
                        <a:pt x="15370" y="7743"/>
                      </a:cubicBezTo>
                      <a:cubicBezTo>
                        <a:pt x="15516" y="7684"/>
                        <a:pt x="15661" y="7626"/>
                        <a:pt x="15803" y="7567"/>
                      </a:cubicBezTo>
                      <a:cubicBezTo>
                        <a:pt x="16017" y="7483"/>
                        <a:pt x="16228" y="7390"/>
                        <a:pt x="16433" y="7289"/>
                      </a:cubicBezTo>
                      <a:cubicBezTo>
                        <a:pt x="16580" y="7214"/>
                        <a:pt x="16724" y="7138"/>
                        <a:pt x="16866" y="7063"/>
                      </a:cubicBezTo>
                      <a:cubicBezTo>
                        <a:pt x="17083" y="6945"/>
                        <a:pt x="17294" y="6828"/>
                        <a:pt x="17498" y="6701"/>
                      </a:cubicBezTo>
                      <a:cubicBezTo>
                        <a:pt x="17645" y="6610"/>
                        <a:pt x="17788" y="6509"/>
                        <a:pt x="17929" y="6416"/>
                      </a:cubicBezTo>
                      <a:cubicBezTo>
                        <a:pt x="18148" y="6265"/>
                        <a:pt x="18358" y="6105"/>
                        <a:pt x="18561" y="5937"/>
                      </a:cubicBezTo>
                      <a:cubicBezTo>
                        <a:pt x="18709" y="5820"/>
                        <a:pt x="18855" y="5694"/>
                        <a:pt x="18994" y="5560"/>
                      </a:cubicBezTo>
                      <a:cubicBezTo>
                        <a:pt x="19217" y="5358"/>
                        <a:pt x="19428" y="5148"/>
                        <a:pt x="19626" y="4930"/>
                      </a:cubicBezTo>
                      <a:cubicBezTo>
                        <a:pt x="19777" y="4754"/>
                        <a:pt x="19921" y="4577"/>
                        <a:pt x="20057" y="4401"/>
                      </a:cubicBezTo>
                      <a:cubicBezTo>
                        <a:pt x="20291" y="4090"/>
                        <a:pt x="20503" y="3771"/>
                        <a:pt x="20689" y="3443"/>
                      </a:cubicBezTo>
                      <a:cubicBezTo>
                        <a:pt x="20855" y="3141"/>
                        <a:pt x="20998" y="2839"/>
                        <a:pt x="21121" y="2519"/>
                      </a:cubicBezTo>
                      <a:cubicBezTo>
                        <a:pt x="21432" y="1730"/>
                        <a:pt x="21600" y="882"/>
                        <a:pt x="21600" y="0"/>
                      </a:cubicBezTo>
                      <a:close/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endParaRPr sz="5063"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109" name="Shape 41541">
                  <a:extLst>
                    <a:ext uri="{FF2B5EF4-FFF2-40B4-BE49-F238E27FC236}">
                      <a16:creationId xmlns:a16="http://schemas.microsoft.com/office/drawing/2014/main" id="{C4748DCD-A7D4-433B-9C36-4493855099B7}"/>
                    </a:ext>
                  </a:extLst>
                </p:cNvPr>
                <p:cNvSpPr/>
                <p:nvPr/>
              </p:nvSpPr>
              <p:spPr>
                <a:xfrm>
                  <a:off x="31381" y="0"/>
                  <a:ext cx="1150638" cy="188506"/>
                </a:xfrm>
                <a:prstGeom prst="ellipse">
                  <a:avLst/>
                </a:pr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endParaRPr sz="5063">
                    <a:latin typeface="Calibri" panose="020F0502020204030204" pitchFamily="34" charset="0"/>
                  </a:endParaRPr>
                </a:p>
              </p:txBody>
            </p:sp>
          </p:grpSp>
          <p:sp>
            <p:nvSpPr>
              <p:cNvPr id="82" name="Shape 41543">
                <a:extLst>
                  <a:ext uri="{FF2B5EF4-FFF2-40B4-BE49-F238E27FC236}">
                    <a16:creationId xmlns:a16="http://schemas.microsoft.com/office/drawing/2014/main" id="{9D671AE5-EA5E-4988-B50A-F1D675038205}"/>
                  </a:ext>
                </a:extLst>
              </p:cNvPr>
              <p:cNvSpPr/>
              <p:nvPr/>
            </p:nvSpPr>
            <p:spPr>
              <a:xfrm>
                <a:off x="62762" y="2301727"/>
                <a:ext cx="1150646" cy="2382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21600" y="10682"/>
                    </a:lnTo>
                    <a:cubicBezTo>
                      <a:pt x="21600" y="10682"/>
                      <a:pt x="21600" y="11195"/>
                      <a:pt x="21600" y="11447"/>
                    </a:cubicBezTo>
                    <a:cubicBezTo>
                      <a:pt x="21600" y="12488"/>
                      <a:pt x="21432" y="13495"/>
                      <a:pt x="21121" y="14453"/>
                    </a:cubicBezTo>
                    <a:cubicBezTo>
                      <a:pt x="20998" y="14822"/>
                      <a:pt x="20855" y="15184"/>
                      <a:pt x="20689" y="15537"/>
                    </a:cubicBezTo>
                    <a:cubicBezTo>
                      <a:pt x="20503" y="15931"/>
                      <a:pt x="20291" y="16317"/>
                      <a:pt x="20057" y="16678"/>
                    </a:cubicBezTo>
                    <a:cubicBezTo>
                      <a:pt x="19921" y="16897"/>
                      <a:pt x="19777" y="17098"/>
                      <a:pt x="19626" y="17300"/>
                    </a:cubicBezTo>
                    <a:cubicBezTo>
                      <a:pt x="19428" y="17561"/>
                      <a:pt x="19217" y="17821"/>
                      <a:pt x="18994" y="18056"/>
                    </a:cubicBezTo>
                    <a:cubicBezTo>
                      <a:pt x="18855" y="18215"/>
                      <a:pt x="18709" y="18367"/>
                      <a:pt x="18561" y="18510"/>
                    </a:cubicBezTo>
                    <a:cubicBezTo>
                      <a:pt x="18358" y="18702"/>
                      <a:pt x="18148" y="18896"/>
                      <a:pt x="17929" y="19072"/>
                    </a:cubicBezTo>
                    <a:cubicBezTo>
                      <a:pt x="17788" y="19190"/>
                      <a:pt x="17645" y="19308"/>
                      <a:pt x="17498" y="19408"/>
                    </a:cubicBezTo>
                    <a:cubicBezTo>
                      <a:pt x="17294" y="19568"/>
                      <a:pt x="17083" y="19710"/>
                      <a:pt x="16866" y="19853"/>
                    </a:cubicBezTo>
                    <a:cubicBezTo>
                      <a:pt x="16724" y="19938"/>
                      <a:pt x="16580" y="20029"/>
                      <a:pt x="16433" y="20114"/>
                    </a:cubicBezTo>
                    <a:cubicBezTo>
                      <a:pt x="16228" y="20231"/>
                      <a:pt x="16017" y="20340"/>
                      <a:pt x="15803" y="20449"/>
                    </a:cubicBezTo>
                    <a:cubicBezTo>
                      <a:pt x="15661" y="20517"/>
                      <a:pt x="15516" y="20584"/>
                      <a:pt x="15370" y="20651"/>
                    </a:cubicBezTo>
                    <a:cubicBezTo>
                      <a:pt x="15163" y="20744"/>
                      <a:pt x="14952" y="20827"/>
                      <a:pt x="14738" y="20903"/>
                    </a:cubicBezTo>
                    <a:cubicBezTo>
                      <a:pt x="14596" y="20954"/>
                      <a:pt x="14453" y="21004"/>
                      <a:pt x="14307" y="21054"/>
                    </a:cubicBezTo>
                    <a:cubicBezTo>
                      <a:pt x="14100" y="21121"/>
                      <a:pt x="13889" y="21180"/>
                      <a:pt x="13675" y="21231"/>
                    </a:cubicBezTo>
                    <a:cubicBezTo>
                      <a:pt x="13533" y="21273"/>
                      <a:pt x="13388" y="21306"/>
                      <a:pt x="13243" y="21340"/>
                    </a:cubicBezTo>
                    <a:cubicBezTo>
                      <a:pt x="13034" y="21382"/>
                      <a:pt x="12823" y="21424"/>
                      <a:pt x="12611" y="21457"/>
                    </a:cubicBezTo>
                    <a:cubicBezTo>
                      <a:pt x="12467" y="21483"/>
                      <a:pt x="12323" y="21499"/>
                      <a:pt x="12180" y="21516"/>
                    </a:cubicBezTo>
                    <a:cubicBezTo>
                      <a:pt x="11971" y="21541"/>
                      <a:pt x="11760" y="21566"/>
                      <a:pt x="11548" y="21575"/>
                    </a:cubicBezTo>
                    <a:cubicBezTo>
                      <a:pt x="11404" y="21584"/>
                      <a:pt x="11260" y="21592"/>
                      <a:pt x="11115" y="21592"/>
                    </a:cubicBezTo>
                    <a:cubicBezTo>
                      <a:pt x="11010" y="21600"/>
                      <a:pt x="10905" y="21600"/>
                      <a:pt x="10799" y="21600"/>
                    </a:cubicBezTo>
                    <a:cubicBezTo>
                      <a:pt x="10694" y="21600"/>
                      <a:pt x="10590" y="21600"/>
                      <a:pt x="10485" y="21592"/>
                    </a:cubicBezTo>
                    <a:cubicBezTo>
                      <a:pt x="10339" y="21592"/>
                      <a:pt x="10196" y="21584"/>
                      <a:pt x="10052" y="21575"/>
                    </a:cubicBezTo>
                    <a:cubicBezTo>
                      <a:pt x="9840" y="21566"/>
                      <a:pt x="9629" y="21541"/>
                      <a:pt x="9420" y="21516"/>
                    </a:cubicBezTo>
                    <a:cubicBezTo>
                      <a:pt x="9277" y="21499"/>
                      <a:pt x="9133" y="21483"/>
                      <a:pt x="8989" y="21457"/>
                    </a:cubicBezTo>
                    <a:cubicBezTo>
                      <a:pt x="8777" y="21424"/>
                      <a:pt x="8566" y="21382"/>
                      <a:pt x="8357" y="21340"/>
                    </a:cubicBezTo>
                    <a:cubicBezTo>
                      <a:pt x="8212" y="21306"/>
                      <a:pt x="8068" y="21273"/>
                      <a:pt x="7925" y="21239"/>
                    </a:cubicBezTo>
                    <a:cubicBezTo>
                      <a:pt x="7711" y="21180"/>
                      <a:pt x="7500" y="21121"/>
                      <a:pt x="7293" y="21054"/>
                    </a:cubicBezTo>
                    <a:cubicBezTo>
                      <a:pt x="7147" y="21004"/>
                      <a:pt x="7004" y="20954"/>
                      <a:pt x="6862" y="20903"/>
                    </a:cubicBezTo>
                    <a:cubicBezTo>
                      <a:pt x="6648" y="20827"/>
                      <a:pt x="6437" y="20744"/>
                      <a:pt x="6230" y="20651"/>
                    </a:cubicBezTo>
                    <a:cubicBezTo>
                      <a:pt x="6083" y="20584"/>
                      <a:pt x="5939" y="20517"/>
                      <a:pt x="5797" y="20449"/>
                    </a:cubicBezTo>
                    <a:cubicBezTo>
                      <a:pt x="5582" y="20340"/>
                      <a:pt x="5372" y="20231"/>
                      <a:pt x="5167" y="20114"/>
                    </a:cubicBezTo>
                    <a:cubicBezTo>
                      <a:pt x="5020" y="20029"/>
                      <a:pt x="4876" y="19938"/>
                      <a:pt x="4734" y="19853"/>
                    </a:cubicBezTo>
                    <a:cubicBezTo>
                      <a:pt x="4517" y="19710"/>
                      <a:pt x="4306" y="19568"/>
                      <a:pt x="4102" y="19408"/>
                    </a:cubicBezTo>
                    <a:cubicBezTo>
                      <a:pt x="3955" y="19308"/>
                      <a:pt x="3811" y="19190"/>
                      <a:pt x="3671" y="19072"/>
                    </a:cubicBezTo>
                    <a:cubicBezTo>
                      <a:pt x="3452" y="18896"/>
                      <a:pt x="3242" y="18702"/>
                      <a:pt x="3039" y="18510"/>
                    </a:cubicBezTo>
                    <a:cubicBezTo>
                      <a:pt x="2891" y="18367"/>
                      <a:pt x="2745" y="18215"/>
                      <a:pt x="2606" y="18056"/>
                    </a:cubicBezTo>
                    <a:cubicBezTo>
                      <a:pt x="2383" y="17821"/>
                      <a:pt x="2172" y="17561"/>
                      <a:pt x="1974" y="17300"/>
                    </a:cubicBezTo>
                    <a:cubicBezTo>
                      <a:pt x="1823" y="17098"/>
                      <a:pt x="1679" y="16897"/>
                      <a:pt x="1543" y="16678"/>
                    </a:cubicBezTo>
                    <a:cubicBezTo>
                      <a:pt x="1309" y="16317"/>
                      <a:pt x="1097" y="15931"/>
                      <a:pt x="911" y="15537"/>
                    </a:cubicBezTo>
                    <a:cubicBezTo>
                      <a:pt x="745" y="15184"/>
                      <a:pt x="602" y="14822"/>
                      <a:pt x="479" y="14453"/>
                    </a:cubicBezTo>
                    <a:cubicBezTo>
                      <a:pt x="168" y="13495"/>
                      <a:pt x="0" y="12488"/>
                      <a:pt x="0" y="11447"/>
                    </a:cubicBezTo>
                    <a:cubicBezTo>
                      <a:pt x="0" y="11195"/>
                      <a:pt x="0" y="10682"/>
                      <a:pt x="0" y="10682"/>
                    </a:cubicBezTo>
                    <a:lnTo>
                      <a:pt x="0" y="0"/>
                    </a:lnTo>
                    <a:cubicBezTo>
                      <a:pt x="0" y="882"/>
                      <a:pt x="168" y="1730"/>
                      <a:pt x="479" y="2519"/>
                    </a:cubicBezTo>
                    <a:cubicBezTo>
                      <a:pt x="602" y="2839"/>
                      <a:pt x="745" y="3141"/>
                      <a:pt x="911" y="3443"/>
                    </a:cubicBezTo>
                    <a:cubicBezTo>
                      <a:pt x="1097" y="3771"/>
                      <a:pt x="1309" y="4090"/>
                      <a:pt x="1543" y="4401"/>
                    </a:cubicBezTo>
                    <a:cubicBezTo>
                      <a:pt x="1679" y="4577"/>
                      <a:pt x="1823" y="4754"/>
                      <a:pt x="1974" y="4930"/>
                    </a:cubicBezTo>
                    <a:cubicBezTo>
                      <a:pt x="2172" y="5148"/>
                      <a:pt x="2383" y="5358"/>
                      <a:pt x="2606" y="5560"/>
                    </a:cubicBezTo>
                    <a:cubicBezTo>
                      <a:pt x="2745" y="5694"/>
                      <a:pt x="2891" y="5820"/>
                      <a:pt x="3039" y="5937"/>
                    </a:cubicBezTo>
                    <a:cubicBezTo>
                      <a:pt x="3242" y="6105"/>
                      <a:pt x="3452" y="6265"/>
                      <a:pt x="3671" y="6416"/>
                    </a:cubicBezTo>
                    <a:cubicBezTo>
                      <a:pt x="3811" y="6509"/>
                      <a:pt x="3955" y="6609"/>
                      <a:pt x="4102" y="6701"/>
                    </a:cubicBezTo>
                    <a:cubicBezTo>
                      <a:pt x="4306" y="6828"/>
                      <a:pt x="4517" y="6954"/>
                      <a:pt x="4734" y="7063"/>
                    </a:cubicBezTo>
                    <a:cubicBezTo>
                      <a:pt x="4876" y="7147"/>
                      <a:pt x="5020" y="7214"/>
                      <a:pt x="5167" y="7289"/>
                    </a:cubicBezTo>
                    <a:cubicBezTo>
                      <a:pt x="5372" y="7390"/>
                      <a:pt x="5582" y="7483"/>
                      <a:pt x="5797" y="7575"/>
                    </a:cubicBezTo>
                    <a:cubicBezTo>
                      <a:pt x="5939" y="7626"/>
                      <a:pt x="6083" y="7684"/>
                      <a:pt x="6230" y="7743"/>
                    </a:cubicBezTo>
                    <a:cubicBezTo>
                      <a:pt x="6437" y="7818"/>
                      <a:pt x="6648" y="7886"/>
                      <a:pt x="6862" y="7953"/>
                    </a:cubicBezTo>
                    <a:cubicBezTo>
                      <a:pt x="7004" y="7995"/>
                      <a:pt x="7147" y="8037"/>
                      <a:pt x="7293" y="8079"/>
                    </a:cubicBezTo>
                    <a:cubicBezTo>
                      <a:pt x="7500" y="8137"/>
                      <a:pt x="7711" y="8188"/>
                      <a:pt x="7925" y="8230"/>
                    </a:cubicBezTo>
                    <a:cubicBezTo>
                      <a:pt x="8068" y="8264"/>
                      <a:pt x="8212" y="8297"/>
                      <a:pt x="8357" y="8323"/>
                    </a:cubicBezTo>
                    <a:cubicBezTo>
                      <a:pt x="8566" y="8356"/>
                      <a:pt x="8777" y="8390"/>
                      <a:pt x="8989" y="8424"/>
                    </a:cubicBezTo>
                    <a:cubicBezTo>
                      <a:pt x="9133" y="8440"/>
                      <a:pt x="9277" y="8456"/>
                      <a:pt x="9420" y="8474"/>
                    </a:cubicBezTo>
                    <a:cubicBezTo>
                      <a:pt x="9629" y="8490"/>
                      <a:pt x="9840" y="8507"/>
                      <a:pt x="10052" y="8524"/>
                    </a:cubicBezTo>
                    <a:cubicBezTo>
                      <a:pt x="10196" y="8533"/>
                      <a:pt x="10339" y="8533"/>
                      <a:pt x="10485" y="8533"/>
                    </a:cubicBezTo>
                    <a:cubicBezTo>
                      <a:pt x="10588" y="8541"/>
                      <a:pt x="10694" y="8541"/>
                      <a:pt x="10799" y="8541"/>
                    </a:cubicBezTo>
                    <a:cubicBezTo>
                      <a:pt x="10905" y="8541"/>
                      <a:pt x="11010" y="8541"/>
                      <a:pt x="11115" y="8533"/>
                    </a:cubicBezTo>
                    <a:cubicBezTo>
                      <a:pt x="11260" y="8533"/>
                      <a:pt x="11404" y="8533"/>
                      <a:pt x="11548" y="8524"/>
                    </a:cubicBezTo>
                    <a:cubicBezTo>
                      <a:pt x="11760" y="8507"/>
                      <a:pt x="11971" y="8490"/>
                      <a:pt x="12180" y="8474"/>
                    </a:cubicBezTo>
                    <a:cubicBezTo>
                      <a:pt x="12323" y="8456"/>
                      <a:pt x="12467" y="8440"/>
                      <a:pt x="12611" y="8424"/>
                    </a:cubicBezTo>
                    <a:cubicBezTo>
                      <a:pt x="12823" y="8390"/>
                      <a:pt x="13034" y="8356"/>
                      <a:pt x="13243" y="8323"/>
                    </a:cubicBezTo>
                    <a:cubicBezTo>
                      <a:pt x="13388" y="8297"/>
                      <a:pt x="13533" y="8264"/>
                      <a:pt x="13675" y="8230"/>
                    </a:cubicBezTo>
                    <a:cubicBezTo>
                      <a:pt x="13889" y="8188"/>
                      <a:pt x="14100" y="8137"/>
                      <a:pt x="14307" y="8079"/>
                    </a:cubicBezTo>
                    <a:cubicBezTo>
                      <a:pt x="14453" y="8037"/>
                      <a:pt x="14596" y="7995"/>
                      <a:pt x="14738" y="7953"/>
                    </a:cubicBezTo>
                    <a:cubicBezTo>
                      <a:pt x="14952" y="7886"/>
                      <a:pt x="15163" y="7818"/>
                      <a:pt x="15370" y="7743"/>
                    </a:cubicBezTo>
                    <a:cubicBezTo>
                      <a:pt x="15516" y="7684"/>
                      <a:pt x="15661" y="7626"/>
                      <a:pt x="15803" y="7567"/>
                    </a:cubicBezTo>
                    <a:cubicBezTo>
                      <a:pt x="16017" y="7483"/>
                      <a:pt x="16228" y="7390"/>
                      <a:pt x="16433" y="7289"/>
                    </a:cubicBezTo>
                    <a:cubicBezTo>
                      <a:pt x="16580" y="7214"/>
                      <a:pt x="16724" y="7138"/>
                      <a:pt x="16866" y="7063"/>
                    </a:cubicBezTo>
                    <a:cubicBezTo>
                      <a:pt x="17083" y="6945"/>
                      <a:pt x="17294" y="6828"/>
                      <a:pt x="17498" y="6701"/>
                    </a:cubicBezTo>
                    <a:cubicBezTo>
                      <a:pt x="17645" y="6609"/>
                      <a:pt x="17788" y="6509"/>
                      <a:pt x="17929" y="6416"/>
                    </a:cubicBezTo>
                    <a:cubicBezTo>
                      <a:pt x="18148" y="6265"/>
                      <a:pt x="18358" y="6105"/>
                      <a:pt x="18561" y="5937"/>
                    </a:cubicBezTo>
                    <a:cubicBezTo>
                      <a:pt x="18709" y="5820"/>
                      <a:pt x="18855" y="5694"/>
                      <a:pt x="18994" y="5560"/>
                    </a:cubicBezTo>
                    <a:cubicBezTo>
                      <a:pt x="19217" y="5358"/>
                      <a:pt x="19428" y="5148"/>
                      <a:pt x="19626" y="4930"/>
                    </a:cubicBezTo>
                    <a:cubicBezTo>
                      <a:pt x="19777" y="4754"/>
                      <a:pt x="19921" y="4577"/>
                      <a:pt x="20057" y="4401"/>
                    </a:cubicBezTo>
                    <a:cubicBezTo>
                      <a:pt x="20291" y="4090"/>
                      <a:pt x="20503" y="3771"/>
                      <a:pt x="20689" y="3443"/>
                    </a:cubicBezTo>
                    <a:cubicBezTo>
                      <a:pt x="20855" y="3141"/>
                      <a:pt x="20998" y="2839"/>
                      <a:pt x="21121" y="2519"/>
                    </a:cubicBezTo>
                    <a:cubicBezTo>
                      <a:pt x="21432" y="1730"/>
                      <a:pt x="21600" y="882"/>
                      <a:pt x="21600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 sz="5063">
                  <a:latin typeface="Calibri" panose="020F0502020204030204" pitchFamily="34" charset="0"/>
                </a:endParaRPr>
              </a:p>
            </p:txBody>
          </p:sp>
          <p:sp>
            <p:nvSpPr>
              <p:cNvPr id="83" name="Shape 41544">
                <a:extLst>
                  <a:ext uri="{FF2B5EF4-FFF2-40B4-BE49-F238E27FC236}">
                    <a16:creationId xmlns:a16="http://schemas.microsoft.com/office/drawing/2014/main" id="{14F42506-9512-4FE4-897E-A138CF2E3694}"/>
                  </a:ext>
                </a:extLst>
              </p:cNvPr>
              <p:cNvSpPr/>
              <p:nvPr/>
            </p:nvSpPr>
            <p:spPr>
              <a:xfrm>
                <a:off x="62762" y="2188482"/>
                <a:ext cx="1150637" cy="188506"/>
              </a:xfrm>
              <a:prstGeom prst="ellipse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 sz="5063">
                  <a:latin typeface="Calibri" panose="020F0502020204030204" pitchFamily="34" charset="0"/>
                </a:endParaRPr>
              </a:p>
            </p:txBody>
          </p:sp>
          <p:sp>
            <p:nvSpPr>
              <p:cNvPr id="84" name="Shape 41545">
                <a:extLst>
                  <a:ext uri="{FF2B5EF4-FFF2-40B4-BE49-F238E27FC236}">
                    <a16:creationId xmlns:a16="http://schemas.microsoft.com/office/drawing/2014/main" id="{53EC49B6-B127-45F6-861A-4D38EBE192BC}"/>
                  </a:ext>
                </a:extLst>
              </p:cNvPr>
              <p:cNvSpPr/>
              <p:nvPr/>
            </p:nvSpPr>
            <p:spPr>
              <a:xfrm>
                <a:off x="0" y="2063602"/>
                <a:ext cx="1150645" cy="2382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21600" y="10682"/>
                    </a:lnTo>
                    <a:cubicBezTo>
                      <a:pt x="21600" y="10682"/>
                      <a:pt x="21600" y="11195"/>
                      <a:pt x="21600" y="11447"/>
                    </a:cubicBezTo>
                    <a:cubicBezTo>
                      <a:pt x="21600" y="12488"/>
                      <a:pt x="21432" y="13495"/>
                      <a:pt x="21121" y="14453"/>
                    </a:cubicBezTo>
                    <a:cubicBezTo>
                      <a:pt x="20998" y="14822"/>
                      <a:pt x="20855" y="15184"/>
                      <a:pt x="20689" y="15537"/>
                    </a:cubicBezTo>
                    <a:cubicBezTo>
                      <a:pt x="20503" y="15931"/>
                      <a:pt x="20291" y="16317"/>
                      <a:pt x="20057" y="16678"/>
                    </a:cubicBezTo>
                    <a:cubicBezTo>
                      <a:pt x="19921" y="16897"/>
                      <a:pt x="19777" y="17098"/>
                      <a:pt x="19626" y="17300"/>
                    </a:cubicBezTo>
                    <a:cubicBezTo>
                      <a:pt x="19428" y="17561"/>
                      <a:pt x="19217" y="17821"/>
                      <a:pt x="18994" y="18056"/>
                    </a:cubicBezTo>
                    <a:cubicBezTo>
                      <a:pt x="18855" y="18215"/>
                      <a:pt x="18709" y="18367"/>
                      <a:pt x="18561" y="18510"/>
                    </a:cubicBezTo>
                    <a:cubicBezTo>
                      <a:pt x="18358" y="18702"/>
                      <a:pt x="18148" y="18896"/>
                      <a:pt x="17929" y="19072"/>
                    </a:cubicBezTo>
                    <a:cubicBezTo>
                      <a:pt x="17788" y="19190"/>
                      <a:pt x="17645" y="19308"/>
                      <a:pt x="17498" y="19408"/>
                    </a:cubicBezTo>
                    <a:cubicBezTo>
                      <a:pt x="17294" y="19568"/>
                      <a:pt x="17083" y="19710"/>
                      <a:pt x="16866" y="19853"/>
                    </a:cubicBezTo>
                    <a:cubicBezTo>
                      <a:pt x="16724" y="19938"/>
                      <a:pt x="16580" y="20029"/>
                      <a:pt x="16433" y="20114"/>
                    </a:cubicBezTo>
                    <a:cubicBezTo>
                      <a:pt x="16228" y="20231"/>
                      <a:pt x="16017" y="20340"/>
                      <a:pt x="15803" y="20449"/>
                    </a:cubicBezTo>
                    <a:cubicBezTo>
                      <a:pt x="15661" y="20517"/>
                      <a:pt x="15516" y="20584"/>
                      <a:pt x="15370" y="20651"/>
                    </a:cubicBezTo>
                    <a:cubicBezTo>
                      <a:pt x="15163" y="20744"/>
                      <a:pt x="14952" y="20827"/>
                      <a:pt x="14738" y="20903"/>
                    </a:cubicBezTo>
                    <a:cubicBezTo>
                      <a:pt x="14596" y="20954"/>
                      <a:pt x="14453" y="21004"/>
                      <a:pt x="14307" y="21054"/>
                    </a:cubicBezTo>
                    <a:cubicBezTo>
                      <a:pt x="14100" y="21121"/>
                      <a:pt x="13889" y="21180"/>
                      <a:pt x="13675" y="21231"/>
                    </a:cubicBezTo>
                    <a:cubicBezTo>
                      <a:pt x="13533" y="21273"/>
                      <a:pt x="13388" y="21306"/>
                      <a:pt x="13243" y="21340"/>
                    </a:cubicBezTo>
                    <a:cubicBezTo>
                      <a:pt x="13034" y="21382"/>
                      <a:pt x="12823" y="21424"/>
                      <a:pt x="12611" y="21457"/>
                    </a:cubicBezTo>
                    <a:cubicBezTo>
                      <a:pt x="12467" y="21483"/>
                      <a:pt x="12323" y="21499"/>
                      <a:pt x="12180" y="21516"/>
                    </a:cubicBezTo>
                    <a:cubicBezTo>
                      <a:pt x="11971" y="21541"/>
                      <a:pt x="11760" y="21566"/>
                      <a:pt x="11548" y="21575"/>
                    </a:cubicBezTo>
                    <a:cubicBezTo>
                      <a:pt x="11404" y="21584"/>
                      <a:pt x="11260" y="21592"/>
                      <a:pt x="11115" y="21592"/>
                    </a:cubicBezTo>
                    <a:cubicBezTo>
                      <a:pt x="11010" y="21600"/>
                      <a:pt x="10905" y="21600"/>
                      <a:pt x="10799" y="21600"/>
                    </a:cubicBezTo>
                    <a:cubicBezTo>
                      <a:pt x="10694" y="21600"/>
                      <a:pt x="10590" y="21600"/>
                      <a:pt x="10485" y="21592"/>
                    </a:cubicBezTo>
                    <a:cubicBezTo>
                      <a:pt x="10339" y="21592"/>
                      <a:pt x="10196" y="21584"/>
                      <a:pt x="10052" y="21575"/>
                    </a:cubicBezTo>
                    <a:cubicBezTo>
                      <a:pt x="9840" y="21566"/>
                      <a:pt x="9629" y="21541"/>
                      <a:pt x="9420" y="21516"/>
                    </a:cubicBezTo>
                    <a:cubicBezTo>
                      <a:pt x="9277" y="21499"/>
                      <a:pt x="9133" y="21483"/>
                      <a:pt x="8989" y="21457"/>
                    </a:cubicBezTo>
                    <a:cubicBezTo>
                      <a:pt x="8777" y="21424"/>
                      <a:pt x="8566" y="21382"/>
                      <a:pt x="8357" y="21340"/>
                    </a:cubicBezTo>
                    <a:cubicBezTo>
                      <a:pt x="8212" y="21306"/>
                      <a:pt x="8068" y="21273"/>
                      <a:pt x="7925" y="21239"/>
                    </a:cubicBezTo>
                    <a:cubicBezTo>
                      <a:pt x="7711" y="21180"/>
                      <a:pt x="7500" y="21121"/>
                      <a:pt x="7293" y="21054"/>
                    </a:cubicBezTo>
                    <a:cubicBezTo>
                      <a:pt x="7147" y="21004"/>
                      <a:pt x="7004" y="20954"/>
                      <a:pt x="6862" y="20903"/>
                    </a:cubicBezTo>
                    <a:cubicBezTo>
                      <a:pt x="6648" y="20827"/>
                      <a:pt x="6437" y="20744"/>
                      <a:pt x="6230" y="20651"/>
                    </a:cubicBezTo>
                    <a:cubicBezTo>
                      <a:pt x="6083" y="20584"/>
                      <a:pt x="5939" y="20517"/>
                      <a:pt x="5797" y="20449"/>
                    </a:cubicBezTo>
                    <a:cubicBezTo>
                      <a:pt x="5582" y="20340"/>
                      <a:pt x="5372" y="20231"/>
                      <a:pt x="5167" y="20114"/>
                    </a:cubicBezTo>
                    <a:cubicBezTo>
                      <a:pt x="5020" y="20029"/>
                      <a:pt x="4876" y="19938"/>
                      <a:pt x="4734" y="19853"/>
                    </a:cubicBezTo>
                    <a:cubicBezTo>
                      <a:pt x="4517" y="19710"/>
                      <a:pt x="4306" y="19568"/>
                      <a:pt x="4102" y="19408"/>
                    </a:cubicBezTo>
                    <a:cubicBezTo>
                      <a:pt x="3955" y="19308"/>
                      <a:pt x="3811" y="19190"/>
                      <a:pt x="3671" y="19072"/>
                    </a:cubicBezTo>
                    <a:cubicBezTo>
                      <a:pt x="3452" y="18896"/>
                      <a:pt x="3242" y="18702"/>
                      <a:pt x="3039" y="18510"/>
                    </a:cubicBezTo>
                    <a:cubicBezTo>
                      <a:pt x="2891" y="18367"/>
                      <a:pt x="2745" y="18215"/>
                      <a:pt x="2606" y="18056"/>
                    </a:cubicBezTo>
                    <a:cubicBezTo>
                      <a:pt x="2383" y="17821"/>
                      <a:pt x="2172" y="17561"/>
                      <a:pt x="1974" y="17300"/>
                    </a:cubicBezTo>
                    <a:cubicBezTo>
                      <a:pt x="1823" y="17098"/>
                      <a:pt x="1679" y="16897"/>
                      <a:pt x="1543" y="16678"/>
                    </a:cubicBezTo>
                    <a:cubicBezTo>
                      <a:pt x="1309" y="16317"/>
                      <a:pt x="1097" y="15931"/>
                      <a:pt x="911" y="15537"/>
                    </a:cubicBezTo>
                    <a:cubicBezTo>
                      <a:pt x="745" y="15184"/>
                      <a:pt x="602" y="14822"/>
                      <a:pt x="479" y="14453"/>
                    </a:cubicBezTo>
                    <a:cubicBezTo>
                      <a:pt x="168" y="13495"/>
                      <a:pt x="0" y="12488"/>
                      <a:pt x="0" y="11447"/>
                    </a:cubicBezTo>
                    <a:cubicBezTo>
                      <a:pt x="0" y="11195"/>
                      <a:pt x="0" y="10682"/>
                      <a:pt x="0" y="10682"/>
                    </a:cubicBezTo>
                    <a:lnTo>
                      <a:pt x="0" y="0"/>
                    </a:lnTo>
                    <a:cubicBezTo>
                      <a:pt x="0" y="882"/>
                      <a:pt x="168" y="1730"/>
                      <a:pt x="479" y="2519"/>
                    </a:cubicBezTo>
                    <a:cubicBezTo>
                      <a:pt x="602" y="2839"/>
                      <a:pt x="745" y="3141"/>
                      <a:pt x="911" y="3443"/>
                    </a:cubicBezTo>
                    <a:cubicBezTo>
                      <a:pt x="1097" y="3771"/>
                      <a:pt x="1309" y="4090"/>
                      <a:pt x="1543" y="4401"/>
                    </a:cubicBezTo>
                    <a:cubicBezTo>
                      <a:pt x="1679" y="4577"/>
                      <a:pt x="1823" y="4754"/>
                      <a:pt x="1974" y="4930"/>
                    </a:cubicBezTo>
                    <a:cubicBezTo>
                      <a:pt x="2172" y="5148"/>
                      <a:pt x="2383" y="5358"/>
                      <a:pt x="2606" y="5560"/>
                    </a:cubicBezTo>
                    <a:cubicBezTo>
                      <a:pt x="2745" y="5694"/>
                      <a:pt x="2891" y="5820"/>
                      <a:pt x="3039" y="5937"/>
                    </a:cubicBezTo>
                    <a:cubicBezTo>
                      <a:pt x="3242" y="6105"/>
                      <a:pt x="3452" y="6265"/>
                      <a:pt x="3671" y="6416"/>
                    </a:cubicBezTo>
                    <a:cubicBezTo>
                      <a:pt x="3811" y="6509"/>
                      <a:pt x="3955" y="6609"/>
                      <a:pt x="4102" y="6701"/>
                    </a:cubicBezTo>
                    <a:cubicBezTo>
                      <a:pt x="4306" y="6828"/>
                      <a:pt x="4517" y="6954"/>
                      <a:pt x="4734" y="7063"/>
                    </a:cubicBezTo>
                    <a:cubicBezTo>
                      <a:pt x="4876" y="7147"/>
                      <a:pt x="5020" y="7214"/>
                      <a:pt x="5167" y="7289"/>
                    </a:cubicBezTo>
                    <a:cubicBezTo>
                      <a:pt x="5372" y="7390"/>
                      <a:pt x="5582" y="7483"/>
                      <a:pt x="5797" y="7575"/>
                    </a:cubicBezTo>
                    <a:cubicBezTo>
                      <a:pt x="5939" y="7626"/>
                      <a:pt x="6083" y="7684"/>
                      <a:pt x="6230" y="7743"/>
                    </a:cubicBezTo>
                    <a:cubicBezTo>
                      <a:pt x="6437" y="7818"/>
                      <a:pt x="6648" y="7886"/>
                      <a:pt x="6862" y="7953"/>
                    </a:cubicBezTo>
                    <a:cubicBezTo>
                      <a:pt x="7004" y="7995"/>
                      <a:pt x="7147" y="8037"/>
                      <a:pt x="7293" y="8079"/>
                    </a:cubicBezTo>
                    <a:cubicBezTo>
                      <a:pt x="7500" y="8137"/>
                      <a:pt x="7711" y="8188"/>
                      <a:pt x="7925" y="8230"/>
                    </a:cubicBezTo>
                    <a:cubicBezTo>
                      <a:pt x="8068" y="8264"/>
                      <a:pt x="8212" y="8297"/>
                      <a:pt x="8357" y="8323"/>
                    </a:cubicBezTo>
                    <a:cubicBezTo>
                      <a:pt x="8566" y="8356"/>
                      <a:pt x="8777" y="8390"/>
                      <a:pt x="8989" y="8424"/>
                    </a:cubicBezTo>
                    <a:cubicBezTo>
                      <a:pt x="9133" y="8440"/>
                      <a:pt x="9277" y="8456"/>
                      <a:pt x="9420" y="8474"/>
                    </a:cubicBezTo>
                    <a:cubicBezTo>
                      <a:pt x="9629" y="8490"/>
                      <a:pt x="9840" y="8507"/>
                      <a:pt x="10052" y="8524"/>
                    </a:cubicBezTo>
                    <a:cubicBezTo>
                      <a:pt x="10196" y="8533"/>
                      <a:pt x="10339" y="8533"/>
                      <a:pt x="10485" y="8533"/>
                    </a:cubicBezTo>
                    <a:cubicBezTo>
                      <a:pt x="10588" y="8541"/>
                      <a:pt x="10694" y="8541"/>
                      <a:pt x="10799" y="8541"/>
                    </a:cubicBezTo>
                    <a:cubicBezTo>
                      <a:pt x="10905" y="8541"/>
                      <a:pt x="11010" y="8541"/>
                      <a:pt x="11115" y="8533"/>
                    </a:cubicBezTo>
                    <a:cubicBezTo>
                      <a:pt x="11260" y="8533"/>
                      <a:pt x="11404" y="8533"/>
                      <a:pt x="11548" y="8524"/>
                    </a:cubicBezTo>
                    <a:cubicBezTo>
                      <a:pt x="11760" y="8507"/>
                      <a:pt x="11971" y="8490"/>
                      <a:pt x="12180" y="8474"/>
                    </a:cubicBezTo>
                    <a:cubicBezTo>
                      <a:pt x="12323" y="8456"/>
                      <a:pt x="12467" y="8440"/>
                      <a:pt x="12611" y="8424"/>
                    </a:cubicBezTo>
                    <a:cubicBezTo>
                      <a:pt x="12823" y="8390"/>
                      <a:pt x="13034" y="8356"/>
                      <a:pt x="13243" y="8323"/>
                    </a:cubicBezTo>
                    <a:cubicBezTo>
                      <a:pt x="13388" y="8297"/>
                      <a:pt x="13533" y="8264"/>
                      <a:pt x="13675" y="8230"/>
                    </a:cubicBezTo>
                    <a:cubicBezTo>
                      <a:pt x="13889" y="8188"/>
                      <a:pt x="14100" y="8137"/>
                      <a:pt x="14307" y="8079"/>
                    </a:cubicBezTo>
                    <a:cubicBezTo>
                      <a:pt x="14453" y="8037"/>
                      <a:pt x="14596" y="7995"/>
                      <a:pt x="14738" y="7953"/>
                    </a:cubicBezTo>
                    <a:cubicBezTo>
                      <a:pt x="14952" y="7886"/>
                      <a:pt x="15163" y="7818"/>
                      <a:pt x="15370" y="7743"/>
                    </a:cubicBezTo>
                    <a:cubicBezTo>
                      <a:pt x="15516" y="7684"/>
                      <a:pt x="15661" y="7626"/>
                      <a:pt x="15803" y="7567"/>
                    </a:cubicBezTo>
                    <a:cubicBezTo>
                      <a:pt x="16017" y="7483"/>
                      <a:pt x="16228" y="7390"/>
                      <a:pt x="16433" y="7289"/>
                    </a:cubicBezTo>
                    <a:cubicBezTo>
                      <a:pt x="16580" y="7214"/>
                      <a:pt x="16724" y="7138"/>
                      <a:pt x="16866" y="7063"/>
                    </a:cubicBezTo>
                    <a:cubicBezTo>
                      <a:pt x="17083" y="6945"/>
                      <a:pt x="17294" y="6828"/>
                      <a:pt x="17498" y="6701"/>
                    </a:cubicBezTo>
                    <a:cubicBezTo>
                      <a:pt x="17645" y="6609"/>
                      <a:pt x="17788" y="6509"/>
                      <a:pt x="17929" y="6416"/>
                    </a:cubicBezTo>
                    <a:cubicBezTo>
                      <a:pt x="18148" y="6265"/>
                      <a:pt x="18358" y="6105"/>
                      <a:pt x="18561" y="5937"/>
                    </a:cubicBezTo>
                    <a:cubicBezTo>
                      <a:pt x="18709" y="5820"/>
                      <a:pt x="18855" y="5694"/>
                      <a:pt x="18994" y="5560"/>
                    </a:cubicBezTo>
                    <a:cubicBezTo>
                      <a:pt x="19217" y="5358"/>
                      <a:pt x="19428" y="5148"/>
                      <a:pt x="19626" y="4930"/>
                    </a:cubicBezTo>
                    <a:cubicBezTo>
                      <a:pt x="19777" y="4754"/>
                      <a:pt x="19921" y="4577"/>
                      <a:pt x="20057" y="4401"/>
                    </a:cubicBezTo>
                    <a:cubicBezTo>
                      <a:pt x="20291" y="4090"/>
                      <a:pt x="20503" y="3771"/>
                      <a:pt x="20689" y="3443"/>
                    </a:cubicBezTo>
                    <a:cubicBezTo>
                      <a:pt x="20855" y="3141"/>
                      <a:pt x="20998" y="2839"/>
                      <a:pt x="21121" y="2519"/>
                    </a:cubicBezTo>
                    <a:cubicBezTo>
                      <a:pt x="21432" y="1730"/>
                      <a:pt x="21600" y="882"/>
                      <a:pt x="21600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 sz="5063">
                  <a:latin typeface="Calibri" panose="020F0502020204030204" pitchFamily="34" charset="0"/>
                </a:endParaRPr>
              </a:p>
            </p:txBody>
          </p:sp>
          <p:sp>
            <p:nvSpPr>
              <p:cNvPr id="85" name="Shape 41546">
                <a:extLst>
                  <a:ext uri="{FF2B5EF4-FFF2-40B4-BE49-F238E27FC236}">
                    <a16:creationId xmlns:a16="http://schemas.microsoft.com/office/drawing/2014/main" id="{5ED73BA5-328D-4343-9EEB-B5C6897F3D59}"/>
                  </a:ext>
                </a:extLst>
              </p:cNvPr>
              <p:cNvSpPr/>
              <p:nvPr/>
            </p:nvSpPr>
            <p:spPr>
              <a:xfrm>
                <a:off x="0" y="1950356"/>
                <a:ext cx="1150637" cy="188506"/>
              </a:xfrm>
              <a:prstGeom prst="ellipse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 sz="5063">
                  <a:latin typeface="Calibri" panose="020F0502020204030204" pitchFamily="34" charset="0"/>
                </a:endParaRPr>
              </a:p>
            </p:txBody>
          </p:sp>
          <p:sp>
            <p:nvSpPr>
              <p:cNvPr id="86" name="Shape 41547">
                <a:extLst>
                  <a:ext uri="{FF2B5EF4-FFF2-40B4-BE49-F238E27FC236}">
                    <a16:creationId xmlns:a16="http://schemas.microsoft.com/office/drawing/2014/main" id="{7D1826AB-7D6C-4CC4-B53A-F63012E3A439}"/>
                  </a:ext>
                </a:extLst>
              </p:cNvPr>
              <p:cNvSpPr/>
              <p:nvPr/>
            </p:nvSpPr>
            <p:spPr>
              <a:xfrm>
                <a:off x="62762" y="1836817"/>
                <a:ext cx="1150646" cy="2382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21600" y="10682"/>
                    </a:lnTo>
                    <a:cubicBezTo>
                      <a:pt x="21600" y="10682"/>
                      <a:pt x="21600" y="11195"/>
                      <a:pt x="21600" y="11447"/>
                    </a:cubicBezTo>
                    <a:cubicBezTo>
                      <a:pt x="21600" y="12488"/>
                      <a:pt x="21432" y="13495"/>
                      <a:pt x="21121" y="14453"/>
                    </a:cubicBezTo>
                    <a:cubicBezTo>
                      <a:pt x="20998" y="14822"/>
                      <a:pt x="20855" y="15184"/>
                      <a:pt x="20689" y="15537"/>
                    </a:cubicBezTo>
                    <a:cubicBezTo>
                      <a:pt x="20503" y="15931"/>
                      <a:pt x="20291" y="16317"/>
                      <a:pt x="20057" y="16678"/>
                    </a:cubicBezTo>
                    <a:cubicBezTo>
                      <a:pt x="19921" y="16897"/>
                      <a:pt x="19777" y="17098"/>
                      <a:pt x="19626" y="17300"/>
                    </a:cubicBezTo>
                    <a:cubicBezTo>
                      <a:pt x="19428" y="17561"/>
                      <a:pt x="19217" y="17821"/>
                      <a:pt x="18994" y="18056"/>
                    </a:cubicBezTo>
                    <a:cubicBezTo>
                      <a:pt x="18855" y="18215"/>
                      <a:pt x="18709" y="18367"/>
                      <a:pt x="18561" y="18510"/>
                    </a:cubicBezTo>
                    <a:cubicBezTo>
                      <a:pt x="18358" y="18702"/>
                      <a:pt x="18148" y="18896"/>
                      <a:pt x="17929" y="19072"/>
                    </a:cubicBezTo>
                    <a:cubicBezTo>
                      <a:pt x="17788" y="19190"/>
                      <a:pt x="17645" y="19308"/>
                      <a:pt x="17498" y="19408"/>
                    </a:cubicBezTo>
                    <a:cubicBezTo>
                      <a:pt x="17294" y="19568"/>
                      <a:pt x="17083" y="19710"/>
                      <a:pt x="16866" y="19853"/>
                    </a:cubicBezTo>
                    <a:cubicBezTo>
                      <a:pt x="16724" y="19938"/>
                      <a:pt x="16580" y="20029"/>
                      <a:pt x="16433" y="20114"/>
                    </a:cubicBezTo>
                    <a:cubicBezTo>
                      <a:pt x="16228" y="20231"/>
                      <a:pt x="16017" y="20340"/>
                      <a:pt x="15803" y="20449"/>
                    </a:cubicBezTo>
                    <a:cubicBezTo>
                      <a:pt x="15661" y="20517"/>
                      <a:pt x="15516" y="20584"/>
                      <a:pt x="15370" y="20651"/>
                    </a:cubicBezTo>
                    <a:cubicBezTo>
                      <a:pt x="15163" y="20744"/>
                      <a:pt x="14952" y="20827"/>
                      <a:pt x="14738" y="20903"/>
                    </a:cubicBezTo>
                    <a:cubicBezTo>
                      <a:pt x="14596" y="20954"/>
                      <a:pt x="14453" y="21004"/>
                      <a:pt x="14307" y="21054"/>
                    </a:cubicBezTo>
                    <a:cubicBezTo>
                      <a:pt x="14100" y="21121"/>
                      <a:pt x="13889" y="21180"/>
                      <a:pt x="13675" y="21231"/>
                    </a:cubicBezTo>
                    <a:cubicBezTo>
                      <a:pt x="13533" y="21273"/>
                      <a:pt x="13388" y="21306"/>
                      <a:pt x="13243" y="21340"/>
                    </a:cubicBezTo>
                    <a:cubicBezTo>
                      <a:pt x="13034" y="21382"/>
                      <a:pt x="12823" y="21424"/>
                      <a:pt x="12611" y="21457"/>
                    </a:cubicBezTo>
                    <a:cubicBezTo>
                      <a:pt x="12467" y="21483"/>
                      <a:pt x="12323" y="21499"/>
                      <a:pt x="12180" y="21516"/>
                    </a:cubicBezTo>
                    <a:cubicBezTo>
                      <a:pt x="11971" y="21541"/>
                      <a:pt x="11760" y="21566"/>
                      <a:pt x="11548" y="21575"/>
                    </a:cubicBezTo>
                    <a:cubicBezTo>
                      <a:pt x="11404" y="21584"/>
                      <a:pt x="11260" y="21592"/>
                      <a:pt x="11115" y="21592"/>
                    </a:cubicBezTo>
                    <a:cubicBezTo>
                      <a:pt x="11010" y="21600"/>
                      <a:pt x="10905" y="21600"/>
                      <a:pt x="10799" y="21600"/>
                    </a:cubicBezTo>
                    <a:cubicBezTo>
                      <a:pt x="10694" y="21600"/>
                      <a:pt x="10590" y="21600"/>
                      <a:pt x="10485" y="21592"/>
                    </a:cubicBezTo>
                    <a:cubicBezTo>
                      <a:pt x="10339" y="21592"/>
                      <a:pt x="10196" y="21584"/>
                      <a:pt x="10052" y="21575"/>
                    </a:cubicBezTo>
                    <a:cubicBezTo>
                      <a:pt x="9840" y="21566"/>
                      <a:pt x="9629" y="21541"/>
                      <a:pt x="9420" y="21516"/>
                    </a:cubicBezTo>
                    <a:cubicBezTo>
                      <a:pt x="9277" y="21499"/>
                      <a:pt x="9133" y="21483"/>
                      <a:pt x="8989" y="21457"/>
                    </a:cubicBezTo>
                    <a:cubicBezTo>
                      <a:pt x="8777" y="21424"/>
                      <a:pt x="8566" y="21382"/>
                      <a:pt x="8357" y="21340"/>
                    </a:cubicBezTo>
                    <a:cubicBezTo>
                      <a:pt x="8212" y="21306"/>
                      <a:pt x="8068" y="21273"/>
                      <a:pt x="7925" y="21239"/>
                    </a:cubicBezTo>
                    <a:cubicBezTo>
                      <a:pt x="7711" y="21180"/>
                      <a:pt x="7500" y="21121"/>
                      <a:pt x="7293" y="21054"/>
                    </a:cubicBezTo>
                    <a:cubicBezTo>
                      <a:pt x="7147" y="21004"/>
                      <a:pt x="7004" y="20954"/>
                      <a:pt x="6862" y="20903"/>
                    </a:cubicBezTo>
                    <a:cubicBezTo>
                      <a:pt x="6648" y="20827"/>
                      <a:pt x="6437" y="20744"/>
                      <a:pt x="6230" y="20651"/>
                    </a:cubicBezTo>
                    <a:cubicBezTo>
                      <a:pt x="6083" y="20584"/>
                      <a:pt x="5939" y="20517"/>
                      <a:pt x="5797" y="20449"/>
                    </a:cubicBezTo>
                    <a:cubicBezTo>
                      <a:pt x="5582" y="20340"/>
                      <a:pt x="5372" y="20231"/>
                      <a:pt x="5167" y="20114"/>
                    </a:cubicBezTo>
                    <a:cubicBezTo>
                      <a:pt x="5020" y="20029"/>
                      <a:pt x="4876" y="19938"/>
                      <a:pt x="4734" y="19853"/>
                    </a:cubicBezTo>
                    <a:cubicBezTo>
                      <a:pt x="4517" y="19710"/>
                      <a:pt x="4306" y="19568"/>
                      <a:pt x="4102" y="19408"/>
                    </a:cubicBezTo>
                    <a:cubicBezTo>
                      <a:pt x="3955" y="19308"/>
                      <a:pt x="3811" y="19190"/>
                      <a:pt x="3671" y="19072"/>
                    </a:cubicBezTo>
                    <a:cubicBezTo>
                      <a:pt x="3452" y="18896"/>
                      <a:pt x="3242" y="18702"/>
                      <a:pt x="3039" y="18510"/>
                    </a:cubicBezTo>
                    <a:cubicBezTo>
                      <a:pt x="2891" y="18367"/>
                      <a:pt x="2745" y="18215"/>
                      <a:pt x="2606" y="18056"/>
                    </a:cubicBezTo>
                    <a:cubicBezTo>
                      <a:pt x="2383" y="17821"/>
                      <a:pt x="2172" y="17561"/>
                      <a:pt x="1974" y="17300"/>
                    </a:cubicBezTo>
                    <a:cubicBezTo>
                      <a:pt x="1823" y="17098"/>
                      <a:pt x="1679" y="16897"/>
                      <a:pt x="1543" y="16678"/>
                    </a:cubicBezTo>
                    <a:cubicBezTo>
                      <a:pt x="1309" y="16317"/>
                      <a:pt x="1097" y="15931"/>
                      <a:pt x="911" y="15537"/>
                    </a:cubicBezTo>
                    <a:cubicBezTo>
                      <a:pt x="745" y="15184"/>
                      <a:pt x="602" y="14822"/>
                      <a:pt x="479" y="14453"/>
                    </a:cubicBezTo>
                    <a:cubicBezTo>
                      <a:pt x="168" y="13495"/>
                      <a:pt x="0" y="12488"/>
                      <a:pt x="0" y="11447"/>
                    </a:cubicBezTo>
                    <a:cubicBezTo>
                      <a:pt x="0" y="11195"/>
                      <a:pt x="0" y="10682"/>
                      <a:pt x="0" y="10682"/>
                    </a:cubicBezTo>
                    <a:lnTo>
                      <a:pt x="0" y="0"/>
                    </a:lnTo>
                    <a:cubicBezTo>
                      <a:pt x="0" y="882"/>
                      <a:pt x="168" y="1730"/>
                      <a:pt x="479" y="2519"/>
                    </a:cubicBezTo>
                    <a:cubicBezTo>
                      <a:pt x="602" y="2839"/>
                      <a:pt x="745" y="3141"/>
                      <a:pt x="911" y="3443"/>
                    </a:cubicBezTo>
                    <a:cubicBezTo>
                      <a:pt x="1097" y="3771"/>
                      <a:pt x="1309" y="4090"/>
                      <a:pt x="1543" y="4401"/>
                    </a:cubicBezTo>
                    <a:cubicBezTo>
                      <a:pt x="1679" y="4577"/>
                      <a:pt x="1823" y="4754"/>
                      <a:pt x="1974" y="4930"/>
                    </a:cubicBezTo>
                    <a:cubicBezTo>
                      <a:pt x="2172" y="5148"/>
                      <a:pt x="2383" y="5358"/>
                      <a:pt x="2606" y="5560"/>
                    </a:cubicBezTo>
                    <a:cubicBezTo>
                      <a:pt x="2745" y="5694"/>
                      <a:pt x="2891" y="5820"/>
                      <a:pt x="3039" y="5937"/>
                    </a:cubicBezTo>
                    <a:cubicBezTo>
                      <a:pt x="3242" y="6105"/>
                      <a:pt x="3452" y="6265"/>
                      <a:pt x="3671" y="6416"/>
                    </a:cubicBezTo>
                    <a:cubicBezTo>
                      <a:pt x="3811" y="6509"/>
                      <a:pt x="3955" y="6609"/>
                      <a:pt x="4102" y="6701"/>
                    </a:cubicBezTo>
                    <a:cubicBezTo>
                      <a:pt x="4306" y="6828"/>
                      <a:pt x="4517" y="6954"/>
                      <a:pt x="4734" y="7063"/>
                    </a:cubicBezTo>
                    <a:cubicBezTo>
                      <a:pt x="4876" y="7147"/>
                      <a:pt x="5020" y="7214"/>
                      <a:pt x="5167" y="7289"/>
                    </a:cubicBezTo>
                    <a:cubicBezTo>
                      <a:pt x="5372" y="7390"/>
                      <a:pt x="5582" y="7483"/>
                      <a:pt x="5797" y="7575"/>
                    </a:cubicBezTo>
                    <a:cubicBezTo>
                      <a:pt x="5939" y="7626"/>
                      <a:pt x="6083" y="7684"/>
                      <a:pt x="6230" y="7743"/>
                    </a:cubicBezTo>
                    <a:cubicBezTo>
                      <a:pt x="6437" y="7818"/>
                      <a:pt x="6648" y="7886"/>
                      <a:pt x="6862" y="7953"/>
                    </a:cubicBezTo>
                    <a:cubicBezTo>
                      <a:pt x="7004" y="7995"/>
                      <a:pt x="7147" y="8037"/>
                      <a:pt x="7293" y="8079"/>
                    </a:cubicBezTo>
                    <a:cubicBezTo>
                      <a:pt x="7500" y="8137"/>
                      <a:pt x="7711" y="8188"/>
                      <a:pt x="7925" y="8230"/>
                    </a:cubicBezTo>
                    <a:cubicBezTo>
                      <a:pt x="8068" y="8264"/>
                      <a:pt x="8212" y="8297"/>
                      <a:pt x="8357" y="8323"/>
                    </a:cubicBezTo>
                    <a:cubicBezTo>
                      <a:pt x="8566" y="8356"/>
                      <a:pt x="8777" y="8390"/>
                      <a:pt x="8989" y="8424"/>
                    </a:cubicBezTo>
                    <a:cubicBezTo>
                      <a:pt x="9133" y="8440"/>
                      <a:pt x="9277" y="8456"/>
                      <a:pt x="9420" y="8474"/>
                    </a:cubicBezTo>
                    <a:cubicBezTo>
                      <a:pt x="9629" y="8490"/>
                      <a:pt x="9840" y="8507"/>
                      <a:pt x="10052" y="8524"/>
                    </a:cubicBezTo>
                    <a:cubicBezTo>
                      <a:pt x="10196" y="8533"/>
                      <a:pt x="10339" y="8533"/>
                      <a:pt x="10485" y="8533"/>
                    </a:cubicBezTo>
                    <a:cubicBezTo>
                      <a:pt x="10588" y="8541"/>
                      <a:pt x="10694" y="8541"/>
                      <a:pt x="10799" y="8541"/>
                    </a:cubicBezTo>
                    <a:cubicBezTo>
                      <a:pt x="10905" y="8541"/>
                      <a:pt x="11010" y="8541"/>
                      <a:pt x="11115" y="8533"/>
                    </a:cubicBezTo>
                    <a:cubicBezTo>
                      <a:pt x="11260" y="8533"/>
                      <a:pt x="11404" y="8533"/>
                      <a:pt x="11548" y="8524"/>
                    </a:cubicBezTo>
                    <a:cubicBezTo>
                      <a:pt x="11760" y="8507"/>
                      <a:pt x="11971" y="8490"/>
                      <a:pt x="12180" y="8474"/>
                    </a:cubicBezTo>
                    <a:cubicBezTo>
                      <a:pt x="12323" y="8456"/>
                      <a:pt x="12467" y="8440"/>
                      <a:pt x="12611" y="8424"/>
                    </a:cubicBezTo>
                    <a:cubicBezTo>
                      <a:pt x="12823" y="8390"/>
                      <a:pt x="13034" y="8356"/>
                      <a:pt x="13243" y="8323"/>
                    </a:cubicBezTo>
                    <a:cubicBezTo>
                      <a:pt x="13388" y="8297"/>
                      <a:pt x="13533" y="8264"/>
                      <a:pt x="13675" y="8230"/>
                    </a:cubicBezTo>
                    <a:cubicBezTo>
                      <a:pt x="13889" y="8188"/>
                      <a:pt x="14100" y="8137"/>
                      <a:pt x="14307" y="8079"/>
                    </a:cubicBezTo>
                    <a:cubicBezTo>
                      <a:pt x="14453" y="8037"/>
                      <a:pt x="14596" y="7995"/>
                      <a:pt x="14738" y="7953"/>
                    </a:cubicBezTo>
                    <a:cubicBezTo>
                      <a:pt x="14952" y="7886"/>
                      <a:pt x="15163" y="7818"/>
                      <a:pt x="15370" y="7743"/>
                    </a:cubicBezTo>
                    <a:cubicBezTo>
                      <a:pt x="15516" y="7684"/>
                      <a:pt x="15661" y="7626"/>
                      <a:pt x="15803" y="7567"/>
                    </a:cubicBezTo>
                    <a:cubicBezTo>
                      <a:pt x="16017" y="7483"/>
                      <a:pt x="16228" y="7390"/>
                      <a:pt x="16433" y="7289"/>
                    </a:cubicBezTo>
                    <a:cubicBezTo>
                      <a:pt x="16580" y="7214"/>
                      <a:pt x="16724" y="7138"/>
                      <a:pt x="16866" y="7063"/>
                    </a:cubicBezTo>
                    <a:cubicBezTo>
                      <a:pt x="17083" y="6945"/>
                      <a:pt x="17294" y="6828"/>
                      <a:pt x="17498" y="6701"/>
                    </a:cubicBezTo>
                    <a:cubicBezTo>
                      <a:pt x="17645" y="6609"/>
                      <a:pt x="17788" y="6509"/>
                      <a:pt x="17929" y="6416"/>
                    </a:cubicBezTo>
                    <a:cubicBezTo>
                      <a:pt x="18148" y="6265"/>
                      <a:pt x="18358" y="6105"/>
                      <a:pt x="18561" y="5937"/>
                    </a:cubicBezTo>
                    <a:cubicBezTo>
                      <a:pt x="18709" y="5820"/>
                      <a:pt x="18855" y="5694"/>
                      <a:pt x="18994" y="5560"/>
                    </a:cubicBezTo>
                    <a:cubicBezTo>
                      <a:pt x="19217" y="5358"/>
                      <a:pt x="19428" y="5148"/>
                      <a:pt x="19626" y="4930"/>
                    </a:cubicBezTo>
                    <a:cubicBezTo>
                      <a:pt x="19777" y="4754"/>
                      <a:pt x="19921" y="4577"/>
                      <a:pt x="20057" y="4401"/>
                    </a:cubicBezTo>
                    <a:cubicBezTo>
                      <a:pt x="20291" y="4090"/>
                      <a:pt x="20503" y="3771"/>
                      <a:pt x="20689" y="3443"/>
                    </a:cubicBezTo>
                    <a:cubicBezTo>
                      <a:pt x="20855" y="3141"/>
                      <a:pt x="20998" y="2839"/>
                      <a:pt x="21121" y="2519"/>
                    </a:cubicBezTo>
                    <a:cubicBezTo>
                      <a:pt x="21432" y="1730"/>
                      <a:pt x="21600" y="882"/>
                      <a:pt x="21600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 sz="5063">
                  <a:latin typeface="Calibri" panose="020F0502020204030204" pitchFamily="34" charset="0"/>
                </a:endParaRPr>
              </a:p>
            </p:txBody>
          </p:sp>
          <p:sp>
            <p:nvSpPr>
              <p:cNvPr id="87" name="Shape 41548">
                <a:extLst>
                  <a:ext uri="{FF2B5EF4-FFF2-40B4-BE49-F238E27FC236}">
                    <a16:creationId xmlns:a16="http://schemas.microsoft.com/office/drawing/2014/main" id="{FDD5E2B2-6544-43A6-8939-8E2CD80899D4}"/>
                  </a:ext>
                </a:extLst>
              </p:cNvPr>
              <p:cNvSpPr/>
              <p:nvPr/>
            </p:nvSpPr>
            <p:spPr>
              <a:xfrm>
                <a:off x="62762" y="1723571"/>
                <a:ext cx="1150637" cy="188506"/>
              </a:xfrm>
              <a:prstGeom prst="ellipse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 sz="5063">
                  <a:latin typeface="Calibri" panose="020F0502020204030204" pitchFamily="34" charset="0"/>
                </a:endParaRPr>
              </a:p>
            </p:txBody>
          </p:sp>
          <p:sp>
            <p:nvSpPr>
              <p:cNvPr id="88" name="Shape 41549">
                <a:extLst>
                  <a:ext uri="{FF2B5EF4-FFF2-40B4-BE49-F238E27FC236}">
                    <a16:creationId xmlns:a16="http://schemas.microsoft.com/office/drawing/2014/main" id="{8108BD48-6858-4B1A-A9D8-C0FF19D00E6E}"/>
                  </a:ext>
                </a:extLst>
              </p:cNvPr>
              <p:cNvSpPr/>
              <p:nvPr/>
            </p:nvSpPr>
            <p:spPr>
              <a:xfrm>
                <a:off x="20919" y="1587352"/>
                <a:ext cx="1150646" cy="2382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21600" y="10682"/>
                    </a:lnTo>
                    <a:cubicBezTo>
                      <a:pt x="21600" y="10682"/>
                      <a:pt x="21600" y="11195"/>
                      <a:pt x="21600" y="11447"/>
                    </a:cubicBezTo>
                    <a:cubicBezTo>
                      <a:pt x="21600" y="12488"/>
                      <a:pt x="21432" y="13495"/>
                      <a:pt x="21121" y="14453"/>
                    </a:cubicBezTo>
                    <a:cubicBezTo>
                      <a:pt x="20998" y="14822"/>
                      <a:pt x="20855" y="15184"/>
                      <a:pt x="20689" y="15537"/>
                    </a:cubicBezTo>
                    <a:cubicBezTo>
                      <a:pt x="20503" y="15931"/>
                      <a:pt x="20291" y="16317"/>
                      <a:pt x="20057" y="16678"/>
                    </a:cubicBezTo>
                    <a:cubicBezTo>
                      <a:pt x="19921" y="16897"/>
                      <a:pt x="19777" y="17098"/>
                      <a:pt x="19626" y="17300"/>
                    </a:cubicBezTo>
                    <a:cubicBezTo>
                      <a:pt x="19428" y="17561"/>
                      <a:pt x="19217" y="17821"/>
                      <a:pt x="18994" y="18056"/>
                    </a:cubicBezTo>
                    <a:cubicBezTo>
                      <a:pt x="18855" y="18215"/>
                      <a:pt x="18709" y="18367"/>
                      <a:pt x="18561" y="18510"/>
                    </a:cubicBezTo>
                    <a:cubicBezTo>
                      <a:pt x="18358" y="18702"/>
                      <a:pt x="18148" y="18896"/>
                      <a:pt x="17929" y="19072"/>
                    </a:cubicBezTo>
                    <a:cubicBezTo>
                      <a:pt x="17788" y="19190"/>
                      <a:pt x="17645" y="19308"/>
                      <a:pt x="17498" y="19408"/>
                    </a:cubicBezTo>
                    <a:cubicBezTo>
                      <a:pt x="17294" y="19568"/>
                      <a:pt x="17083" y="19710"/>
                      <a:pt x="16866" y="19853"/>
                    </a:cubicBezTo>
                    <a:cubicBezTo>
                      <a:pt x="16724" y="19938"/>
                      <a:pt x="16580" y="20029"/>
                      <a:pt x="16433" y="20114"/>
                    </a:cubicBezTo>
                    <a:cubicBezTo>
                      <a:pt x="16228" y="20231"/>
                      <a:pt x="16017" y="20340"/>
                      <a:pt x="15803" y="20449"/>
                    </a:cubicBezTo>
                    <a:cubicBezTo>
                      <a:pt x="15661" y="20517"/>
                      <a:pt x="15516" y="20584"/>
                      <a:pt x="15370" y="20651"/>
                    </a:cubicBezTo>
                    <a:cubicBezTo>
                      <a:pt x="15163" y="20744"/>
                      <a:pt x="14952" y="20827"/>
                      <a:pt x="14738" y="20903"/>
                    </a:cubicBezTo>
                    <a:cubicBezTo>
                      <a:pt x="14596" y="20954"/>
                      <a:pt x="14453" y="21004"/>
                      <a:pt x="14307" y="21054"/>
                    </a:cubicBezTo>
                    <a:cubicBezTo>
                      <a:pt x="14100" y="21121"/>
                      <a:pt x="13889" y="21180"/>
                      <a:pt x="13675" y="21231"/>
                    </a:cubicBezTo>
                    <a:cubicBezTo>
                      <a:pt x="13533" y="21273"/>
                      <a:pt x="13388" y="21306"/>
                      <a:pt x="13243" y="21340"/>
                    </a:cubicBezTo>
                    <a:cubicBezTo>
                      <a:pt x="13034" y="21382"/>
                      <a:pt x="12823" y="21424"/>
                      <a:pt x="12611" y="21457"/>
                    </a:cubicBezTo>
                    <a:cubicBezTo>
                      <a:pt x="12467" y="21483"/>
                      <a:pt x="12323" y="21499"/>
                      <a:pt x="12180" y="21516"/>
                    </a:cubicBezTo>
                    <a:cubicBezTo>
                      <a:pt x="11971" y="21541"/>
                      <a:pt x="11760" y="21566"/>
                      <a:pt x="11548" y="21575"/>
                    </a:cubicBezTo>
                    <a:cubicBezTo>
                      <a:pt x="11404" y="21584"/>
                      <a:pt x="11260" y="21592"/>
                      <a:pt x="11115" y="21592"/>
                    </a:cubicBezTo>
                    <a:cubicBezTo>
                      <a:pt x="11010" y="21600"/>
                      <a:pt x="10905" y="21600"/>
                      <a:pt x="10799" y="21600"/>
                    </a:cubicBezTo>
                    <a:cubicBezTo>
                      <a:pt x="10694" y="21600"/>
                      <a:pt x="10590" y="21600"/>
                      <a:pt x="10485" y="21592"/>
                    </a:cubicBezTo>
                    <a:cubicBezTo>
                      <a:pt x="10339" y="21592"/>
                      <a:pt x="10196" y="21584"/>
                      <a:pt x="10052" y="21575"/>
                    </a:cubicBezTo>
                    <a:cubicBezTo>
                      <a:pt x="9840" y="21566"/>
                      <a:pt x="9629" y="21541"/>
                      <a:pt x="9420" y="21516"/>
                    </a:cubicBezTo>
                    <a:cubicBezTo>
                      <a:pt x="9277" y="21499"/>
                      <a:pt x="9133" y="21483"/>
                      <a:pt x="8989" y="21457"/>
                    </a:cubicBezTo>
                    <a:cubicBezTo>
                      <a:pt x="8777" y="21424"/>
                      <a:pt x="8566" y="21382"/>
                      <a:pt x="8357" y="21340"/>
                    </a:cubicBezTo>
                    <a:cubicBezTo>
                      <a:pt x="8212" y="21306"/>
                      <a:pt x="8068" y="21273"/>
                      <a:pt x="7925" y="21239"/>
                    </a:cubicBezTo>
                    <a:cubicBezTo>
                      <a:pt x="7711" y="21180"/>
                      <a:pt x="7500" y="21121"/>
                      <a:pt x="7293" y="21054"/>
                    </a:cubicBezTo>
                    <a:cubicBezTo>
                      <a:pt x="7147" y="21004"/>
                      <a:pt x="7004" y="20954"/>
                      <a:pt x="6862" y="20903"/>
                    </a:cubicBezTo>
                    <a:cubicBezTo>
                      <a:pt x="6648" y="20827"/>
                      <a:pt x="6437" y="20744"/>
                      <a:pt x="6230" y="20651"/>
                    </a:cubicBezTo>
                    <a:cubicBezTo>
                      <a:pt x="6083" y="20584"/>
                      <a:pt x="5939" y="20517"/>
                      <a:pt x="5797" y="20449"/>
                    </a:cubicBezTo>
                    <a:cubicBezTo>
                      <a:pt x="5582" y="20340"/>
                      <a:pt x="5372" y="20231"/>
                      <a:pt x="5167" y="20114"/>
                    </a:cubicBezTo>
                    <a:cubicBezTo>
                      <a:pt x="5020" y="20029"/>
                      <a:pt x="4876" y="19938"/>
                      <a:pt x="4734" y="19853"/>
                    </a:cubicBezTo>
                    <a:cubicBezTo>
                      <a:pt x="4517" y="19710"/>
                      <a:pt x="4306" y="19568"/>
                      <a:pt x="4102" y="19408"/>
                    </a:cubicBezTo>
                    <a:cubicBezTo>
                      <a:pt x="3955" y="19308"/>
                      <a:pt x="3811" y="19190"/>
                      <a:pt x="3671" y="19072"/>
                    </a:cubicBezTo>
                    <a:cubicBezTo>
                      <a:pt x="3452" y="18896"/>
                      <a:pt x="3242" y="18702"/>
                      <a:pt x="3039" y="18510"/>
                    </a:cubicBezTo>
                    <a:cubicBezTo>
                      <a:pt x="2891" y="18367"/>
                      <a:pt x="2745" y="18215"/>
                      <a:pt x="2606" y="18056"/>
                    </a:cubicBezTo>
                    <a:cubicBezTo>
                      <a:pt x="2383" y="17821"/>
                      <a:pt x="2172" y="17561"/>
                      <a:pt x="1974" y="17300"/>
                    </a:cubicBezTo>
                    <a:cubicBezTo>
                      <a:pt x="1823" y="17098"/>
                      <a:pt x="1679" y="16897"/>
                      <a:pt x="1543" y="16678"/>
                    </a:cubicBezTo>
                    <a:cubicBezTo>
                      <a:pt x="1309" y="16317"/>
                      <a:pt x="1097" y="15931"/>
                      <a:pt x="911" y="15537"/>
                    </a:cubicBezTo>
                    <a:cubicBezTo>
                      <a:pt x="745" y="15184"/>
                      <a:pt x="602" y="14822"/>
                      <a:pt x="479" y="14453"/>
                    </a:cubicBezTo>
                    <a:cubicBezTo>
                      <a:pt x="168" y="13495"/>
                      <a:pt x="0" y="12488"/>
                      <a:pt x="0" y="11447"/>
                    </a:cubicBezTo>
                    <a:cubicBezTo>
                      <a:pt x="0" y="11195"/>
                      <a:pt x="0" y="10682"/>
                      <a:pt x="0" y="10682"/>
                    </a:cubicBezTo>
                    <a:lnTo>
                      <a:pt x="0" y="0"/>
                    </a:lnTo>
                    <a:cubicBezTo>
                      <a:pt x="0" y="882"/>
                      <a:pt x="168" y="1730"/>
                      <a:pt x="479" y="2519"/>
                    </a:cubicBezTo>
                    <a:cubicBezTo>
                      <a:pt x="602" y="2839"/>
                      <a:pt x="745" y="3141"/>
                      <a:pt x="911" y="3443"/>
                    </a:cubicBezTo>
                    <a:cubicBezTo>
                      <a:pt x="1097" y="3771"/>
                      <a:pt x="1309" y="4090"/>
                      <a:pt x="1543" y="4401"/>
                    </a:cubicBezTo>
                    <a:cubicBezTo>
                      <a:pt x="1679" y="4577"/>
                      <a:pt x="1823" y="4754"/>
                      <a:pt x="1974" y="4930"/>
                    </a:cubicBezTo>
                    <a:cubicBezTo>
                      <a:pt x="2172" y="5148"/>
                      <a:pt x="2383" y="5358"/>
                      <a:pt x="2606" y="5560"/>
                    </a:cubicBezTo>
                    <a:cubicBezTo>
                      <a:pt x="2745" y="5694"/>
                      <a:pt x="2891" y="5820"/>
                      <a:pt x="3039" y="5937"/>
                    </a:cubicBezTo>
                    <a:cubicBezTo>
                      <a:pt x="3242" y="6105"/>
                      <a:pt x="3452" y="6265"/>
                      <a:pt x="3671" y="6416"/>
                    </a:cubicBezTo>
                    <a:cubicBezTo>
                      <a:pt x="3811" y="6509"/>
                      <a:pt x="3955" y="6609"/>
                      <a:pt x="4102" y="6701"/>
                    </a:cubicBezTo>
                    <a:cubicBezTo>
                      <a:pt x="4306" y="6828"/>
                      <a:pt x="4517" y="6954"/>
                      <a:pt x="4734" y="7063"/>
                    </a:cubicBezTo>
                    <a:cubicBezTo>
                      <a:pt x="4876" y="7147"/>
                      <a:pt x="5020" y="7214"/>
                      <a:pt x="5167" y="7289"/>
                    </a:cubicBezTo>
                    <a:cubicBezTo>
                      <a:pt x="5372" y="7390"/>
                      <a:pt x="5582" y="7483"/>
                      <a:pt x="5797" y="7575"/>
                    </a:cubicBezTo>
                    <a:cubicBezTo>
                      <a:pt x="5939" y="7626"/>
                      <a:pt x="6083" y="7684"/>
                      <a:pt x="6230" y="7743"/>
                    </a:cubicBezTo>
                    <a:cubicBezTo>
                      <a:pt x="6437" y="7818"/>
                      <a:pt x="6648" y="7886"/>
                      <a:pt x="6862" y="7953"/>
                    </a:cubicBezTo>
                    <a:cubicBezTo>
                      <a:pt x="7004" y="7995"/>
                      <a:pt x="7147" y="8037"/>
                      <a:pt x="7293" y="8079"/>
                    </a:cubicBezTo>
                    <a:cubicBezTo>
                      <a:pt x="7500" y="8137"/>
                      <a:pt x="7711" y="8188"/>
                      <a:pt x="7925" y="8230"/>
                    </a:cubicBezTo>
                    <a:cubicBezTo>
                      <a:pt x="8068" y="8264"/>
                      <a:pt x="8212" y="8297"/>
                      <a:pt x="8357" y="8323"/>
                    </a:cubicBezTo>
                    <a:cubicBezTo>
                      <a:pt x="8566" y="8356"/>
                      <a:pt x="8777" y="8390"/>
                      <a:pt x="8989" y="8424"/>
                    </a:cubicBezTo>
                    <a:cubicBezTo>
                      <a:pt x="9133" y="8440"/>
                      <a:pt x="9277" y="8456"/>
                      <a:pt x="9420" y="8474"/>
                    </a:cubicBezTo>
                    <a:cubicBezTo>
                      <a:pt x="9629" y="8490"/>
                      <a:pt x="9840" y="8507"/>
                      <a:pt x="10052" y="8524"/>
                    </a:cubicBezTo>
                    <a:cubicBezTo>
                      <a:pt x="10196" y="8533"/>
                      <a:pt x="10339" y="8533"/>
                      <a:pt x="10485" y="8533"/>
                    </a:cubicBezTo>
                    <a:cubicBezTo>
                      <a:pt x="10588" y="8541"/>
                      <a:pt x="10694" y="8541"/>
                      <a:pt x="10799" y="8541"/>
                    </a:cubicBezTo>
                    <a:cubicBezTo>
                      <a:pt x="10905" y="8541"/>
                      <a:pt x="11010" y="8541"/>
                      <a:pt x="11115" y="8533"/>
                    </a:cubicBezTo>
                    <a:cubicBezTo>
                      <a:pt x="11260" y="8533"/>
                      <a:pt x="11404" y="8533"/>
                      <a:pt x="11548" y="8524"/>
                    </a:cubicBezTo>
                    <a:cubicBezTo>
                      <a:pt x="11760" y="8507"/>
                      <a:pt x="11971" y="8490"/>
                      <a:pt x="12180" y="8474"/>
                    </a:cubicBezTo>
                    <a:cubicBezTo>
                      <a:pt x="12323" y="8456"/>
                      <a:pt x="12467" y="8440"/>
                      <a:pt x="12611" y="8424"/>
                    </a:cubicBezTo>
                    <a:cubicBezTo>
                      <a:pt x="12823" y="8390"/>
                      <a:pt x="13034" y="8356"/>
                      <a:pt x="13243" y="8323"/>
                    </a:cubicBezTo>
                    <a:cubicBezTo>
                      <a:pt x="13388" y="8297"/>
                      <a:pt x="13533" y="8264"/>
                      <a:pt x="13675" y="8230"/>
                    </a:cubicBezTo>
                    <a:cubicBezTo>
                      <a:pt x="13889" y="8188"/>
                      <a:pt x="14100" y="8137"/>
                      <a:pt x="14307" y="8079"/>
                    </a:cubicBezTo>
                    <a:cubicBezTo>
                      <a:pt x="14453" y="8037"/>
                      <a:pt x="14596" y="7995"/>
                      <a:pt x="14738" y="7953"/>
                    </a:cubicBezTo>
                    <a:cubicBezTo>
                      <a:pt x="14952" y="7886"/>
                      <a:pt x="15163" y="7818"/>
                      <a:pt x="15370" y="7743"/>
                    </a:cubicBezTo>
                    <a:cubicBezTo>
                      <a:pt x="15516" y="7684"/>
                      <a:pt x="15661" y="7626"/>
                      <a:pt x="15803" y="7567"/>
                    </a:cubicBezTo>
                    <a:cubicBezTo>
                      <a:pt x="16017" y="7483"/>
                      <a:pt x="16228" y="7390"/>
                      <a:pt x="16433" y="7289"/>
                    </a:cubicBezTo>
                    <a:cubicBezTo>
                      <a:pt x="16580" y="7214"/>
                      <a:pt x="16724" y="7138"/>
                      <a:pt x="16866" y="7063"/>
                    </a:cubicBezTo>
                    <a:cubicBezTo>
                      <a:pt x="17083" y="6945"/>
                      <a:pt x="17294" y="6828"/>
                      <a:pt x="17498" y="6701"/>
                    </a:cubicBezTo>
                    <a:cubicBezTo>
                      <a:pt x="17645" y="6609"/>
                      <a:pt x="17788" y="6509"/>
                      <a:pt x="17929" y="6416"/>
                    </a:cubicBezTo>
                    <a:cubicBezTo>
                      <a:pt x="18148" y="6265"/>
                      <a:pt x="18358" y="6105"/>
                      <a:pt x="18561" y="5937"/>
                    </a:cubicBezTo>
                    <a:cubicBezTo>
                      <a:pt x="18709" y="5820"/>
                      <a:pt x="18855" y="5694"/>
                      <a:pt x="18994" y="5560"/>
                    </a:cubicBezTo>
                    <a:cubicBezTo>
                      <a:pt x="19217" y="5358"/>
                      <a:pt x="19428" y="5148"/>
                      <a:pt x="19626" y="4930"/>
                    </a:cubicBezTo>
                    <a:cubicBezTo>
                      <a:pt x="19777" y="4754"/>
                      <a:pt x="19921" y="4577"/>
                      <a:pt x="20057" y="4401"/>
                    </a:cubicBezTo>
                    <a:cubicBezTo>
                      <a:pt x="20291" y="4090"/>
                      <a:pt x="20503" y="3771"/>
                      <a:pt x="20689" y="3443"/>
                    </a:cubicBezTo>
                    <a:cubicBezTo>
                      <a:pt x="20855" y="3141"/>
                      <a:pt x="20998" y="2839"/>
                      <a:pt x="21121" y="2519"/>
                    </a:cubicBezTo>
                    <a:cubicBezTo>
                      <a:pt x="21432" y="1730"/>
                      <a:pt x="21600" y="882"/>
                      <a:pt x="21600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 sz="5063">
                  <a:latin typeface="Calibri" panose="020F0502020204030204" pitchFamily="34" charset="0"/>
                </a:endParaRPr>
              </a:p>
            </p:txBody>
          </p:sp>
          <p:sp>
            <p:nvSpPr>
              <p:cNvPr id="89" name="Shape 41550">
                <a:extLst>
                  <a:ext uri="{FF2B5EF4-FFF2-40B4-BE49-F238E27FC236}">
                    <a16:creationId xmlns:a16="http://schemas.microsoft.com/office/drawing/2014/main" id="{E902F2CA-5DFE-42FC-815C-E2EDA4033C90}"/>
                  </a:ext>
                </a:extLst>
              </p:cNvPr>
              <p:cNvSpPr/>
              <p:nvPr/>
            </p:nvSpPr>
            <p:spPr>
              <a:xfrm>
                <a:off x="20919" y="1474107"/>
                <a:ext cx="1150638" cy="188506"/>
              </a:xfrm>
              <a:prstGeom prst="ellipse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 sz="5063">
                  <a:latin typeface="Calibri" panose="020F0502020204030204" pitchFamily="34" charset="0"/>
                </a:endParaRPr>
              </a:p>
            </p:txBody>
          </p:sp>
          <p:sp>
            <p:nvSpPr>
              <p:cNvPr id="90" name="Shape 41551">
                <a:extLst>
                  <a:ext uri="{FF2B5EF4-FFF2-40B4-BE49-F238E27FC236}">
                    <a16:creationId xmlns:a16="http://schemas.microsoft.com/office/drawing/2014/main" id="{5E22A6C4-786B-4238-BEF3-A25DA6CBEC32}"/>
                  </a:ext>
                </a:extLst>
              </p:cNvPr>
              <p:cNvSpPr/>
              <p:nvPr/>
            </p:nvSpPr>
            <p:spPr>
              <a:xfrm>
                <a:off x="104603" y="1326549"/>
                <a:ext cx="1150646" cy="2382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21600" y="10682"/>
                    </a:lnTo>
                    <a:cubicBezTo>
                      <a:pt x="21600" y="10682"/>
                      <a:pt x="21600" y="11195"/>
                      <a:pt x="21600" y="11447"/>
                    </a:cubicBezTo>
                    <a:cubicBezTo>
                      <a:pt x="21600" y="12488"/>
                      <a:pt x="21432" y="13495"/>
                      <a:pt x="21121" y="14453"/>
                    </a:cubicBezTo>
                    <a:cubicBezTo>
                      <a:pt x="20998" y="14822"/>
                      <a:pt x="20855" y="15184"/>
                      <a:pt x="20689" y="15537"/>
                    </a:cubicBezTo>
                    <a:cubicBezTo>
                      <a:pt x="20503" y="15931"/>
                      <a:pt x="20291" y="16317"/>
                      <a:pt x="20057" y="16678"/>
                    </a:cubicBezTo>
                    <a:cubicBezTo>
                      <a:pt x="19921" y="16897"/>
                      <a:pt x="19777" y="17098"/>
                      <a:pt x="19626" y="17300"/>
                    </a:cubicBezTo>
                    <a:cubicBezTo>
                      <a:pt x="19428" y="17561"/>
                      <a:pt x="19217" y="17821"/>
                      <a:pt x="18994" y="18056"/>
                    </a:cubicBezTo>
                    <a:cubicBezTo>
                      <a:pt x="18855" y="18215"/>
                      <a:pt x="18709" y="18367"/>
                      <a:pt x="18561" y="18510"/>
                    </a:cubicBezTo>
                    <a:cubicBezTo>
                      <a:pt x="18358" y="18702"/>
                      <a:pt x="18148" y="18896"/>
                      <a:pt x="17929" y="19072"/>
                    </a:cubicBezTo>
                    <a:cubicBezTo>
                      <a:pt x="17788" y="19190"/>
                      <a:pt x="17645" y="19308"/>
                      <a:pt x="17498" y="19408"/>
                    </a:cubicBezTo>
                    <a:cubicBezTo>
                      <a:pt x="17294" y="19568"/>
                      <a:pt x="17083" y="19710"/>
                      <a:pt x="16866" y="19853"/>
                    </a:cubicBezTo>
                    <a:cubicBezTo>
                      <a:pt x="16724" y="19938"/>
                      <a:pt x="16580" y="20029"/>
                      <a:pt x="16433" y="20114"/>
                    </a:cubicBezTo>
                    <a:cubicBezTo>
                      <a:pt x="16228" y="20231"/>
                      <a:pt x="16017" y="20340"/>
                      <a:pt x="15803" y="20449"/>
                    </a:cubicBezTo>
                    <a:cubicBezTo>
                      <a:pt x="15661" y="20517"/>
                      <a:pt x="15516" y="20584"/>
                      <a:pt x="15370" y="20651"/>
                    </a:cubicBezTo>
                    <a:cubicBezTo>
                      <a:pt x="15163" y="20744"/>
                      <a:pt x="14952" y="20827"/>
                      <a:pt x="14738" y="20903"/>
                    </a:cubicBezTo>
                    <a:cubicBezTo>
                      <a:pt x="14596" y="20954"/>
                      <a:pt x="14453" y="21004"/>
                      <a:pt x="14307" y="21054"/>
                    </a:cubicBezTo>
                    <a:cubicBezTo>
                      <a:pt x="14100" y="21121"/>
                      <a:pt x="13889" y="21180"/>
                      <a:pt x="13675" y="21231"/>
                    </a:cubicBezTo>
                    <a:cubicBezTo>
                      <a:pt x="13533" y="21273"/>
                      <a:pt x="13388" y="21306"/>
                      <a:pt x="13243" y="21340"/>
                    </a:cubicBezTo>
                    <a:cubicBezTo>
                      <a:pt x="13034" y="21382"/>
                      <a:pt x="12823" y="21424"/>
                      <a:pt x="12611" y="21457"/>
                    </a:cubicBezTo>
                    <a:cubicBezTo>
                      <a:pt x="12467" y="21483"/>
                      <a:pt x="12323" y="21499"/>
                      <a:pt x="12180" y="21516"/>
                    </a:cubicBezTo>
                    <a:cubicBezTo>
                      <a:pt x="11971" y="21541"/>
                      <a:pt x="11760" y="21566"/>
                      <a:pt x="11548" y="21575"/>
                    </a:cubicBezTo>
                    <a:cubicBezTo>
                      <a:pt x="11404" y="21584"/>
                      <a:pt x="11260" y="21592"/>
                      <a:pt x="11115" y="21592"/>
                    </a:cubicBezTo>
                    <a:cubicBezTo>
                      <a:pt x="11010" y="21600"/>
                      <a:pt x="10905" y="21600"/>
                      <a:pt x="10799" y="21600"/>
                    </a:cubicBezTo>
                    <a:cubicBezTo>
                      <a:pt x="10694" y="21600"/>
                      <a:pt x="10590" y="21600"/>
                      <a:pt x="10485" y="21592"/>
                    </a:cubicBezTo>
                    <a:cubicBezTo>
                      <a:pt x="10339" y="21592"/>
                      <a:pt x="10196" y="21584"/>
                      <a:pt x="10052" y="21575"/>
                    </a:cubicBezTo>
                    <a:cubicBezTo>
                      <a:pt x="9840" y="21566"/>
                      <a:pt x="9629" y="21541"/>
                      <a:pt x="9420" y="21516"/>
                    </a:cubicBezTo>
                    <a:cubicBezTo>
                      <a:pt x="9277" y="21499"/>
                      <a:pt x="9133" y="21483"/>
                      <a:pt x="8989" y="21457"/>
                    </a:cubicBezTo>
                    <a:cubicBezTo>
                      <a:pt x="8777" y="21424"/>
                      <a:pt x="8566" y="21382"/>
                      <a:pt x="8357" y="21340"/>
                    </a:cubicBezTo>
                    <a:cubicBezTo>
                      <a:pt x="8212" y="21306"/>
                      <a:pt x="8068" y="21273"/>
                      <a:pt x="7925" y="21239"/>
                    </a:cubicBezTo>
                    <a:cubicBezTo>
                      <a:pt x="7711" y="21180"/>
                      <a:pt x="7500" y="21121"/>
                      <a:pt x="7293" y="21054"/>
                    </a:cubicBezTo>
                    <a:cubicBezTo>
                      <a:pt x="7147" y="21004"/>
                      <a:pt x="7004" y="20954"/>
                      <a:pt x="6862" y="20903"/>
                    </a:cubicBezTo>
                    <a:cubicBezTo>
                      <a:pt x="6648" y="20827"/>
                      <a:pt x="6437" y="20744"/>
                      <a:pt x="6230" y="20651"/>
                    </a:cubicBezTo>
                    <a:cubicBezTo>
                      <a:pt x="6083" y="20584"/>
                      <a:pt x="5939" y="20517"/>
                      <a:pt x="5797" y="20449"/>
                    </a:cubicBezTo>
                    <a:cubicBezTo>
                      <a:pt x="5582" y="20340"/>
                      <a:pt x="5372" y="20231"/>
                      <a:pt x="5167" y="20114"/>
                    </a:cubicBezTo>
                    <a:cubicBezTo>
                      <a:pt x="5020" y="20029"/>
                      <a:pt x="4876" y="19938"/>
                      <a:pt x="4734" y="19853"/>
                    </a:cubicBezTo>
                    <a:cubicBezTo>
                      <a:pt x="4517" y="19710"/>
                      <a:pt x="4306" y="19568"/>
                      <a:pt x="4102" y="19408"/>
                    </a:cubicBezTo>
                    <a:cubicBezTo>
                      <a:pt x="3955" y="19308"/>
                      <a:pt x="3811" y="19190"/>
                      <a:pt x="3671" y="19072"/>
                    </a:cubicBezTo>
                    <a:cubicBezTo>
                      <a:pt x="3452" y="18896"/>
                      <a:pt x="3242" y="18702"/>
                      <a:pt x="3039" y="18510"/>
                    </a:cubicBezTo>
                    <a:cubicBezTo>
                      <a:pt x="2891" y="18367"/>
                      <a:pt x="2745" y="18215"/>
                      <a:pt x="2606" y="18056"/>
                    </a:cubicBezTo>
                    <a:cubicBezTo>
                      <a:pt x="2383" y="17821"/>
                      <a:pt x="2172" y="17561"/>
                      <a:pt x="1974" y="17300"/>
                    </a:cubicBezTo>
                    <a:cubicBezTo>
                      <a:pt x="1823" y="17098"/>
                      <a:pt x="1679" y="16897"/>
                      <a:pt x="1543" y="16678"/>
                    </a:cubicBezTo>
                    <a:cubicBezTo>
                      <a:pt x="1309" y="16317"/>
                      <a:pt x="1097" y="15931"/>
                      <a:pt x="911" y="15537"/>
                    </a:cubicBezTo>
                    <a:cubicBezTo>
                      <a:pt x="745" y="15184"/>
                      <a:pt x="602" y="14822"/>
                      <a:pt x="479" y="14453"/>
                    </a:cubicBezTo>
                    <a:cubicBezTo>
                      <a:pt x="168" y="13495"/>
                      <a:pt x="0" y="12488"/>
                      <a:pt x="0" y="11447"/>
                    </a:cubicBezTo>
                    <a:cubicBezTo>
                      <a:pt x="0" y="11195"/>
                      <a:pt x="0" y="10682"/>
                      <a:pt x="0" y="10682"/>
                    </a:cubicBezTo>
                    <a:lnTo>
                      <a:pt x="0" y="0"/>
                    </a:lnTo>
                    <a:cubicBezTo>
                      <a:pt x="0" y="882"/>
                      <a:pt x="168" y="1730"/>
                      <a:pt x="479" y="2519"/>
                    </a:cubicBezTo>
                    <a:cubicBezTo>
                      <a:pt x="602" y="2839"/>
                      <a:pt x="745" y="3141"/>
                      <a:pt x="911" y="3443"/>
                    </a:cubicBezTo>
                    <a:cubicBezTo>
                      <a:pt x="1097" y="3771"/>
                      <a:pt x="1309" y="4090"/>
                      <a:pt x="1543" y="4401"/>
                    </a:cubicBezTo>
                    <a:cubicBezTo>
                      <a:pt x="1679" y="4577"/>
                      <a:pt x="1823" y="4754"/>
                      <a:pt x="1974" y="4930"/>
                    </a:cubicBezTo>
                    <a:cubicBezTo>
                      <a:pt x="2172" y="5148"/>
                      <a:pt x="2383" y="5358"/>
                      <a:pt x="2606" y="5560"/>
                    </a:cubicBezTo>
                    <a:cubicBezTo>
                      <a:pt x="2745" y="5694"/>
                      <a:pt x="2891" y="5820"/>
                      <a:pt x="3039" y="5937"/>
                    </a:cubicBezTo>
                    <a:cubicBezTo>
                      <a:pt x="3242" y="6105"/>
                      <a:pt x="3452" y="6265"/>
                      <a:pt x="3671" y="6416"/>
                    </a:cubicBezTo>
                    <a:cubicBezTo>
                      <a:pt x="3811" y="6509"/>
                      <a:pt x="3955" y="6609"/>
                      <a:pt x="4102" y="6701"/>
                    </a:cubicBezTo>
                    <a:cubicBezTo>
                      <a:pt x="4306" y="6828"/>
                      <a:pt x="4517" y="6954"/>
                      <a:pt x="4734" y="7063"/>
                    </a:cubicBezTo>
                    <a:cubicBezTo>
                      <a:pt x="4876" y="7147"/>
                      <a:pt x="5020" y="7214"/>
                      <a:pt x="5167" y="7289"/>
                    </a:cubicBezTo>
                    <a:cubicBezTo>
                      <a:pt x="5372" y="7390"/>
                      <a:pt x="5582" y="7483"/>
                      <a:pt x="5797" y="7575"/>
                    </a:cubicBezTo>
                    <a:cubicBezTo>
                      <a:pt x="5939" y="7626"/>
                      <a:pt x="6083" y="7684"/>
                      <a:pt x="6230" y="7743"/>
                    </a:cubicBezTo>
                    <a:cubicBezTo>
                      <a:pt x="6437" y="7818"/>
                      <a:pt x="6648" y="7886"/>
                      <a:pt x="6862" y="7953"/>
                    </a:cubicBezTo>
                    <a:cubicBezTo>
                      <a:pt x="7004" y="7995"/>
                      <a:pt x="7147" y="8037"/>
                      <a:pt x="7293" y="8079"/>
                    </a:cubicBezTo>
                    <a:cubicBezTo>
                      <a:pt x="7500" y="8137"/>
                      <a:pt x="7711" y="8188"/>
                      <a:pt x="7925" y="8230"/>
                    </a:cubicBezTo>
                    <a:cubicBezTo>
                      <a:pt x="8068" y="8264"/>
                      <a:pt x="8212" y="8297"/>
                      <a:pt x="8357" y="8323"/>
                    </a:cubicBezTo>
                    <a:cubicBezTo>
                      <a:pt x="8566" y="8356"/>
                      <a:pt x="8777" y="8390"/>
                      <a:pt x="8989" y="8424"/>
                    </a:cubicBezTo>
                    <a:cubicBezTo>
                      <a:pt x="9133" y="8440"/>
                      <a:pt x="9277" y="8456"/>
                      <a:pt x="9420" y="8474"/>
                    </a:cubicBezTo>
                    <a:cubicBezTo>
                      <a:pt x="9629" y="8490"/>
                      <a:pt x="9840" y="8507"/>
                      <a:pt x="10052" y="8524"/>
                    </a:cubicBezTo>
                    <a:cubicBezTo>
                      <a:pt x="10196" y="8533"/>
                      <a:pt x="10339" y="8533"/>
                      <a:pt x="10485" y="8533"/>
                    </a:cubicBezTo>
                    <a:cubicBezTo>
                      <a:pt x="10588" y="8541"/>
                      <a:pt x="10694" y="8541"/>
                      <a:pt x="10799" y="8541"/>
                    </a:cubicBezTo>
                    <a:cubicBezTo>
                      <a:pt x="10905" y="8541"/>
                      <a:pt x="11010" y="8541"/>
                      <a:pt x="11115" y="8533"/>
                    </a:cubicBezTo>
                    <a:cubicBezTo>
                      <a:pt x="11260" y="8533"/>
                      <a:pt x="11404" y="8533"/>
                      <a:pt x="11548" y="8524"/>
                    </a:cubicBezTo>
                    <a:cubicBezTo>
                      <a:pt x="11760" y="8507"/>
                      <a:pt x="11971" y="8490"/>
                      <a:pt x="12180" y="8474"/>
                    </a:cubicBezTo>
                    <a:cubicBezTo>
                      <a:pt x="12323" y="8456"/>
                      <a:pt x="12467" y="8440"/>
                      <a:pt x="12611" y="8424"/>
                    </a:cubicBezTo>
                    <a:cubicBezTo>
                      <a:pt x="12823" y="8390"/>
                      <a:pt x="13034" y="8356"/>
                      <a:pt x="13243" y="8323"/>
                    </a:cubicBezTo>
                    <a:cubicBezTo>
                      <a:pt x="13388" y="8297"/>
                      <a:pt x="13533" y="8264"/>
                      <a:pt x="13675" y="8230"/>
                    </a:cubicBezTo>
                    <a:cubicBezTo>
                      <a:pt x="13889" y="8188"/>
                      <a:pt x="14100" y="8137"/>
                      <a:pt x="14307" y="8079"/>
                    </a:cubicBezTo>
                    <a:cubicBezTo>
                      <a:pt x="14453" y="8037"/>
                      <a:pt x="14596" y="7995"/>
                      <a:pt x="14738" y="7953"/>
                    </a:cubicBezTo>
                    <a:cubicBezTo>
                      <a:pt x="14952" y="7886"/>
                      <a:pt x="15163" y="7818"/>
                      <a:pt x="15370" y="7743"/>
                    </a:cubicBezTo>
                    <a:cubicBezTo>
                      <a:pt x="15516" y="7684"/>
                      <a:pt x="15661" y="7626"/>
                      <a:pt x="15803" y="7567"/>
                    </a:cubicBezTo>
                    <a:cubicBezTo>
                      <a:pt x="16017" y="7483"/>
                      <a:pt x="16228" y="7390"/>
                      <a:pt x="16433" y="7289"/>
                    </a:cubicBezTo>
                    <a:cubicBezTo>
                      <a:pt x="16580" y="7214"/>
                      <a:pt x="16724" y="7138"/>
                      <a:pt x="16866" y="7063"/>
                    </a:cubicBezTo>
                    <a:cubicBezTo>
                      <a:pt x="17083" y="6945"/>
                      <a:pt x="17294" y="6828"/>
                      <a:pt x="17498" y="6701"/>
                    </a:cubicBezTo>
                    <a:cubicBezTo>
                      <a:pt x="17645" y="6609"/>
                      <a:pt x="17788" y="6509"/>
                      <a:pt x="17929" y="6416"/>
                    </a:cubicBezTo>
                    <a:cubicBezTo>
                      <a:pt x="18148" y="6265"/>
                      <a:pt x="18358" y="6105"/>
                      <a:pt x="18561" y="5937"/>
                    </a:cubicBezTo>
                    <a:cubicBezTo>
                      <a:pt x="18709" y="5820"/>
                      <a:pt x="18855" y="5694"/>
                      <a:pt x="18994" y="5560"/>
                    </a:cubicBezTo>
                    <a:cubicBezTo>
                      <a:pt x="19217" y="5358"/>
                      <a:pt x="19428" y="5148"/>
                      <a:pt x="19626" y="4930"/>
                    </a:cubicBezTo>
                    <a:cubicBezTo>
                      <a:pt x="19777" y="4754"/>
                      <a:pt x="19921" y="4577"/>
                      <a:pt x="20057" y="4401"/>
                    </a:cubicBezTo>
                    <a:cubicBezTo>
                      <a:pt x="20291" y="4090"/>
                      <a:pt x="20503" y="3771"/>
                      <a:pt x="20689" y="3443"/>
                    </a:cubicBezTo>
                    <a:cubicBezTo>
                      <a:pt x="20855" y="3141"/>
                      <a:pt x="20998" y="2839"/>
                      <a:pt x="21121" y="2519"/>
                    </a:cubicBezTo>
                    <a:cubicBezTo>
                      <a:pt x="21432" y="1730"/>
                      <a:pt x="21600" y="882"/>
                      <a:pt x="21600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 sz="5063">
                  <a:latin typeface="Calibri" panose="020F0502020204030204" pitchFamily="34" charset="0"/>
                </a:endParaRPr>
              </a:p>
            </p:txBody>
          </p:sp>
          <p:sp>
            <p:nvSpPr>
              <p:cNvPr id="91" name="Shape 41552">
                <a:extLst>
                  <a:ext uri="{FF2B5EF4-FFF2-40B4-BE49-F238E27FC236}">
                    <a16:creationId xmlns:a16="http://schemas.microsoft.com/office/drawing/2014/main" id="{B4D18D69-CD32-4BCF-AFCC-EB2AF7E0C192}"/>
                  </a:ext>
                </a:extLst>
              </p:cNvPr>
              <p:cNvSpPr/>
              <p:nvPr/>
            </p:nvSpPr>
            <p:spPr>
              <a:xfrm>
                <a:off x="104603" y="1213303"/>
                <a:ext cx="1150638" cy="188506"/>
              </a:xfrm>
              <a:prstGeom prst="ellipse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 sz="5063">
                  <a:latin typeface="Calibri" panose="020F0502020204030204" pitchFamily="34" charset="0"/>
                </a:endParaRPr>
              </a:p>
            </p:txBody>
          </p:sp>
          <p:sp>
            <p:nvSpPr>
              <p:cNvPr id="92" name="Shape 41553">
                <a:extLst>
                  <a:ext uri="{FF2B5EF4-FFF2-40B4-BE49-F238E27FC236}">
                    <a16:creationId xmlns:a16="http://schemas.microsoft.com/office/drawing/2014/main" id="{8B61597D-41A8-495C-947B-AFBFC7377221}"/>
                  </a:ext>
                </a:extLst>
              </p:cNvPr>
              <p:cNvSpPr/>
              <p:nvPr/>
            </p:nvSpPr>
            <p:spPr>
              <a:xfrm>
                <a:off x="41841" y="1088424"/>
                <a:ext cx="1150646" cy="2382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21600" y="10682"/>
                    </a:lnTo>
                    <a:cubicBezTo>
                      <a:pt x="21600" y="10682"/>
                      <a:pt x="21600" y="11195"/>
                      <a:pt x="21600" y="11447"/>
                    </a:cubicBezTo>
                    <a:cubicBezTo>
                      <a:pt x="21600" y="12488"/>
                      <a:pt x="21432" y="13495"/>
                      <a:pt x="21121" y="14453"/>
                    </a:cubicBezTo>
                    <a:cubicBezTo>
                      <a:pt x="20998" y="14822"/>
                      <a:pt x="20855" y="15184"/>
                      <a:pt x="20689" y="15537"/>
                    </a:cubicBezTo>
                    <a:cubicBezTo>
                      <a:pt x="20503" y="15931"/>
                      <a:pt x="20291" y="16317"/>
                      <a:pt x="20057" y="16678"/>
                    </a:cubicBezTo>
                    <a:cubicBezTo>
                      <a:pt x="19921" y="16897"/>
                      <a:pt x="19777" y="17098"/>
                      <a:pt x="19626" y="17300"/>
                    </a:cubicBezTo>
                    <a:cubicBezTo>
                      <a:pt x="19428" y="17561"/>
                      <a:pt x="19217" y="17821"/>
                      <a:pt x="18994" y="18056"/>
                    </a:cubicBezTo>
                    <a:cubicBezTo>
                      <a:pt x="18855" y="18215"/>
                      <a:pt x="18709" y="18367"/>
                      <a:pt x="18561" y="18510"/>
                    </a:cubicBezTo>
                    <a:cubicBezTo>
                      <a:pt x="18358" y="18702"/>
                      <a:pt x="18148" y="18896"/>
                      <a:pt x="17929" y="19072"/>
                    </a:cubicBezTo>
                    <a:cubicBezTo>
                      <a:pt x="17788" y="19190"/>
                      <a:pt x="17645" y="19308"/>
                      <a:pt x="17498" y="19408"/>
                    </a:cubicBezTo>
                    <a:cubicBezTo>
                      <a:pt x="17294" y="19568"/>
                      <a:pt x="17083" y="19710"/>
                      <a:pt x="16866" y="19853"/>
                    </a:cubicBezTo>
                    <a:cubicBezTo>
                      <a:pt x="16724" y="19938"/>
                      <a:pt x="16580" y="20029"/>
                      <a:pt x="16433" y="20114"/>
                    </a:cubicBezTo>
                    <a:cubicBezTo>
                      <a:pt x="16228" y="20231"/>
                      <a:pt x="16017" y="20340"/>
                      <a:pt x="15803" y="20449"/>
                    </a:cubicBezTo>
                    <a:cubicBezTo>
                      <a:pt x="15661" y="20517"/>
                      <a:pt x="15516" y="20584"/>
                      <a:pt x="15370" y="20651"/>
                    </a:cubicBezTo>
                    <a:cubicBezTo>
                      <a:pt x="15163" y="20744"/>
                      <a:pt x="14952" y="20827"/>
                      <a:pt x="14738" y="20903"/>
                    </a:cubicBezTo>
                    <a:cubicBezTo>
                      <a:pt x="14596" y="20954"/>
                      <a:pt x="14453" y="21004"/>
                      <a:pt x="14307" y="21054"/>
                    </a:cubicBezTo>
                    <a:cubicBezTo>
                      <a:pt x="14100" y="21121"/>
                      <a:pt x="13889" y="21180"/>
                      <a:pt x="13675" y="21231"/>
                    </a:cubicBezTo>
                    <a:cubicBezTo>
                      <a:pt x="13533" y="21273"/>
                      <a:pt x="13388" y="21306"/>
                      <a:pt x="13243" y="21340"/>
                    </a:cubicBezTo>
                    <a:cubicBezTo>
                      <a:pt x="13034" y="21382"/>
                      <a:pt x="12823" y="21424"/>
                      <a:pt x="12611" y="21457"/>
                    </a:cubicBezTo>
                    <a:cubicBezTo>
                      <a:pt x="12467" y="21483"/>
                      <a:pt x="12323" y="21499"/>
                      <a:pt x="12180" y="21516"/>
                    </a:cubicBezTo>
                    <a:cubicBezTo>
                      <a:pt x="11971" y="21541"/>
                      <a:pt x="11760" y="21566"/>
                      <a:pt x="11548" y="21575"/>
                    </a:cubicBezTo>
                    <a:cubicBezTo>
                      <a:pt x="11404" y="21584"/>
                      <a:pt x="11260" y="21592"/>
                      <a:pt x="11115" y="21592"/>
                    </a:cubicBezTo>
                    <a:cubicBezTo>
                      <a:pt x="11010" y="21600"/>
                      <a:pt x="10905" y="21600"/>
                      <a:pt x="10799" y="21600"/>
                    </a:cubicBezTo>
                    <a:cubicBezTo>
                      <a:pt x="10694" y="21600"/>
                      <a:pt x="10590" y="21600"/>
                      <a:pt x="10485" y="21592"/>
                    </a:cubicBezTo>
                    <a:cubicBezTo>
                      <a:pt x="10339" y="21592"/>
                      <a:pt x="10196" y="21584"/>
                      <a:pt x="10052" y="21575"/>
                    </a:cubicBezTo>
                    <a:cubicBezTo>
                      <a:pt x="9840" y="21566"/>
                      <a:pt x="9629" y="21541"/>
                      <a:pt x="9420" y="21516"/>
                    </a:cubicBezTo>
                    <a:cubicBezTo>
                      <a:pt x="9277" y="21499"/>
                      <a:pt x="9133" y="21483"/>
                      <a:pt x="8989" y="21457"/>
                    </a:cubicBezTo>
                    <a:cubicBezTo>
                      <a:pt x="8777" y="21424"/>
                      <a:pt x="8566" y="21382"/>
                      <a:pt x="8357" y="21340"/>
                    </a:cubicBezTo>
                    <a:cubicBezTo>
                      <a:pt x="8212" y="21306"/>
                      <a:pt x="8068" y="21273"/>
                      <a:pt x="7925" y="21239"/>
                    </a:cubicBezTo>
                    <a:cubicBezTo>
                      <a:pt x="7711" y="21180"/>
                      <a:pt x="7500" y="21121"/>
                      <a:pt x="7293" y="21054"/>
                    </a:cubicBezTo>
                    <a:cubicBezTo>
                      <a:pt x="7147" y="21004"/>
                      <a:pt x="7004" y="20954"/>
                      <a:pt x="6862" y="20903"/>
                    </a:cubicBezTo>
                    <a:cubicBezTo>
                      <a:pt x="6648" y="20827"/>
                      <a:pt x="6437" y="20744"/>
                      <a:pt x="6230" y="20651"/>
                    </a:cubicBezTo>
                    <a:cubicBezTo>
                      <a:pt x="6083" y="20584"/>
                      <a:pt x="5939" y="20517"/>
                      <a:pt x="5797" y="20449"/>
                    </a:cubicBezTo>
                    <a:cubicBezTo>
                      <a:pt x="5582" y="20340"/>
                      <a:pt x="5372" y="20231"/>
                      <a:pt x="5167" y="20114"/>
                    </a:cubicBezTo>
                    <a:cubicBezTo>
                      <a:pt x="5020" y="20029"/>
                      <a:pt x="4876" y="19938"/>
                      <a:pt x="4734" y="19853"/>
                    </a:cubicBezTo>
                    <a:cubicBezTo>
                      <a:pt x="4517" y="19710"/>
                      <a:pt x="4306" y="19568"/>
                      <a:pt x="4102" y="19408"/>
                    </a:cubicBezTo>
                    <a:cubicBezTo>
                      <a:pt x="3955" y="19308"/>
                      <a:pt x="3811" y="19190"/>
                      <a:pt x="3671" y="19072"/>
                    </a:cubicBezTo>
                    <a:cubicBezTo>
                      <a:pt x="3452" y="18896"/>
                      <a:pt x="3242" y="18702"/>
                      <a:pt x="3039" y="18510"/>
                    </a:cubicBezTo>
                    <a:cubicBezTo>
                      <a:pt x="2891" y="18367"/>
                      <a:pt x="2745" y="18215"/>
                      <a:pt x="2606" y="18056"/>
                    </a:cubicBezTo>
                    <a:cubicBezTo>
                      <a:pt x="2383" y="17821"/>
                      <a:pt x="2172" y="17561"/>
                      <a:pt x="1974" y="17300"/>
                    </a:cubicBezTo>
                    <a:cubicBezTo>
                      <a:pt x="1823" y="17098"/>
                      <a:pt x="1679" y="16897"/>
                      <a:pt x="1543" y="16678"/>
                    </a:cubicBezTo>
                    <a:cubicBezTo>
                      <a:pt x="1309" y="16317"/>
                      <a:pt x="1097" y="15931"/>
                      <a:pt x="911" y="15537"/>
                    </a:cubicBezTo>
                    <a:cubicBezTo>
                      <a:pt x="745" y="15184"/>
                      <a:pt x="602" y="14822"/>
                      <a:pt x="479" y="14453"/>
                    </a:cubicBezTo>
                    <a:cubicBezTo>
                      <a:pt x="168" y="13495"/>
                      <a:pt x="0" y="12488"/>
                      <a:pt x="0" y="11447"/>
                    </a:cubicBezTo>
                    <a:cubicBezTo>
                      <a:pt x="0" y="11195"/>
                      <a:pt x="0" y="10682"/>
                      <a:pt x="0" y="10682"/>
                    </a:cubicBezTo>
                    <a:lnTo>
                      <a:pt x="0" y="0"/>
                    </a:lnTo>
                    <a:cubicBezTo>
                      <a:pt x="0" y="882"/>
                      <a:pt x="168" y="1730"/>
                      <a:pt x="479" y="2519"/>
                    </a:cubicBezTo>
                    <a:cubicBezTo>
                      <a:pt x="602" y="2839"/>
                      <a:pt x="745" y="3141"/>
                      <a:pt x="911" y="3443"/>
                    </a:cubicBezTo>
                    <a:cubicBezTo>
                      <a:pt x="1097" y="3771"/>
                      <a:pt x="1309" y="4090"/>
                      <a:pt x="1543" y="4401"/>
                    </a:cubicBezTo>
                    <a:cubicBezTo>
                      <a:pt x="1679" y="4577"/>
                      <a:pt x="1823" y="4754"/>
                      <a:pt x="1974" y="4930"/>
                    </a:cubicBezTo>
                    <a:cubicBezTo>
                      <a:pt x="2172" y="5148"/>
                      <a:pt x="2383" y="5358"/>
                      <a:pt x="2606" y="5560"/>
                    </a:cubicBezTo>
                    <a:cubicBezTo>
                      <a:pt x="2745" y="5694"/>
                      <a:pt x="2891" y="5820"/>
                      <a:pt x="3039" y="5937"/>
                    </a:cubicBezTo>
                    <a:cubicBezTo>
                      <a:pt x="3242" y="6105"/>
                      <a:pt x="3452" y="6265"/>
                      <a:pt x="3671" y="6416"/>
                    </a:cubicBezTo>
                    <a:cubicBezTo>
                      <a:pt x="3811" y="6509"/>
                      <a:pt x="3955" y="6609"/>
                      <a:pt x="4102" y="6701"/>
                    </a:cubicBezTo>
                    <a:cubicBezTo>
                      <a:pt x="4306" y="6828"/>
                      <a:pt x="4517" y="6954"/>
                      <a:pt x="4734" y="7063"/>
                    </a:cubicBezTo>
                    <a:cubicBezTo>
                      <a:pt x="4876" y="7147"/>
                      <a:pt x="5020" y="7214"/>
                      <a:pt x="5167" y="7289"/>
                    </a:cubicBezTo>
                    <a:cubicBezTo>
                      <a:pt x="5372" y="7390"/>
                      <a:pt x="5582" y="7483"/>
                      <a:pt x="5797" y="7575"/>
                    </a:cubicBezTo>
                    <a:cubicBezTo>
                      <a:pt x="5939" y="7626"/>
                      <a:pt x="6083" y="7684"/>
                      <a:pt x="6230" y="7743"/>
                    </a:cubicBezTo>
                    <a:cubicBezTo>
                      <a:pt x="6437" y="7818"/>
                      <a:pt x="6648" y="7886"/>
                      <a:pt x="6862" y="7953"/>
                    </a:cubicBezTo>
                    <a:cubicBezTo>
                      <a:pt x="7004" y="7995"/>
                      <a:pt x="7147" y="8037"/>
                      <a:pt x="7293" y="8079"/>
                    </a:cubicBezTo>
                    <a:cubicBezTo>
                      <a:pt x="7500" y="8137"/>
                      <a:pt x="7711" y="8188"/>
                      <a:pt x="7925" y="8230"/>
                    </a:cubicBezTo>
                    <a:cubicBezTo>
                      <a:pt x="8068" y="8264"/>
                      <a:pt x="8212" y="8297"/>
                      <a:pt x="8357" y="8323"/>
                    </a:cubicBezTo>
                    <a:cubicBezTo>
                      <a:pt x="8566" y="8356"/>
                      <a:pt x="8777" y="8390"/>
                      <a:pt x="8989" y="8424"/>
                    </a:cubicBezTo>
                    <a:cubicBezTo>
                      <a:pt x="9133" y="8440"/>
                      <a:pt x="9277" y="8456"/>
                      <a:pt x="9420" y="8474"/>
                    </a:cubicBezTo>
                    <a:cubicBezTo>
                      <a:pt x="9629" y="8490"/>
                      <a:pt x="9840" y="8507"/>
                      <a:pt x="10052" y="8524"/>
                    </a:cubicBezTo>
                    <a:cubicBezTo>
                      <a:pt x="10196" y="8533"/>
                      <a:pt x="10339" y="8533"/>
                      <a:pt x="10485" y="8533"/>
                    </a:cubicBezTo>
                    <a:cubicBezTo>
                      <a:pt x="10588" y="8541"/>
                      <a:pt x="10694" y="8541"/>
                      <a:pt x="10799" y="8541"/>
                    </a:cubicBezTo>
                    <a:cubicBezTo>
                      <a:pt x="10905" y="8541"/>
                      <a:pt x="11010" y="8541"/>
                      <a:pt x="11115" y="8533"/>
                    </a:cubicBezTo>
                    <a:cubicBezTo>
                      <a:pt x="11260" y="8533"/>
                      <a:pt x="11404" y="8533"/>
                      <a:pt x="11548" y="8524"/>
                    </a:cubicBezTo>
                    <a:cubicBezTo>
                      <a:pt x="11760" y="8507"/>
                      <a:pt x="11971" y="8490"/>
                      <a:pt x="12180" y="8474"/>
                    </a:cubicBezTo>
                    <a:cubicBezTo>
                      <a:pt x="12323" y="8456"/>
                      <a:pt x="12467" y="8440"/>
                      <a:pt x="12611" y="8424"/>
                    </a:cubicBezTo>
                    <a:cubicBezTo>
                      <a:pt x="12823" y="8390"/>
                      <a:pt x="13034" y="8356"/>
                      <a:pt x="13243" y="8323"/>
                    </a:cubicBezTo>
                    <a:cubicBezTo>
                      <a:pt x="13388" y="8297"/>
                      <a:pt x="13533" y="8264"/>
                      <a:pt x="13675" y="8230"/>
                    </a:cubicBezTo>
                    <a:cubicBezTo>
                      <a:pt x="13889" y="8188"/>
                      <a:pt x="14100" y="8137"/>
                      <a:pt x="14307" y="8079"/>
                    </a:cubicBezTo>
                    <a:cubicBezTo>
                      <a:pt x="14453" y="8037"/>
                      <a:pt x="14596" y="7995"/>
                      <a:pt x="14738" y="7953"/>
                    </a:cubicBezTo>
                    <a:cubicBezTo>
                      <a:pt x="14952" y="7886"/>
                      <a:pt x="15163" y="7818"/>
                      <a:pt x="15370" y="7743"/>
                    </a:cubicBezTo>
                    <a:cubicBezTo>
                      <a:pt x="15516" y="7684"/>
                      <a:pt x="15661" y="7626"/>
                      <a:pt x="15803" y="7567"/>
                    </a:cubicBezTo>
                    <a:cubicBezTo>
                      <a:pt x="16017" y="7483"/>
                      <a:pt x="16228" y="7390"/>
                      <a:pt x="16433" y="7289"/>
                    </a:cubicBezTo>
                    <a:cubicBezTo>
                      <a:pt x="16580" y="7214"/>
                      <a:pt x="16724" y="7138"/>
                      <a:pt x="16866" y="7063"/>
                    </a:cubicBezTo>
                    <a:cubicBezTo>
                      <a:pt x="17083" y="6945"/>
                      <a:pt x="17294" y="6828"/>
                      <a:pt x="17498" y="6701"/>
                    </a:cubicBezTo>
                    <a:cubicBezTo>
                      <a:pt x="17645" y="6609"/>
                      <a:pt x="17788" y="6509"/>
                      <a:pt x="17929" y="6416"/>
                    </a:cubicBezTo>
                    <a:cubicBezTo>
                      <a:pt x="18148" y="6265"/>
                      <a:pt x="18358" y="6105"/>
                      <a:pt x="18561" y="5937"/>
                    </a:cubicBezTo>
                    <a:cubicBezTo>
                      <a:pt x="18709" y="5820"/>
                      <a:pt x="18855" y="5694"/>
                      <a:pt x="18994" y="5560"/>
                    </a:cubicBezTo>
                    <a:cubicBezTo>
                      <a:pt x="19217" y="5358"/>
                      <a:pt x="19428" y="5148"/>
                      <a:pt x="19626" y="4930"/>
                    </a:cubicBezTo>
                    <a:cubicBezTo>
                      <a:pt x="19777" y="4754"/>
                      <a:pt x="19921" y="4577"/>
                      <a:pt x="20057" y="4401"/>
                    </a:cubicBezTo>
                    <a:cubicBezTo>
                      <a:pt x="20291" y="4090"/>
                      <a:pt x="20503" y="3771"/>
                      <a:pt x="20689" y="3443"/>
                    </a:cubicBezTo>
                    <a:cubicBezTo>
                      <a:pt x="20855" y="3141"/>
                      <a:pt x="20998" y="2839"/>
                      <a:pt x="21121" y="2519"/>
                    </a:cubicBezTo>
                    <a:cubicBezTo>
                      <a:pt x="21432" y="1730"/>
                      <a:pt x="21600" y="882"/>
                      <a:pt x="21600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 sz="5063">
                  <a:latin typeface="Calibri" panose="020F0502020204030204" pitchFamily="34" charset="0"/>
                </a:endParaRPr>
              </a:p>
            </p:txBody>
          </p:sp>
          <p:sp>
            <p:nvSpPr>
              <p:cNvPr id="93" name="Shape 41554">
                <a:extLst>
                  <a:ext uri="{FF2B5EF4-FFF2-40B4-BE49-F238E27FC236}">
                    <a16:creationId xmlns:a16="http://schemas.microsoft.com/office/drawing/2014/main" id="{878E0E04-49E7-4135-A4BB-2BA4980C75BA}"/>
                  </a:ext>
                </a:extLst>
              </p:cNvPr>
              <p:cNvSpPr/>
              <p:nvPr/>
            </p:nvSpPr>
            <p:spPr>
              <a:xfrm>
                <a:off x="41841" y="975178"/>
                <a:ext cx="1150637" cy="188506"/>
              </a:xfrm>
              <a:prstGeom prst="ellipse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 sz="5063"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63" name="Shape 41556">
              <a:extLst>
                <a:ext uri="{FF2B5EF4-FFF2-40B4-BE49-F238E27FC236}">
                  <a16:creationId xmlns:a16="http://schemas.microsoft.com/office/drawing/2014/main" id="{43B2D32C-8AE5-455B-B492-F9B16DEA8C84}"/>
                </a:ext>
              </a:extLst>
            </p:cNvPr>
            <p:cNvSpPr/>
            <p:nvPr/>
          </p:nvSpPr>
          <p:spPr>
            <a:xfrm>
              <a:off x="1520825" y="4245429"/>
              <a:ext cx="5699104" cy="72142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70" h="21545" extrusionOk="0">
                  <a:moveTo>
                    <a:pt x="6131" y="0"/>
                  </a:moveTo>
                  <a:cubicBezTo>
                    <a:pt x="6447" y="766"/>
                    <a:pt x="6796" y="1509"/>
                    <a:pt x="7132" y="2263"/>
                  </a:cubicBezTo>
                  <a:cubicBezTo>
                    <a:pt x="7467" y="3015"/>
                    <a:pt x="7821" y="3757"/>
                    <a:pt x="8145" y="4517"/>
                  </a:cubicBezTo>
                  <a:lnTo>
                    <a:pt x="8154" y="4517"/>
                  </a:lnTo>
                  <a:cubicBezTo>
                    <a:pt x="8526" y="4517"/>
                    <a:pt x="8898" y="4517"/>
                    <a:pt x="9270" y="4517"/>
                  </a:cubicBezTo>
                  <a:cubicBezTo>
                    <a:pt x="9663" y="4517"/>
                    <a:pt x="10056" y="4517"/>
                    <a:pt x="10449" y="4517"/>
                  </a:cubicBezTo>
                  <a:cubicBezTo>
                    <a:pt x="11235" y="4517"/>
                    <a:pt x="12021" y="4517"/>
                    <a:pt x="12807" y="4517"/>
                  </a:cubicBezTo>
                  <a:cubicBezTo>
                    <a:pt x="13163" y="3773"/>
                    <a:pt x="13511" y="3026"/>
                    <a:pt x="13849" y="2276"/>
                  </a:cubicBezTo>
                  <a:cubicBezTo>
                    <a:pt x="14191" y="1520"/>
                    <a:pt x="14524" y="761"/>
                    <a:pt x="14848" y="0"/>
                  </a:cubicBezTo>
                  <a:cubicBezTo>
                    <a:pt x="13386" y="0"/>
                    <a:pt x="11924" y="0"/>
                    <a:pt x="10462" y="0"/>
                  </a:cubicBezTo>
                  <a:cubicBezTo>
                    <a:pt x="9018" y="0"/>
                    <a:pt x="7574" y="0"/>
                    <a:pt x="6131" y="0"/>
                  </a:cubicBezTo>
                  <a:close/>
                  <a:moveTo>
                    <a:pt x="7958" y="5302"/>
                  </a:moveTo>
                  <a:cubicBezTo>
                    <a:pt x="5887" y="7371"/>
                    <a:pt x="3708" y="9137"/>
                    <a:pt x="1995" y="11540"/>
                  </a:cubicBezTo>
                  <a:cubicBezTo>
                    <a:pt x="1212" y="12636"/>
                    <a:pt x="423" y="14008"/>
                    <a:pt x="113" y="15541"/>
                  </a:cubicBezTo>
                  <a:cubicBezTo>
                    <a:pt x="-630" y="19213"/>
                    <a:pt x="2401" y="20986"/>
                    <a:pt x="6261" y="21391"/>
                  </a:cubicBezTo>
                  <a:cubicBezTo>
                    <a:pt x="8247" y="21600"/>
                    <a:pt x="10612" y="21552"/>
                    <a:pt x="12966" y="21499"/>
                  </a:cubicBezTo>
                  <a:cubicBezTo>
                    <a:pt x="17003" y="21408"/>
                    <a:pt x="20765" y="20161"/>
                    <a:pt x="20970" y="16917"/>
                  </a:cubicBezTo>
                  <a:cubicBezTo>
                    <a:pt x="20970" y="16820"/>
                    <a:pt x="20970" y="16724"/>
                    <a:pt x="20970" y="16627"/>
                  </a:cubicBezTo>
                  <a:cubicBezTo>
                    <a:pt x="20970" y="16530"/>
                    <a:pt x="20970" y="16433"/>
                    <a:pt x="20970" y="16336"/>
                  </a:cubicBezTo>
                  <a:cubicBezTo>
                    <a:pt x="20561" y="13748"/>
                    <a:pt x="19342" y="11815"/>
                    <a:pt x="17834" y="10116"/>
                  </a:cubicBezTo>
                  <a:cubicBezTo>
                    <a:pt x="16327" y="8417"/>
                    <a:pt x="14531" y="6953"/>
                    <a:pt x="12966" y="5302"/>
                  </a:cubicBezTo>
                  <a:cubicBezTo>
                    <a:pt x="12132" y="5302"/>
                    <a:pt x="11297" y="5302"/>
                    <a:pt x="10462" y="5302"/>
                  </a:cubicBezTo>
                  <a:cubicBezTo>
                    <a:pt x="9627" y="5302"/>
                    <a:pt x="8792" y="5302"/>
                    <a:pt x="7958" y="5302"/>
                  </a:cubicBezTo>
                  <a:close/>
                  <a:moveTo>
                    <a:pt x="10051" y="8722"/>
                  </a:moveTo>
                  <a:lnTo>
                    <a:pt x="11032" y="8722"/>
                  </a:lnTo>
                  <a:lnTo>
                    <a:pt x="11032" y="9948"/>
                  </a:lnTo>
                  <a:cubicBezTo>
                    <a:pt x="11489" y="9961"/>
                    <a:pt x="11876" y="10015"/>
                    <a:pt x="12207" y="10092"/>
                  </a:cubicBezTo>
                  <a:cubicBezTo>
                    <a:pt x="12539" y="10170"/>
                    <a:pt x="12813" y="10271"/>
                    <a:pt x="13046" y="10378"/>
                  </a:cubicBezTo>
                  <a:lnTo>
                    <a:pt x="12648" y="11217"/>
                  </a:lnTo>
                  <a:cubicBezTo>
                    <a:pt x="12323" y="11066"/>
                    <a:pt x="11679" y="10765"/>
                    <a:pt x="10687" y="10765"/>
                  </a:cubicBezTo>
                  <a:cubicBezTo>
                    <a:pt x="9494" y="10765"/>
                    <a:pt x="9044" y="11347"/>
                    <a:pt x="9044" y="11862"/>
                  </a:cubicBezTo>
                  <a:cubicBezTo>
                    <a:pt x="9044" y="12504"/>
                    <a:pt x="9630" y="12838"/>
                    <a:pt x="10979" y="13304"/>
                  </a:cubicBezTo>
                  <a:cubicBezTo>
                    <a:pt x="12575" y="13832"/>
                    <a:pt x="13390" y="14464"/>
                    <a:pt x="13390" y="15584"/>
                  </a:cubicBezTo>
                  <a:cubicBezTo>
                    <a:pt x="13390" y="16590"/>
                    <a:pt x="12523" y="17533"/>
                    <a:pt x="10926" y="17735"/>
                  </a:cubicBezTo>
                  <a:lnTo>
                    <a:pt x="10926" y="19047"/>
                  </a:lnTo>
                  <a:lnTo>
                    <a:pt x="9945" y="19047"/>
                  </a:lnTo>
                  <a:lnTo>
                    <a:pt x="9945" y="17778"/>
                  </a:lnTo>
                  <a:cubicBezTo>
                    <a:pt x="9500" y="17776"/>
                    <a:pt x="9042" y="17710"/>
                    <a:pt x="8632" y="17611"/>
                  </a:cubicBezTo>
                  <a:cubicBezTo>
                    <a:pt x="8223" y="17512"/>
                    <a:pt x="7858" y="17376"/>
                    <a:pt x="7587" y="17218"/>
                  </a:cubicBezTo>
                  <a:lnTo>
                    <a:pt x="7958" y="16379"/>
                  </a:lnTo>
                  <a:cubicBezTo>
                    <a:pt x="8500" y="16669"/>
                    <a:pt x="9316" y="16917"/>
                    <a:pt x="10184" y="16917"/>
                  </a:cubicBezTo>
                  <a:cubicBezTo>
                    <a:pt x="11284" y="16917"/>
                    <a:pt x="12039" y="16408"/>
                    <a:pt x="12039" y="15691"/>
                  </a:cubicBezTo>
                  <a:cubicBezTo>
                    <a:pt x="12039" y="14999"/>
                    <a:pt x="11437" y="14563"/>
                    <a:pt x="10290" y="14185"/>
                  </a:cubicBezTo>
                  <a:cubicBezTo>
                    <a:pt x="8709" y="13682"/>
                    <a:pt x="7719" y="13108"/>
                    <a:pt x="7719" y="12013"/>
                  </a:cubicBezTo>
                  <a:cubicBezTo>
                    <a:pt x="7719" y="10969"/>
                    <a:pt x="8641" y="10180"/>
                    <a:pt x="10051" y="9991"/>
                  </a:cubicBezTo>
                  <a:lnTo>
                    <a:pt x="10051" y="8722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8" tIns="53578" rIns="53578" bIns="53578" numCol="1" anchor="ctr">
              <a:noAutofit/>
            </a:bodyPr>
            <a:lstStyle/>
            <a:p>
              <a:endParaRPr sz="5063">
                <a:latin typeface="Calibri" panose="020F0502020204030204" pitchFamily="34" charset="0"/>
              </a:endParaRPr>
            </a:p>
          </p:txBody>
        </p:sp>
        <p:grpSp>
          <p:nvGrpSpPr>
            <p:cNvPr id="64" name="Group 41565">
              <a:extLst>
                <a:ext uri="{FF2B5EF4-FFF2-40B4-BE49-F238E27FC236}">
                  <a16:creationId xmlns:a16="http://schemas.microsoft.com/office/drawing/2014/main" id="{AF7C7A2F-8FE4-4CBB-910F-186FEF1969BC}"/>
                </a:ext>
              </a:extLst>
            </p:cNvPr>
            <p:cNvGrpSpPr/>
            <p:nvPr/>
          </p:nvGrpSpPr>
          <p:grpSpPr>
            <a:xfrm>
              <a:off x="4613610" y="9960181"/>
              <a:ext cx="3257759" cy="2130620"/>
              <a:chOff x="0" y="0"/>
              <a:chExt cx="1894558" cy="1239066"/>
            </a:xfrm>
            <a:grpFill/>
          </p:grpSpPr>
          <p:grpSp>
            <p:nvGrpSpPr>
              <p:cNvPr id="65" name="Group 41560">
                <a:extLst>
                  <a:ext uri="{FF2B5EF4-FFF2-40B4-BE49-F238E27FC236}">
                    <a16:creationId xmlns:a16="http://schemas.microsoft.com/office/drawing/2014/main" id="{F3D868F9-85B4-4FDE-BF5B-4B6D407A4832}"/>
                  </a:ext>
                </a:extLst>
              </p:cNvPr>
              <p:cNvGrpSpPr/>
              <p:nvPr/>
            </p:nvGrpSpPr>
            <p:grpSpPr>
              <a:xfrm rot="900000">
                <a:off x="113686" y="113686"/>
                <a:ext cx="1011695" cy="1011695"/>
                <a:chOff x="0" y="0"/>
                <a:chExt cx="1011694" cy="1011693"/>
              </a:xfrm>
              <a:grpFill/>
            </p:grpSpPr>
            <p:sp>
              <p:nvSpPr>
                <p:cNvPr id="76" name="Shape 41557">
                  <a:extLst>
                    <a:ext uri="{FF2B5EF4-FFF2-40B4-BE49-F238E27FC236}">
                      <a16:creationId xmlns:a16="http://schemas.microsoft.com/office/drawing/2014/main" id="{1786E96E-3577-4C51-B786-5AE12E54B2F2}"/>
                    </a:ext>
                  </a:extLst>
                </p:cNvPr>
                <p:cNvSpPr/>
                <p:nvPr/>
              </p:nvSpPr>
              <p:spPr>
                <a:xfrm rot="5400000">
                  <a:off x="0" y="-1"/>
                  <a:ext cx="1011694" cy="1011696"/>
                </a:xfrm>
                <a:prstGeom prst="ellipse">
                  <a:avLst/>
                </a:pr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71438" tIns="71438" rIns="71438" bIns="71438" numCol="1" anchor="ctr">
                  <a:noAutofit/>
                </a:bodyPr>
                <a:lstStyle/>
                <a:p>
                  <a:endParaRPr sz="5063"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77" name="Shape 41558">
                  <a:extLst>
                    <a:ext uri="{FF2B5EF4-FFF2-40B4-BE49-F238E27FC236}">
                      <a16:creationId xmlns:a16="http://schemas.microsoft.com/office/drawing/2014/main" id="{70EC1B8A-4774-4136-8A47-473444A66A16}"/>
                    </a:ext>
                  </a:extLst>
                </p:cNvPr>
                <p:cNvSpPr/>
                <p:nvPr/>
              </p:nvSpPr>
              <p:spPr>
                <a:xfrm rot="5400000">
                  <a:off x="66639" y="72333"/>
                  <a:ext cx="878416" cy="867028"/>
                </a:xfrm>
                <a:prstGeom prst="ellipse">
                  <a:avLst/>
                </a:pr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71438" tIns="71438" rIns="71438" bIns="71438" numCol="1" anchor="ctr">
                  <a:noAutofit/>
                </a:bodyPr>
                <a:lstStyle/>
                <a:p>
                  <a:endParaRPr sz="5063"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78" name="Shape 41559">
                  <a:extLst>
                    <a:ext uri="{FF2B5EF4-FFF2-40B4-BE49-F238E27FC236}">
                      <a16:creationId xmlns:a16="http://schemas.microsoft.com/office/drawing/2014/main" id="{88DBE56E-4EE9-49A7-9A7D-E20B9286E562}"/>
                    </a:ext>
                  </a:extLst>
                </p:cNvPr>
                <p:cNvSpPr/>
                <p:nvPr/>
              </p:nvSpPr>
              <p:spPr>
                <a:xfrm rot="21600000">
                  <a:off x="311389" y="173109"/>
                  <a:ext cx="388916" cy="66547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4011" y="14246"/>
                      </a:moveTo>
                      <a:cubicBezTo>
                        <a:pt x="13463" y="14465"/>
                        <a:pt x="12788" y="14597"/>
                        <a:pt x="11985" y="14642"/>
                      </a:cubicBezTo>
                      <a:lnTo>
                        <a:pt x="11985" y="11787"/>
                      </a:lnTo>
                      <a:cubicBezTo>
                        <a:pt x="12979" y="11898"/>
                        <a:pt x="13702" y="12073"/>
                        <a:pt x="14155" y="12311"/>
                      </a:cubicBezTo>
                      <a:cubicBezTo>
                        <a:pt x="14607" y="12549"/>
                        <a:pt x="14833" y="12854"/>
                        <a:pt x="14833" y="13225"/>
                      </a:cubicBezTo>
                      <a:cubicBezTo>
                        <a:pt x="14833" y="13686"/>
                        <a:pt x="14559" y="14027"/>
                        <a:pt x="14011" y="14246"/>
                      </a:cubicBezTo>
                      <a:close/>
                      <a:moveTo>
                        <a:pt x="9309" y="8118"/>
                      </a:moveTo>
                      <a:cubicBezTo>
                        <a:pt x="8162" y="7962"/>
                        <a:pt x="7436" y="7780"/>
                        <a:pt x="7130" y="7572"/>
                      </a:cubicBezTo>
                      <a:cubicBezTo>
                        <a:pt x="6824" y="7364"/>
                        <a:pt x="6671" y="7100"/>
                        <a:pt x="6671" y="6780"/>
                      </a:cubicBezTo>
                      <a:cubicBezTo>
                        <a:pt x="6671" y="6386"/>
                        <a:pt x="6932" y="6085"/>
                        <a:pt x="7455" y="5877"/>
                      </a:cubicBezTo>
                      <a:cubicBezTo>
                        <a:pt x="7977" y="5669"/>
                        <a:pt x="8595" y="5546"/>
                        <a:pt x="9309" y="5509"/>
                      </a:cubicBezTo>
                      <a:cubicBezTo>
                        <a:pt x="9309" y="5509"/>
                        <a:pt x="9309" y="8118"/>
                        <a:pt x="9309" y="8118"/>
                      </a:cubicBezTo>
                      <a:close/>
                      <a:moveTo>
                        <a:pt x="19688" y="10008"/>
                      </a:moveTo>
                      <a:cubicBezTo>
                        <a:pt x="18414" y="9365"/>
                        <a:pt x="16451" y="8876"/>
                        <a:pt x="13801" y="8542"/>
                      </a:cubicBezTo>
                      <a:lnTo>
                        <a:pt x="12119" y="8330"/>
                      </a:lnTo>
                      <a:lnTo>
                        <a:pt x="12119" y="5498"/>
                      </a:lnTo>
                      <a:cubicBezTo>
                        <a:pt x="13559" y="5542"/>
                        <a:pt x="14827" y="5661"/>
                        <a:pt x="15923" y="5854"/>
                      </a:cubicBezTo>
                      <a:cubicBezTo>
                        <a:pt x="17019" y="6048"/>
                        <a:pt x="18032" y="6312"/>
                        <a:pt x="18962" y="6646"/>
                      </a:cubicBezTo>
                      <a:lnTo>
                        <a:pt x="19574" y="6646"/>
                      </a:lnTo>
                      <a:lnTo>
                        <a:pt x="19574" y="3435"/>
                      </a:lnTo>
                      <a:cubicBezTo>
                        <a:pt x="18783" y="3234"/>
                        <a:pt x="17646" y="3046"/>
                        <a:pt x="16162" y="2872"/>
                      </a:cubicBezTo>
                      <a:cubicBezTo>
                        <a:pt x="14677" y="2697"/>
                        <a:pt x="13361" y="2598"/>
                        <a:pt x="12215" y="2576"/>
                      </a:cubicBezTo>
                      <a:lnTo>
                        <a:pt x="12215" y="0"/>
                      </a:lnTo>
                      <a:lnTo>
                        <a:pt x="9080" y="0"/>
                      </a:lnTo>
                      <a:lnTo>
                        <a:pt x="9080" y="2598"/>
                      </a:lnTo>
                      <a:cubicBezTo>
                        <a:pt x="6225" y="2762"/>
                        <a:pt x="3998" y="3236"/>
                        <a:pt x="2399" y="4020"/>
                      </a:cubicBezTo>
                      <a:cubicBezTo>
                        <a:pt x="800" y="4804"/>
                        <a:pt x="0" y="5754"/>
                        <a:pt x="0" y="6869"/>
                      </a:cubicBezTo>
                      <a:cubicBezTo>
                        <a:pt x="0" y="7635"/>
                        <a:pt x="201" y="8261"/>
                        <a:pt x="602" y="8748"/>
                      </a:cubicBezTo>
                      <a:cubicBezTo>
                        <a:pt x="1003" y="9235"/>
                        <a:pt x="1555" y="9650"/>
                        <a:pt x="2256" y="9992"/>
                      </a:cubicBezTo>
                      <a:cubicBezTo>
                        <a:pt x="2969" y="10341"/>
                        <a:pt x="3772" y="10616"/>
                        <a:pt x="4664" y="10817"/>
                      </a:cubicBezTo>
                      <a:cubicBezTo>
                        <a:pt x="5556" y="11017"/>
                        <a:pt x="6492" y="11189"/>
                        <a:pt x="7474" y="11330"/>
                      </a:cubicBezTo>
                      <a:lnTo>
                        <a:pt x="9175" y="11575"/>
                      </a:lnTo>
                      <a:lnTo>
                        <a:pt x="9175" y="14664"/>
                      </a:lnTo>
                      <a:cubicBezTo>
                        <a:pt x="7595" y="14627"/>
                        <a:pt x="6009" y="14458"/>
                        <a:pt x="4416" y="14157"/>
                      </a:cubicBezTo>
                      <a:cubicBezTo>
                        <a:pt x="2823" y="13855"/>
                        <a:pt x="1720" y="13590"/>
                        <a:pt x="1109" y="13359"/>
                      </a:cubicBezTo>
                      <a:lnTo>
                        <a:pt x="497" y="13359"/>
                      </a:lnTo>
                      <a:lnTo>
                        <a:pt x="497" y="16593"/>
                      </a:lnTo>
                      <a:cubicBezTo>
                        <a:pt x="1478" y="16883"/>
                        <a:pt x="2810" y="17125"/>
                        <a:pt x="4492" y="17318"/>
                      </a:cubicBezTo>
                      <a:cubicBezTo>
                        <a:pt x="6174" y="17511"/>
                        <a:pt x="7703" y="17612"/>
                        <a:pt x="9080" y="17619"/>
                      </a:cubicBezTo>
                      <a:lnTo>
                        <a:pt x="9080" y="21600"/>
                      </a:lnTo>
                      <a:lnTo>
                        <a:pt x="12215" y="21600"/>
                      </a:lnTo>
                      <a:lnTo>
                        <a:pt x="12215" y="17563"/>
                      </a:lnTo>
                      <a:cubicBezTo>
                        <a:pt x="13667" y="17519"/>
                        <a:pt x="14973" y="17357"/>
                        <a:pt x="16133" y="17078"/>
                      </a:cubicBezTo>
                      <a:cubicBezTo>
                        <a:pt x="17292" y="16799"/>
                        <a:pt x="18274" y="16448"/>
                        <a:pt x="19077" y="16024"/>
                      </a:cubicBezTo>
                      <a:cubicBezTo>
                        <a:pt x="19867" y="15608"/>
                        <a:pt x="20485" y="15121"/>
                        <a:pt x="20931" y="14564"/>
                      </a:cubicBezTo>
                      <a:cubicBezTo>
                        <a:pt x="21377" y="14006"/>
                        <a:pt x="21600" y="13415"/>
                        <a:pt x="21600" y="12790"/>
                      </a:cubicBezTo>
                      <a:cubicBezTo>
                        <a:pt x="21600" y="11579"/>
                        <a:pt x="20963" y="10651"/>
                        <a:pt x="19688" y="10008"/>
                      </a:cubicBezTo>
                      <a:close/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53578" tIns="53578" rIns="53578" bIns="53578" numCol="1" anchor="ctr">
                  <a:noAutofit/>
                </a:bodyPr>
                <a:lstStyle/>
                <a:p>
                  <a:endParaRPr sz="5063">
                    <a:latin typeface="Calibri" panose="020F0502020204030204" pitchFamily="34" charset="0"/>
                  </a:endParaRPr>
                </a:p>
              </p:txBody>
            </p:sp>
          </p:grpSp>
          <p:grpSp>
            <p:nvGrpSpPr>
              <p:cNvPr id="72" name="Group 41564">
                <a:extLst>
                  <a:ext uri="{FF2B5EF4-FFF2-40B4-BE49-F238E27FC236}">
                    <a16:creationId xmlns:a16="http://schemas.microsoft.com/office/drawing/2014/main" id="{16A8811B-8DC9-4C48-9015-C8EA739A6384}"/>
                  </a:ext>
                </a:extLst>
              </p:cNvPr>
              <p:cNvGrpSpPr/>
              <p:nvPr/>
            </p:nvGrpSpPr>
            <p:grpSpPr>
              <a:xfrm>
                <a:off x="882864" y="113686"/>
                <a:ext cx="1011695" cy="1011695"/>
                <a:chOff x="0" y="0"/>
                <a:chExt cx="1011694" cy="1011693"/>
              </a:xfrm>
              <a:grpFill/>
            </p:grpSpPr>
            <p:sp>
              <p:nvSpPr>
                <p:cNvPr id="73" name="Shape 41561">
                  <a:extLst>
                    <a:ext uri="{FF2B5EF4-FFF2-40B4-BE49-F238E27FC236}">
                      <a16:creationId xmlns:a16="http://schemas.microsoft.com/office/drawing/2014/main" id="{E697C292-7386-489E-913D-6AF15F0105A4}"/>
                    </a:ext>
                  </a:extLst>
                </p:cNvPr>
                <p:cNvSpPr/>
                <p:nvPr/>
              </p:nvSpPr>
              <p:spPr>
                <a:xfrm rot="5400000">
                  <a:off x="0" y="-1"/>
                  <a:ext cx="1011694" cy="1011696"/>
                </a:xfrm>
                <a:prstGeom prst="ellipse">
                  <a:avLst/>
                </a:pr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71438" tIns="71438" rIns="71438" bIns="71438" numCol="1" anchor="ctr">
                  <a:noAutofit/>
                </a:bodyPr>
                <a:lstStyle/>
                <a:p>
                  <a:endParaRPr sz="5063"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74" name="Shape 41562">
                  <a:extLst>
                    <a:ext uri="{FF2B5EF4-FFF2-40B4-BE49-F238E27FC236}">
                      <a16:creationId xmlns:a16="http://schemas.microsoft.com/office/drawing/2014/main" id="{DDFED045-D292-41C6-80B4-3434A33F5090}"/>
                    </a:ext>
                  </a:extLst>
                </p:cNvPr>
                <p:cNvSpPr/>
                <p:nvPr/>
              </p:nvSpPr>
              <p:spPr>
                <a:xfrm rot="5400000">
                  <a:off x="66639" y="72333"/>
                  <a:ext cx="878416" cy="867028"/>
                </a:xfrm>
                <a:prstGeom prst="ellipse">
                  <a:avLst/>
                </a:pr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71438" tIns="71438" rIns="71438" bIns="71438" numCol="1" anchor="ctr">
                  <a:noAutofit/>
                </a:bodyPr>
                <a:lstStyle/>
                <a:p>
                  <a:endParaRPr sz="5063"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75" name="Shape 41563">
                  <a:extLst>
                    <a:ext uri="{FF2B5EF4-FFF2-40B4-BE49-F238E27FC236}">
                      <a16:creationId xmlns:a16="http://schemas.microsoft.com/office/drawing/2014/main" id="{A2C99CA4-9F64-442B-AE65-F33CBC07DAD5}"/>
                    </a:ext>
                  </a:extLst>
                </p:cNvPr>
                <p:cNvSpPr/>
                <p:nvPr/>
              </p:nvSpPr>
              <p:spPr>
                <a:xfrm rot="21600000">
                  <a:off x="311389" y="173109"/>
                  <a:ext cx="388916" cy="66547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4011" y="14246"/>
                      </a:moveTo>
                      <a:cubicBezTo>
                        <a:pt x="13463" y="14465"/>
                        <a:pt x="12788" y="14597"/>
                        <a:pt x="11985" y="14642"/>
                      </a:cubicBezTo>
                      <a:lnTo>
                        <a:pt x="11985" y="11787"/>
                      </a:lnTo>
                      <a:cubicBezTo>
                        <a:pt x="12979" y="11898"/>
                        <a:pt x="13702" y="12073"/>
                        <a:pt x="14155" y="12311"/>
                      </a:cubicBezTo>
                      <a:cubicBezTo>
                        <a:pt x="14607" y="12549"/>
                        <a:pt x="14833" y="12854"/>
                        <a:pt x="14833" y="13225"/>
                      </a:cubicBezTo>
                      <a:cubicBezTo>
                        <a:pt x="14833" y="13686"/>
                        <a:pt x="14559" y="14027"/>
                        <a:pt x="14011" y="14246"/>
                      </a:cubicBezTo>
                      <a:close/>
                      <a:moveTo>
                        <a:pt x="9309" y="8118"/>
                      </a:moveTo>
                      <a:cubicBezTo>
                        <a:pt x="8162" y="7962"/>
                        <a:pt x="7436" y="7780"/>
                        <a:pt x="7130" y="7572"/>
                      </a:cubicBezTo>
                      <a:cubicBezTo>
                        <a:pt x="6824" y="7364"/>
                        <a:pt x="6671" y="7100"/>
                        <a:pt x="6671" y="6780"/>
                      </a:cubicBezTo>
                      <a:cubicBezTo>
                        <a:pt x="6671" y="6386"/>
                        <a:pt x="6932" y="6085"/>
                        <a:pt x="7455" y="5877"/>
                      </a:cubicBezTo>
                      <a:cubicBezTo>
                        <a:pt x="7977" y="5669"/>
                        <a:pt x="8595" y="5546"/>
                        <a:pt x="9309" y="5509"/>
                      </a:cubicBezTo>
                      <a:cubicBezTo>
                        <a:pt x="9309" y="5509"/>
                        <a:pt x="9309" y="8118"/>
                        <a:pt x="9309" y="8118"/>
                      </a:cubicBezTo>
                      <a:close/>
                      <a:moveTo>
                        <a:pt x="19688" y="10008"/>
                      </a:moveTo>
                      <a:cubicBezTo>
                        <a:pt x="18414" y="9365"/>
                        <a:pt x="16451" y="8876"/>
                        <a:pt x="13801" y="8542"/>
                      </a:cubicBezTo>
                      <a:lnTo>
                        <a:pt x="12119" y="8330"/>
                      </a:lnTo>
                      <a:lnTo>
                        <a:pt x="12119" y="5498"/>
                      </a:lnTo>
                      <a:cubicBezTo>
                        <a:pt x="13559" y="5542"/>
                        <a:pt x="14827" y="5661"/>
                        <a:pt x="15923" y="5854"/>
                      </a:cubicBezTo>
                      <a:cubicBezTo>
                        <a:pt x="17019" y="6048"/>
                        <a:pt x="18032" y="6312"/>
                        <a:pt x="18962" y="6646"/>
                      </a:cubicBezTo>
                      <a:lnTo>
                        <a:pt x="19574" y="6646"/>
                      </a:lnTo>
                      <a:lnTo>
                        <a:pt x="19574" y="3435"/>
                      </a:lnTo>
                      <a:cubicBezTo>
                        <a:pt x="18783" y="3234"/>
                        <a:pt x="17646" y="3046"/>
                        <a:pt x="16162" y="2872"/>
                      </a:cubicBezTo>
                      <a:cubicBezTo>
                        <a:pt x="14677" y="2697"/>
                        <a:pt x="13361" y="2598"/>
                        <a:pt x="12215" y="2576"/>
                      </a:cubicBezTo>
                      <a:lnTo>
                        <a:pt x="12215" y="0"/>
                      </a:lnTo>
                      <a:lnTo>
                        <a:pt x="9080" y="0"/>
                      </a:lnTo>
                      <a:lnTo>
                        <a:pt x="9080" y="2598"/>
                      </a:lnTo>
                      <a:cubicBezTo>
                        <a:pt x="6225" y="2762"/>
                        <a:pt x="3998" y="3236"/>
                        <a:pt x="2399" y="4020"/>
                      </a:cubicBezTo>
                      <a:cubicBezTo>
                        <a:pt x="800" y="4804"/>
                        <a:pt x="0" y="5754"/>
                        <a:pt x="0" y="6869"/>
                      </a:cubicBezTo>
                      <a:cubicBezTo>
                        <a:pt x="0" y="7635"/>
                        <a:pt x="201" y="8261"/>
                        <a:pt x="602" y="8748"/>
                      </a:cubicBezTo>
                      <a:cubicBezTo>
                        <a:pt x="1003" y="9235"/>
                        <a:pt x="1555" y="9650"/>
                        <a:pt x="2256" y="9992"/>
                      </a:cubicBezTo>
                      <a:cubicBezTo>
                        <a:pt x="2969" y="10341"/>
                        <a:pt x="3772" y="10616"/>
                        <a:pt x="4664" y="10817"/>
                      </a:cubicBezTo>
                      <a:cubicBezTo>
                        <a:pt x="5556" y="11017"/>
                        <a:pt x="6492" y="11189"/>
                        <a:pt x="7474" y="11330"/>
                      </a:cubicBezTo>
                      <a:lnTo>
                        <a:pt x="9175" y="11575"/>
                      </a:lnTo>
                      <a:lnTo>
                        <a:pt x="9175" y="14664"/>
                      </a:lnTo>
                      <a:cubicBezTo>
                        <a:pt x="7595" y="14627"/>
                        <a:pt x="6009" y="14458"/>
                        <a:pt x="4416" y="14157"/>
                      </a:cubicBezTo>
                      <a:cubicBezTo>
                        <a:pt x="2823" y="13855"/>
                        <a:pt x="1720" y="13590"/>
                        <a:pt x="1109" y="13359"/>
                      </a:cubicBezTo>
                      <a:lnTo>
                        <a:pt x="497" y="13359"/>
                      </a:lnTo>
                      <a:lnTo>
                        <a:pt x="497" y="16593"/>
                      </a:lnTo>
                      <a:cubicBezTo>
                        <a:pt x="1478" y="16883"/>
                        <a:pt x="2810" y="17125"/>
                        <a:pt x="4492" y="17318"/>
                      </a:cubicBezTo>
                      <a:cubicBezTo>
                        <a:pt x="6174" y="17511"/>
                        <a:pt x="7703" y="17612"/>
                        <a:pt x="9080" y="17619"/>
                      </a:cubicBezTo>
                      <a:lnTo>
                        <a:pt x="9080" y="21600"/>
                      </a:lnTo>
                      <a:lnTo>
                        <a:pt x="12215" y="21600"/>
                      </a:lnTo>
                      <a:lnTo>
                        <a:pt x="12215" y="17563"/>
                      </a:lnTo>
                      <a:cubicBezTo>
                        <a:pt x="13667" y="17519"/>
                        <a:pt x="14973" y="17357"/>
                        <a:pt x="16133" y="17078"/>
                      </a:cubicBezTo>
                      <a:cubicBezTo>
                        <a:pt x="17292" y="16799"/>
                        <a:pt x="18274" y="16448"/>
                        <a:pt x="19077" y="16024"/>
                      </a:cubicBezTo>
                      <a:cubicBezTo>
                        <a:pt x="19867" y="15608"/>
                        <a:pt x="20485" y="15121"/>
                        <a:pt x="20931" y="14564"/>
                      </a:cubicBezTo>
                      <a:cubicBezTo>
                        <a:pt x="21377" y="14006"/>
                        <a:pt x="21600" y="13415"/>
                        <a:pt x="21600" y="12790"/>
                      </a:cubicBezTo>
                      <a:cubicBezTo>
                        <a:pt x="21600" y="11579"/>
                        <a:pt x="20963" y="10651"/>
                        <a:pt x="19688" y="10008"/>
                      </a:cubicBezTo>
                      <a:close/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53578" tIns="53578" rIns="53578" bIns="53578" numCol="1" anchor="ctr">
                  <a:noAutofit/>
                </a:bodyPr>
                <a:lstStyle/>
                <a:p>
                  <a:endParaRPr sz="5063">
                    <a:latin typeface="Calibri" panose="020F0502020204030204" pitchFamily="34" charset="0"/>
                  </a:endParaRPr>
                </a:p>
              </p:txBody>
            </p:sp>
          </p:grpSp>
        </p:grpSp>
      </p:grpSp>
      <p:sp>
        <p:nvSpPr>
          <p:cNvPr id="132" name="TextBox 79">
            <a:extLst>
              <a:ext uri="{FF2B5EF4-FFF2-40B4-BE49-F238E27FC236}">
                <a16:creationId xmlns:a16="http://schemas.microsoft.com/office/drawing/2014/main" id="{473A452F-2021-4EF1-A358-318B37D6BF4C}"/>
              </a:ext>
            </a:extLst>
          </p:cNvPr>
          <p:cNvSpPr txBox="1"/>
          <p:nvPr/>
        </p:nvSpPr>
        <p:spPr>
          <a:xfrm>
            <a:off x="8741570" y="2716858"/>
            <a:ext cx="1231139" cy="584775"/>
          </a:xfrm>
          <a:prstGeom prst="rect">
            <a:avLst/>
          </a:prstGeom>
          <a:noFill/>
        </p:spPr>
        <p:txBody>
          <a:bodyPr wrap="square" lIns="91440" tIns="45720" rIns="91440" bIns="45720" rtlCol="0" anchor="ctr" anchorCtr="0">
            <a:spAutoFit/>
          </a:bodyPr>
          <a:lstStyle/>
          <a:p>
            <a:pPr algn="ctr"/>
            <a:r>
              <a:rPr lang="en-US" sz="1400" b="1">
                <a:solidFill>
                  <a:schemeClr val="tx2"/>
                </a:solidFill>
                <a:latin typeface="Calibri"/>
                <a:ea typeface="League Spartan" charset="0"/>
                <a:cs typeface="Calibri"/>
              </a:rPr>
              <a:t>Var 20/19: </a:t>
            </a:r>
            <a:endParaRPr lang="en-US" sz="1400" b="1">
              <a:solidFill>
                <a:schemeClr val="tx2"/>
              </a:solidFill>
              <a:latin typeface="Calibri" panose="020F0502020204030204" pitchFamily="34" charset="0"/>
              <a:ea typeface="League Spartan" charset="0"/>
              <a:cs typeface="Calibri" panose="020F0502020204030204" pitchFamily="34" charset="0"/>
            </a:endParaRPr>
          </a:p>
          <a:p>
            <a:pPr algn="ctr"/>
            <a:r>
              <a:rPr lang="en-US" b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ea typeface="League Spartan" charset="0"/>
                <a:cs typeface="Calibri"/>
              </a:rPr>
              <a:t>-2,9% </a:t>
            </a:r>
            <a:endParaRPr lang="en-US" b="1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ea typeface="League Spartan" charset="0"/>
              <a:cs typeface="Calibri" panose="020F0502020204030204" pitchFamily="34" charset="0"/>
            </a:endParaRPr>
          </a:p>
        </p:txBody>
      </p:sp>
      <p:sp>
        <p:nvSpPr>
          <p:cNvPr id="135" name="TextBox 79">
            <a:extLst>
              <a:ext uri="{FF2B5EF4-FFF2-40B4-BE49-F238E27FC236}">
                <a16:creationId xmlns:a16="http://schemas.microsoft.com/office/drawing/2014/main" id="{41D7B8BA-56BF-455C-A633-35A73690D551}"/>
              </a:ext>
            </a:extLst>
          </p:cNvPr>
          <p:cNvSpPr txBox="1"/>
          <p:nvPr/>
        </p:nvSpPr>
        <p:spPr>
          <a:xfrm>
            <a:off x="5690412" y="2819370"/>
            <a:ext cx="1231139" cy="861774"/>
          </a:xfrm>
          <a:prstGeom prst="rect">
            <a:avLst/>
          </a:prstGeom>
          <a:noFill/>
        </p:spPr>
        <p:txBody>
          <a:bodyPr wrap="square" lIns="91440" tIns="45720" rIns="91440" bIns="45720" rtlCol="0" anchor="ctr" anchorCtr="0">
            <a:spAutoFit/>
          </a:bodyPr>
          <a:lstStyle/>
          <a:p>
            <a:pPr algn="ctr"/>
            <a:r>
              <a:rPr lang="en-US" sz="1400" b="1">
                <a:solidFill>
                  <a:schemeClr val="tx2"/>
                </a:solidFill>
                <a:latin typeface="Calibri"/>
                <a:ea typeface="League Spartan" charset="0"/>
                <a:cs typeface="Calibri"/>
              </a:rPr>
              <a:t>Var 18/17: </a:t>
            </a:r>
            <a:endParaRPr lang="en-US" sz="1400" b="1">
              <a:solidFill>
                <a:schemeClr val="tx2"/>
              </a:solidFill>
              <a:latin typeface="Calibri" panose="020F0502020204030204" pitchFamily="34" charset="0"/>
              <a:ea typeface="League Spartan" charset="0"/>
              <a:cs typeface="Calibri" panose="020F0502020204030204" pitchFamily="34" charset="0"/>
            </a:endParaRPr>
          </a:p>
          <a:p>
            <a:pPr algn="ctr"/>
            <a:r>
              <a:rPr lang="en-US" b="1">
                <a:solidFill>
                  <a:schemeClr val="accent4">
                    <a:lumMod val="75000"/>
                  </a:schemeClr>
                </a:solidFill>
                <a:latin typeface="Calibri"/>
                <a:ea typeface="League Spartan" charset="0"/>
                <a:cs typeface="Calibri"/>
              </a:rPr>
              <a:t>	+9,4% </a:t>
            </a:r>
            <a:endParaRPr lang="en-US" b="1">
              <a:solidFill>
                <a:schemeClr val="accent4">
                  <a:lumMod val="75000"/>
                </a:schemeClr>
              </a:solidFill>
              <a:latin typeface="Calibri" panose="020F0502020204030204" pitchFamily="34" charset="0"/>
              <a:ea typeface="League Spartan" charset="0"/>
              <a:cs typeface="Calibri" panose="020F0502020204030204" pitchFamily="34" charset="0"/>
            </a:endParaRPr>
          </a:p>
        </p:txBody>
      </p:sp>
      <p:sp>
        <p:nvSpPr>
          <p:cNvPr id="136" name="TextBox 79">
            <a:extLst>
              <a:ext uri="{FF2B5EF4-FFF2-40B4-BE49-F238E27FC236}">
                <a16:creationId xmlns:a16="http://schemas.microsoft.com/office/drawing/2014/main" id="{5F426D05-079E-4F0D-AC16-E8C91F5FB673}"/>
              </a:ext>
            </a:extLst>
          </p:cNvPr>
          <p:cNvSpPr txBox="1"/>
          <p:nvPr/>
        </p:nvSpPr>
        <p:spPr>
          <a:xfrm>
            <a:off x="7235501" y="2097677"/>
            <a:ext cx="1231139" cy="861774"/>
          </a:xfrm>
          <a:prstGeom prst="rect">
            <a:avLst/>
          </a:prstGeom>
          <a:noFill/>
        </p:spPr>
        <p:txBody>
          <a:bodyPr wrap="square" lIns="91440" tIns="45720" rIns="91440" bIns="45720" rtlCol="0" anchor="ctr" anchorCtr="0">
            <a:spAutoFit/>
          </a:bodyPr>
          <a:lstStyle/>
          <a:p>
            <a:pPr algn="ctr"/>
            <a:r>
              <a:rPr lang="en-US" sz="1400" b="1">
                <a:solidFill>
                  <a:schemeClr val="tx2"/>
                </a:solidFill>
                <a:latin typeface="Calibri"/>
                <a:ea typeface="League Spartan" charset="0"/>
                <a:cs typeface="Calibri"/>
              </a:rPr>
              <a:t>Var 19/18: </a:t>
            </a:r>
            <a:endParaRPr lang="en-US" sz="1400" b="1">
              <a:solidFill>
                <a:schemeClr val="tx2"/>
              </a:solidFill>
              <a:latin typeface="Calibri" panose="020F0502020204030204" pitchFamily="34" charset="0"/>
              <a:ea typeface="League Spartan" charset="0"/>
              <a:cs typeface="Calibri" panose="020F0502020204030204" pitchFamily="34" charset="0"/>
            </a:endParaRPr>
          </a:p>
          <a:p>
            <a:pPr algn="ctr"/>
            <a:r>
              <a:rPr lang="en-US" b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ea typeface="League Spartan" charset="0"/>
                <a:cs typeface="Calibri"/>
              </a:rPr>
              <a:t>	+2,2% </a:t>
            </a:r>
            <a:endParaRPr lang="en-US" b="1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ea typeface="League Spartan" charset="0"/>
              <a:cs typeface="Calibri" panose="020F0502020204030204" pitchFamily="34" charset="0"/>
            </a:endParaRPr>
          </a:p>
        </p:txBody>
      </p:sp>
      <p:sp>
        <p:nvSpPr>
          <p:cNvPr id="39" name="Rectangle 16">
            <a:extLst>
              <a:ext uri="{FF2B5EF4-FFF2-40B4-BE49-F238E27FC236}">
                <a16:creationId xmlns:a16="http://schemas.microsoft.com/office/drawing/2014/main" id="{22F353A3-D810-8402-94E7-DFE34D9A6C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07093" y="2804770"/>
            <a:ext cx="1409911" cy="4075688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id-ID" sz="3599">
              <a:latin typeface="Calibri" panose="020F0502020204030204" pitchFamily="34" charset="0"/>
            </a:endParaRPr>
          </a:p>
        </p:txBody>
      </p:sp>
      <p:sp>
        <p:nvSpPr>
          <p:cNvPr id="43" name="Freeform 17">
            <a:extLst>
              <a:ext uri="{FF2B5EF4-FFF2-40B4-BE49-F238E27FC236}">
                <a16:creationId xmlns:a16="http://schemas.microsoft.com/office/drawing/2014/main" id="{5861A188-E153-CC9B-29B2-49A3789D3A61}"/>
              </a:ext>
            </a:extLst>
          </p:cNvPr>
          <p:cNvSpPr>
            <a:spLocks/>
          </p:cNvSpPr>
          <p:nvPr/>
        </p:nvSpPr>
        <p:spPr bwMode="auto">
          <a:xfrm>
            <a:off x="9611549" y="2031754"/>
            <a:ext cx="2105451" cy="788890"/>
          </a:xfrm>
          <a:custGeom>
            <a:avLst/>
            <a:gdLst>
              <a:gd name="T0" fmla="*/ 863 w 1296"/>
              <a:gd name="T1" fmla="*/ 0 h 499"/>
              <a:gd name="T2" fmla="*/ 0 w 1296"/>
              <a:gd name="T3" fmla="*/ 0 h 499"/>
              <a:gd name="T4" fmla="*/ 433 w 1296"/>
              <a:gd name="T5" fmla="*/ 499 h 499"/>
              <a:gd name="T6" fmla="*/ 1296 w 1296"/>
              <a:gd name="T7" fmla="*/ 499 h 499"/>
              <a:gd name="T8" fmla="*/ 863 w 1296"/>
              <a:gd name="T9" fmla="*/ 0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96" h="499">
                <a:moveTo>
                  <a:pt x="863" y="0"/>
                </a:moveTo>
                <a:lnTo>
                  <a:pt x="0" y="0"/>
                </a:lnTo>
                <a:lnTo>
                  <a:pt x="433" y="499"/>
                </a:lnTo>
                <a:lnTo>
                  <a:pt x="1296" y="499"/>
                </a:lnTo>
                <a:lnTo>
                  <a:pt x="863" y="0"/>
                </a:lnTo>
                <a:close/>
              </a:path>
            </a:pathLst>
          </a:custGeom>
          <a:solidFill>
            <a:srgbClr val="A81D9F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id-ID" sz="3599">
              <a:latin typeface="Calibri" panose="020F0502020204030204" pitchFamily="34" charset="0"/>
            </a:endParaRPr>
          </a:p>
        </p:txBody>
      </p:sp>
      <p:sp>
        <p:nvSpPr>
          <p:cNvPr id="47" name="Freeform 19">
            <a:extLst>
              <a:ext uri="{FF2B5EF4-FFF2-40B4-BE49-F238E27FC236}">
                <a16:creationId xmlns:a16="http://schemas.microsoft.com/office/drawing/2014/main" id="{FD1F9283-EEFA-82F4-CC2B-DF73C9D6FAA2}"/>
              </a:ext>
            </a:extLst>
          </p:cNvPr>
          <p:cNvSpPr>
            <a:spLocks/>
          </p:cNvSpPr>
          <p:nvPr/>
        </p:nvSpPr>
        <p:spPr bwMode="auto">
          <a:xfrm>
            <a:off x="10307093" y="2860092"/>
            <a:ext cx="902098" cy="414735"/>
          </a:xfrm>
          <a:custGeom>
            <a:avLst/>
            <a:gdLst>
              <a:gd name="T0" fmla="*/ 0 w 586"/>
              <a:gd name="T1" fmla="*/ 90 h 265"/>
              <a:gd name="T2" fmla="*/ 419 w 586"/>
              <a:gd name="T3" fmla="*/ 90 h 265"/>
              <a:gd name="T4" fmla="*/ 419 w 586"/>
              <a:gd name="T5" fmla="*/ 0 h 265"/>
              <a:gd name="T6" fmla="*/ 586 w 586"/>
              <a:gd name="T7" fmla="*/ 132 h 265"/>
              <a:gd name="T8" fmla="*/ 419 w 586"/>
              <a:gd name="T9" fmla="*/ 265 h 265"/>
              <a:gd name="T10" fmla="*/ 419 w 586"/>
              <a:gd name="T11" fmla="*/ 177 h 265"/>
              <a:gd name="T12" fmla="*/ 0 w 586"/>
              <a:gd name="T13" fmla="*/ 177 h 265"/>
              <a:gd name="T14" fmla="*/ 0 w 586"/>
              <a:gd name="T15" fmla="*/ 90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86" h="265">
                <a:moveTo>
                  <a:pt x="0" y="90"/>
                </a:moveTo>
                <a:lnTo>
                  <a:pt x="419" y="90"/>
                </a:lnTo>
                <a:lnTo>
                  <a:pt x="419" y="0"/>
                </a:lnTo>
                <a:lnTo>
                  <a:pt x="586" y="132"/>
                </a:lnTo>
                <a:lnTo>
                  <a:pt x="419" y="265"/>
                </a:lnTo>
                <a:lnTo>
                  <a:pt x="419" y="177"/>
                </a:lnTo>
                <a:lnTo>
                  <a:pt x="0" y="177"/>
                </a:lnTo>
                <a:lnTo>
                  <a:pt x="0" y="9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id-ID" sz="3599">
              <a:latin typeface="Calibri" panose="020F0502020204030204" pitchFamily="34" charset="0"/>
            </a:endParaRPr>
          </a:p>
        </p:txBody>
      </p:sp>
      <p:sp>
        <p:nvSpPr>
          <p:cNvPr id="60" name="Freeform 18">
            <a:extLst>
              <a:ext uri="{FF2B5EF4-FFF2-40B4-BE49-F238E27FC236}">
                <a16:creationId xmlns:a16="http://schemas.microsoft.com/office/drawing/2014/main" id="{7DCC76FE-F2E1-1F8C-C7E8-DFFDEA579BE8}"/>
              </a:ext>
            </a:extLst>
          </p:cNvPr>
          <p:cNvSpPr>
            <a:spLocks/>
          </p:cNvSpPr>
          <p:nvPr/>
        </p:nvSpPr>
        <p:spPr bwMode="auto">
          <a:xfrm>
            <a:off x="9611550" y="2297803"/>
            <a:ext cx="695541" cy="839300"/>
          </a:xfrm>
          <a:custGeom>
            <a:avLst/>
            <a:gdLst>
              <a:gd name="T0" fmla="*/ 433 w 433"/>
              <a:gd name="T1" fmla="*/ 500 h 587"/>
              <a:gd name="T2" fmla="*/ 0 w 433"/>
              <a:gd name="T3" fmla="*/ 0 h 587"/>
              <a:gd name="T4" fmla="*/ 0 w 433"/>
              <a:gd name="T5" fmla="*/ 88 h 587"/>
              <a:gd name="T6" fmla="*/ 433 w 433"/>
              <a:gd name="T7" fmla="*/ 587 h 587"/>
              <a:gd name="T8" fmla="*/ 433 w 433"/>
              <a:gd name="T9" fmla="*/ 500 h 5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3" h="587">
                <a:moveTo>
                  <a:pt x="433" y="500"/>
                </a:moveTo>
                <a:lnTo>
                  <a:pt x="0" y="0"/>
                </a:lnTo>
                <a:lnTo>
                  <a:pt x="0" y="88"/>
                </a:lnTo>
                <a:lnTo>
                  <a:pt x="433" y="587"/>
                </a:lnTo>
                <a:lnTo>
                  <a:pt x="433" y="50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id-ID" sz="3599">
              <a:latin typeface="Calibri" panose="020F0502020204030204" pitchFamily="34" charset="0"/>
            </a:endParaRPr>
          </a:p>
        </p:txBody>
      </p:sp>
      <p:sp>
        <p:nvSpPr>
          <p:cNvPr id="80" name="CasellaDiTesto 79">
            <a:extLst>
              <a:ext uri="{FF2B5EF4-FFF2-40B4-BE49-F238E27FC236}">
                <a16:creationId xmlns:a16="http://schemas.microsoft.com/office/drawing/2014/main" id="{0387AB88-2A19-2512-67F9-3B46F55848D2}"/>
              </a:ext>
            </a:extLst>
          </p:cNvPr>
          <p:cNvSpPr txBox="1"/>
          <p:nvPr/>
        </p:nvSpPr>
        <p:spPr>
          <a:xfrm>
            <a:off x="10501016" y="5523081"/>
            <a:ext cx="982373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it-IT" sz="2400" b="1">
                <a:solidFill>
                  <a:schemeClr val="bg1"/>
                </a:solidFill>
                <a:cs typeface="Calibri"/>
              </a:rPr>
              <a:t>8,2</a:t>
            </a:r>
          </a:p>
          <a:p>
            <a:pPr algn="ctr"/>
            <a:r>
              <a:rPr lang="it-IT" sz="2400" b="1">
                <a:solidFill>
                  <a:schemeClr val="bg1"/>
                </a:solidFill>
              </a:rPr>
              <a:t>Mld €</a:t>
            </a:r>
          </a:p>
        </p:txBody>
      </p:sp>
      <p:sp>
        <p:nvSpPr>
          <p:cNvPr id="130" name="CasellaDiTesto 129">
            <a:extLst>
              <a:ext uri="{FF2B5EF4-FFF2-40B4-BE49-F238E27FC236}">
                <a16:creationId xmlns:a16="http://schemas.microsoft.com/office/drawing/2014/main" id="{7558D43F-FA71-D841-824D-52C5C2DDFFE6}"/>
              </a:ext>
            </a:extLst>
          </p:cNvPr>
          <p:cNvSpPr txBox="1"/>
          <p:nvPr/>
        </p:nvSpPr>
        <p:spPr>
          <a:xfrm>
            <a:off x="10646355" y="6362173"/>
            <a:ext cx="1164256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it-IT" b="1">
                <a:solidFill>
                  <a:schemeClr val="bg1"/>
                </a:solidFill>
              </a:rPr>
              <a:t>2021</a:t>
            </a:r>
          </a:p>
          <a:p>
            <a:endParaRPr lang="it-IT" b="1">
              <a:solidFill>
                <a:schemeClr val="bg1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598307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TextBox 47">
            <a:extLst>
              <a:ext uri="{FF2B5EF4-FFF2-40B4-BE49-F238E27FC236}">
                <a16:creationId xmlns:a16="http://schemas.microsoft.com/office/drawing/2014/main" id="{255C7A6D-52BE-4285-8A26-1CA3FCDF0EC3}"/>
              </a:ext>
            </a:extLst>
          </p:cNvPr>
          <p:cNvSpPr txBox="1"/>
          <p:nvPr/>
        </p:nvSpPr>
        <p:spPr>
          <a:xfrm>
            <a:off x="3426092" y="130527"/>
            <a:ext cx="49987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QUADRO D’INSIEME</a:t>
            </a:r>
          </a:p>
        </p:txBody>
      </p:sp>
      <p:sp>
        <p:nvSpPr>
          <p:cNvPr id="157" name="TextBox 48">
            <a:extLst>
              <a:ext uri="{FF2B5EF4-FFF2-40B4-BE49-F238E27FC236}">
                <a16:creationId xmlns:a16="http://schemas.microsoft.com/office/drawing/2014/main" id="{CF6DB610-AFBD-4E27-8CD9-0C980A9CB1A5}"/>
              </a:ext>
            </a:extLst>
          </p:cNvPr>
          <p:cNvSpPr txBox="1"/>
          <p:nvPr/>
        </p:nvSpPr>
        <p:spPr>
          <a:xfrm>
            <a:off x="3438097" y="757810"/>
            <a:ext cx="52390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400" b="1" spc="15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MACCHINE PACKAGING - OCCUPATI</a:t>
            </a:r>
          </a:p>
        </p:txBody>
      </p:sp>
      <p:sp>
        <p:nvSpPr>
          <p:cNvPr id="70" name="TextBox 132">
            <a:extLst>
              <a:ext uri="{FF2B5EF4-FFF2-40B4-BE49-F238E27FC236}">
                <a16:creationId xmlns:a16="http://schemas.microsoft.com/office/drawing/2014/main" id="{79A27F54-5096-4EAB-9277-1D00E25E61E0}"/>
              </a:ext>
            </a:extLst>
          </p:cNvPr>
          <p:cNvSpPr txBox="1"/>
          <p:nvPr/>
        </p:nvSpPr>
        <p:spPr>
          <a:xfrm>
            <a:off x="5872719" y="3519100"/>
            <a:ext cx="12774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chemeClr val="accent1"/>
                </a:solidFill>
                <a:latin typeface="Calibri" panose="020F0502020204030204" pitchFamily="34" charset="0"/>
                <a:ea typeface="Lato Light" panose="020F0502020204030203" pitchFamily="34" charset="0"/>
                <a:cs typeface="Calibri" panose="020F0502020204030204" pitchFamily="34" charset="0"/>
              </a:rPr>
              <a:t>33.304</a:t>
            </a:r>
          </a:p>
        </p:txBody>
      </p:sp>
      <p:sp>
        <p:nvSpPr>
          <p:cNvPr id="71" name="TextBox 133">
            <a:extLst>
              <a:ext uri="{FF2B5EF4-FFF2-40B4-BE49-F238E27FC236}">
                <a16:creationId xmlns:a16="http://schemas.microsoft.com/office/drawing/2014/main" id="{7E6BF87B-17C2-4F1A-B61F-85C612DDD94F}"/>
              </a:ext>
            </a:extLst>
          </p:cNvPr>
          <p:cNvSpPr txBox="1"/>
          <p:nvPr/>
        </p:nvSpPr>
        <p:spPr>
          <a:xfrm>
            <a:off x="5833031" y="4278866"/>
            <a:ext cx="12774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chemeClr val="accent2"/>
                </a:solidFill>
                <a:latin typeface="Calibri" panose="020F0502020204030204" pitchFamily="34" charset="0"/>
                <a:ea typeface="Lato Light" panose="020F0502020204030203" pitchFamily="34" charset="0"/>
                <a:cs typeface="Calibri" panose="020F0502020204030204" pitchFamily="34" charset="0"/>
              </a:rPr>
              <a:t>32.626</a:t>
            </a:r>
          </a:p>
        </p:txBody>
      </p:sp>
      <p:sp>
        <p:nvSpPr>
          <p:cNvPr id="72" name="TextBox 134">
            <a:extLst>
              <a:ext uri="{FF2B5EF4-FFF2-40B4-BE49-F238E27FC236}">
                <a16:creationId xmlns:a16="http://schemas.microsoft.com/office/drawing/2014/main" id="{94F153A7-8B23-44DE-BE07-FDEFA1A1E76B}"/>
              </a:ext>
            </a:extLst>
          </p:cNvPr>
          <p:cNvSpPr txBox="1"/>
          <p:nvPr/>
        </p:nvSpPr>
        <p:spPr>
          <a:xfrm>
            <a:off x="5920344" y="5237069"/>
            <a:ext cx="12774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chemeClr val="accent3"/>
                </a:solidFill>
                <a:latin typeface="Calibri" panose="020F0502020204030204" pitchFamily="34" charset="0"/>
                <a:ea typeface="Lato Light" panose="020F0502020204030203" pitchFamily="34" charset="0"/>
                <a:cs typeface="Calibri" panose="020F0502020204030204" pitchFamily="34" charset="0"/>
              </a:rPr>
              <a:t>32.227</a:t>
            </a:r>
          </a:p>
        </p:txBody>
      </p:sp>
      <p:sp>
        <p:nvSpPr>
          <p:cNvPr id="74" name="TextBox 140">
            <a:extLst>
              <a:ext uri="{FF2B5EF4-FFF2-40B4-BE49-F238E27FC236}">
                <a16:creationId xmlns:a16="http://schemas.microsoft.com/office/drawing/2014/main" id="{63ACF097-7D38-4298-9F5D-3641E9AEB215}"/>
              </a:ext>
            </a:extLst>
          </p:cNvPr>
          <p:cNvSpPr txBox="1"/>
          <p:nvPr/>
        </p:nvSpPr>
        <p:spPr>
          <a:xfrm>
            <a:off x="5833031" y="1954411"/>
            <a:ext cx="1277445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400" b="1">
                <a:solidFill>
                  <a:schemeClr val="accent5"/>
                </a:solidFill>
                <a:latin typeface="Calibri"/>
                <a:ea typeface="Lato Light"/>
                <a:cs typeface="Calibri"/>
              </a:rPr>
              <a:t>36.351</a:t>
            </a:r>
            <a:endParaRPr lang="en-US" sz="2400" b="1">
              <a:solidFill>
                <a:schemeClr val="accent5"/>
              </a:solidFill>
              <a:latin typeface="Calibri" panose="020F0502020204030204" pitchFamily="34" charset="0"/>
              <a:ea typeface="Lato Light" panose="020F0502020204030203" pitchFamily="34" charset="0"/>
              <a:cs typeface="Calibri" panose="020F0502020204030204" pitchFamily="34" charset="0"/>
            </a:endParaRPr>
          </a:p>
        </p:txBody>
      </p:sp>
      <p:grpSp>
        <p:nvGrpSpPr>
          <p:cNvPr id="77" name="Gruppo 76">
            <a:extLst>
              <a:ext uri="{FF2B5EF4-FFF2-40B4-BE49-F238E27FC236}">
                <a16:creationId xmlns:a16="http://schemas.microsoft.com/office/drawing/2014/main" id="{3FDA400A-A33F-46DC-940E-DD569D637556}"/>
              </a:ext>
            </a:extLst>
          </p:cNvPr>
          <p:cNvGrpSpPr/>
          <p:nvPr/>
        </p:nvGrpSpPr>
        <p:grpSpPr>
          <a:xfrm>
            <a:off x="2118338" y="3448718"/>
            <a:ext cx="3395306" cy="602427"/>
            <a:chOff x="2173901" y="2609052"/>
            <a:chExt cx="3395306" cy="602427"/>
          </a:xfrm>
        </p:grpSpPr>
        <p:sp>
          <p:nvSpPr>
            <p:cNvPr id="78" name="Freeform 75">
              <a:extLst>
                <a:ext uri="{FF2B5EF4-FFF2-40B4-BE49-F238E27FC236}">
                  <a16:creationId xmlns:a16="http://schemas.microsoft.com/office/drawing/2014/main" id="{65E1E38B-4588-4AD9-A929-9650619E41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3901" y="2609052"/>
              <a:ext cx="273905" cy="602427"/>
            </a:xfrm>
            <a:custGeom>
              <a:avLst/>
              <a:gdLst>
                <a:gd name="connsiteX0" fmla="*/ 135322 w 466856"/>
                <a:gd name="connsiteY0" fmla="*/ 217674 h 1117011"/>
                <a:gd name="connsiteX1" fmla="*/ 189450 w 466856"/>
                <a:gd name="connsiteY1" fmla="*/ 217674 h 1117011"/>
                <a:gd name="connsiteX2" fmla="*/ 202982 w 466856"/>
                <a:gd name="connsiteY2" fmla="*/ 217674 h 1117011"/>
                <a:gd name="connsiteX3" fmla="*/ 338302 w 466856"/>
                <a:gd name="connsiteY3" fmla="*/ 217674 h 1117011"/>
                <a:gd name="connsiteX4" fmla="*/ 466856 w 466856"/>
                <a:gd name="connsiteY4" fmla="*/ 347124 h 1117011"/>
                <a:gd name="connsiteX5" fmla="*/ 466856 w 466856"/>
                <a:gd name="connsiteY5" fmla="*/ 612837 h 1117011"/>
                <a:gd name="connsiteX6" fmla="*/ 426260 w 466856"/>
                <a:gd name="connsiteY6" fmla="*/ 653716 h 1117011"/>
                <a:gd name="connsiteX7" fmla="*/ 385664 w 466856"/>
                <a:gd name="connsiteY7" fmla="*/ 612837 h 1117011"/>
                <a:gd name="connsiteX8" fmla="*/ 385664 w 466856"/>
                <a:gd name="connsiteY8" fmla="*/ 456135 h 1117011"/>
                <a:gd name="connsiteX9" fmla="*/ 385664 w 466856"/>
                <a:gd name="connsiteY9" fmla="*/ 367564 h 1117011"/>
                <a:gd name="connsiteX10" fmla="*/ 358600 w 466856"/>
                <a:gd name="connsiteY10" fmla="*/ 367564 h 1117011"/>
                <a:gd name="connsiteX11" fmla="*/ 358600 w 466856"/>
                <a:gd name="connsiteY11" fmla="*/ 469761 h 1117011"/>
                <a:gd name="connsiteX12" fmla="*/ 358600 w 466856"/>
                <a:gd name="connsiteY12" fmla="*/ 633277 h 1117011"/>
                <a:gd name="connsiteX13" fmla="*/ 358600 w 466856"/>
                <a:gd name="connsiteY13" fmla="*/ 653716 h 1117011"/>
                <a:gd name="connsiteX14" fmla="*/ 358600 w 466856"/>
                <a:gd name="connsiteY14" fmla="*/ 1062506 h 1117011"/>
                <a:gd name="connsiteX15" fmla="*/ 304472 w 466856"/>
                <a:gd name="connsiteY15" fmla="*/ 1117011 h 1117011"/>
                <a:gd name="connsiteX16" fmla="*/ 250344 w 466856"/>
                <a:gd name="connsiteY16" fmla="*/ 1062506 h 1117011"/>
                <a:gd name="connsiteX17" fmla="*/ 250344 w 466856"/>
                <a:gd name="connsiteY17" fmla="*/ 653716 h 1117011"/>
                <a:gd name="connsiteX18" fmla="*/ 223280 w 466856"/>
                <a:gd name="connsiteY18" fmla="*/ 653716 h 1117011"/>
                <a:gd name="connsiteX19" fmla="*/ 223280 w 466856"/>
                <a:gd name="connsiteY19" fmla="*/ 1062506 h 1117011"/>
                <a:gd name="connsiteX20" fmla="*/ 169152 w 466856"/>
                <a:gd name="connsiteY20" fmla="*/ 1117011 h 1117011"/>
                <a:gd name="connsiteX21" fmla="*/ 108258 w 466856"/>
                <a:gd name="connsiteY21" fmla="*/ 1062506 h 1117011"/>
                <a:gd name="connsiteX22" fmla="*/ 108258 w 466856"/>
                <a:gd name="connsiteY22" fmla="*/ 653716 h 1117011"/>
                <a:gd name="connsiteX23" fmla="*/ 108258 w 466856"/>
                <a:gd name="connsiteY23" fmla="*/ 633277 h 1117011"/>
                <a:gd name="connsiteX24" fmla="*/ 108258 w 466856"/>
                <a:gd name="connsiteY24" fmla="*/ 469761 h 1117011"/>
                <a:gd name="connsiteX25" fmla="*/ 108258 w 466856"/>
                <a:gd name="connsiteY25" fmla="*/ 367564 h 1117011"/>
                <a:gd name="connsiteX26" fmla="*/ 87960 w 466856"/>
                <a:gd name="connsiteY26" fmla="*/ 367564 h 1117011"/>
                <a:gd name="connsiteX27" fmla="*/ 87960 w 466856"/>
                <a:gd name="connsiteY27" fmla="*/ 456135 h 1117011"/>
                <a:gd name="connsiteX28" fmla="*/ 87960 w 466856"/>
                <a:gd name="connsiteY28" fmla="*/ 612837 h 1117011"/>
                <a:gd name="connsiteX29" fmla="*/ 47364 w 466856"/>
                <a:gd name="connsiteY29" fmla="*/ 653716 h 1117011"/>
                <a:gd name="connsiteX30" fmla="*/ 0 w 466856"/>
                <a:gd name="connsiteY30" fmla="*/ 612837 h 1117011"/>
                <a:gd name="connsiteX31" fmla="*/ 0 w 466856"/>
                <a:gd name="connsiteY31" fmla="*/ 347124 h 1117011"/>
                <a:gd name="connsiteX32" fmla="*/ 135322 w 466856"/>
                <a:gd name="connsiteY32" fmla="*/ 217674 h 1117011"/>
                <a:gd name="connsiteX33" fmla="*/ 236292 w 466856"/>
                <a:gd name="connsiteY33" fmla="*/ 0 h 1117011"/>
                <a:gd name="connsiteX34" fmla="*/ 337968 w 466856"/>
                <a:gd name="connsiteY34" fmla="*/ 101677 h 1117011"/>
                <a:gd name="connsiteX35" fmla="*/ 236292 w 466856"/>
                <a:gd name="connsiteY35" fmla="*/ 203354 h 1117011"/>
                <a:gd name="connsiteX36" fmla="*/ 134616 w 466856"/>
                <a:gd name="connsiteY36" fmla="*/ 101677 h 1117011"/>
                <a:gd name="connsiteX37" fmla="*/ 236292 w 466856"/>
                <a:gd name="connsiteY37" fmla="*/ 0 h 1117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466856" h="1117011">
                  <a:moveTo>
                    <a:pt x="135322" y="217674"/>
                  </a:moveTo>
                  <a:cubicBezTo>
                    <a:pt x="135322" y="217674"/>
                    <a:pt x="135322" y="217674"/>
                    <a:pt x="189450" y="217674"/>
                  </a:cubicBezTo>
                  <a:cubicBezTo>
                    <a:pt x="189450" y="217674"/>
                    <a:pt x="189450" y="217674"/>
                    <a:pt x="202982" y="217674"/>
                  </a:cubicBezTo>
                  <a:cubicBezTo>
                    <a:pt x="202982" y="217674"/>
                    <a:pt x="202982" y="217674"/>
                    <a:pt x="338302" y="217674"/>
                  </a:cubicBezTo>
                  <a:cubicBezTo>
                    <a:pt x="405962" y="217674"/>
                    <a:pt x="466856" y="278993"/>
                    <a:pt x="466856" y="347124"/>
                  </a:cubicBezTo>
                  <a:cubicBezTo>
                    <a:pt x="466856" y="347124"/>
                    <a:pt x="466856" y="347124"/>
                    <a:pt x="466856" y="612837"/>
                  </a:cubicBezTo>
                  <a:cubicBezTo>
                    <a:pt x="466856" y="640090"/>
                    <a:pt x="446558" y="653716"/>
                    <a:pt x="426260" y="653716"/>
                  </a:cubicBezTo>
                  <a:cubicBezTo>
                    <a:pt x="399196" y="653716"/>
                    <a:pt x="385664" y="640090"/>
                    <a:pt x="385664" y="612837"/>
                  </a:cubicBezTo>
                  <a:cubicBezTo>
                    <a:pt x="385664" y="612837"/>
                    <a:pt x="385664" y="612837"/>
                    <a:pt x="385664" y="456135"/>
                  </a:cubicBezTo>
                  <a:cubicBezTo>
                    <a:pt x="385664" y="456135"/>
                    <a:pt x="385664" y="456135"/>
                    <a:pt x="385664" y="367564"/>
                  </a:cubicBezTo>
                  <a:cubicBezTo>
                    <a:pt x="385664" y="367564"/>
                    <a:pt x="385664" y="367564"/>
                    <a:pt x="358600" y="367564"/>
                  </a:cubicBezTo>
                  <a:cubicBezTo>
                    <a:pt x="358600" y="367564"/>
                    <a:pt x="358600" y="367564"/>
                    <a:pt x="358600" y="469761"/>
                  </a:cubicBezTo>
                  <a:cubicBezTo>
                    <a:pt x="358600" y="469761"/>
                    <a:pt x="358600" y="469761"/>
                    <a:pt x="358600" y="633277"/>
                  </a:cubicBezTo>
                  <a:cubicBezTo>
                    <a:pt x="358600" y="633277"/>
                    <a:pt x="358600" y="633277"/>
                    <a:pt x="358600" y="653716"/>
                  </a:cubicBezTo>
                  <a:cubicBezTo>
                    <a:pt x="358600" y="653716"/>
                    <a:pt x="358600" y="653716"/>
                    <a:pt x="358600" y="1062506"/>
                  </a:cubicBezTo>
                  <a:cubicBezTo>
                    <a:pt x="358600" y="1096572"/>
                    <a:pt x="338302" y="1117011"/>
                    <a:pt x="304472" y="1117011"/>
                  </a:cubicBezTo>
                  <a:cubicBezTo>
                    <a:pt x="270642" y="1117011"/>
                    <a:pt x="250344" y="1096572"/>
                    <a:pt x="250344" y="1062506"/>
                  </a:cubicBezTo>
                  <a:cubicBezTo>
                    <a:pt x="250344" y="1062506"/>
                    <a:pt x="250344" y="1062506"/>
                    <a:pt x="250344" y="653716"/>
                  </a:cubicBezTo>
                  <a:cubicBezTo>
                    <a:pt x="250344" y="653716"/>
                    <a:pt x="250344" y="653716"/>
                    <a:pt x="223280" y="653716"/>
                  </a:cubicBezTo>
                  <a:cubicBezTo>
                    <a:pt x="223280" y="653716"/>
                    <a:pt x="223280" y="653716"/>
                    <a:pt x="223280" y="1062506"/>
                  </a:cubicBezTo>
                  <a:cubicBezTo>
                    <a:pt x="223280" y="1096572"/>
                    <a:pt x="202982" y="1117011"/>
                    <a:pt x="169152" y="1117011"/>
                  </a:cubicBezTo>
                  <a:cubicBezTo>
                    <a:pt x="135322" y="1117011"/>
                    <a:pt x="108258" y="1096572"/>
                    <a:pt x="108258" y="1062506"/>
                  </a:cubicBezTo>
                  <a:cubicBezTo>
                    <a:pt x="108258" y="1062506"/>
                    <a:pt x="108258" y="1062506"/>
                    <a:pt x="108258" y="653716"/>
                  </a:cubicBezTo>
                  <a:cubicBezTo>
                    <a:pt x="108258" y="653716"/>
                    <a:pt x="108258" y="653716"/>
                    <a:pt x="108258" y="633277"/>
                  </a:cubicBezTo>
                  <a:cubicBezTo>
                    <a:pt x="108258" y="633277"/>
                    <a:pt x="108258" y="633277"/>
                    <a:pt x="108258" y="469761"/>
                  </a:cubicBezTo>
                  <a:cubicBezTo>
                    <a:pt x="108258" y="469761"/>
                    <a:pt x="108258" y="469761"/>
                    <a:pt x="108258" y="367564"/>
                  </a:cubicBezTo>
                  <a:cubicBezTo>
                    <a:pt x="108258" y="367564"/>
                    <a:pt x="108258" y="367564"/>
                    <a:pt x="87960" y="367564"/>
                  </a:cubicBezTo>
                  <a:cubicBezTo>
                    <a:pt x="87960" y="367564"/>
                    <a:pt x="87960" y="367564"/>
                    <a:pt x="87960" y="456135"/>
                  </a:cubicBezTo>
                  <a:cubicBezTo>
                    <a:pt x="87960" y="456135"/>
                    <a:pt x="87960" y="456135"/>
                    <a:pt x="87960" y="612837"/>
                  </a:cubicBezTo>
                  <a:cubicBezTo>
                    <a:pt x="87960" y="640090"/>
                    <a:pt x="74428" y="653716"/>
                    <a:pt x="47364" y="653716"/>
                  </a:cubicBezTo>
                  <a:cubicBezTo>
                    <a:pt x="20300" y="653716"/>
                    <a:pt x="0" y="640090"/>
                    <a:pt x="0" y="612837"/>
                  </a:cubicBezTo>
                  <a:cubicBezTo>
                    <a:pt x="0" y="612837"/>
                    <a:pt x="0" y="612837"/>
                    <a:pt x="0" y="347124"/>
                  </a:cubicBezTo>
                  <a:cubicBezTo>
                    <a:pt x="0" y="278993"/>
                    <a:pt x="67662" y="217674"/>
                    <a:pt x="135322" y="217674"/>
                  </a:cubicBezTo>
                  <a:close/>
                  <a:moveTo>
                    <a:pt x="236292" y="0"/>
                  </a:moveTo>
                  <a:cubicBezTo>
                    <a:pt x="292448" y="0"/>
                    <a:pt x="337968" y="45522"/>
                    <a:pt x="337968" y="101677"/>
                  </a:cubicBezTo>
                  <a:cubicBezTo>
                    <a:pt x="337968" y="157832"/>
                    <a:pt x="292448" y="203354"/>
                    <a:pt x="236292" y="203354"/>
                  </a:cubicBezTo>
                  <a:cubicBezTo>
                    <a:pt x="180136" y="203354"/>
                    <a:pt x="134616" y="157832"/>
                    <a:pt x="134616" y="101677"/>
                  </a:cubicBezTo>
                  <a:cubicBezTo>
                    <a:pt x="134616" y="45522"/>
                    <a:pt x="180136" y="0"/>
                    <a:pt x="2362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id-ID" sz="3599">
                <a:latin typeface="Calibri" panose="020F0502020204030204" pitchFamily="34" charset="0"/>
              </a:endParaRPr>
            </a:p>
          </p:txBody>
        </p:sp>
        <p:sp>
          <p:nvSpPr>
            <p:cNvPr id="79" name="Freeform 76">
              <a:extLst>
                <a:ext uri="{FF2B5EF4-FFF2-40B4-BE49-F238E27FC236}">
                  <a16:creationId xmlns:a16="http://schemas.microsoft.com/office/drawing/2014/main" id="{85863623-163A-4BBC-B308-783A535A6F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1726" y="2609052"/>
              <a:ext cx="273905" cy="602427"/>
            </a:xfrm>
            <a:custGeom>
              <a:avLst/>
              <a:gdLst>
                <a:gd name="connsiteX0" fmla="*/ 135322 w 466856"/>
                <a:gd name="connsiteY0" fmla="*/ 217674 h 1117011"/>
                <a:gd name="connsiteX1" fmla="*/ 189450 w 466856"/>
                <a:gd name="connsiteY1" fmla="*/ 217674 h 1117011"/>
                <a:gd name="connsiteX2" fmla="*/ 202982 w 466856"/>
                <a:gd name="connsiteY2" fmla="*/ 217674 h 1117011"/>
                <a:gd name="connsiteX3" fmla="*/ 338302 w 466856"/>
                <a:gd name="connsiteY3" fmla="*/ 217674 h 1117011"/>
                <a:gd name="connsiteX4" fmla="*/ 466856 w 466856"/>
                <a:gd name="connsiteY4" fmla="*/ 347124 h 1117011"/>
                <a:gd name="connsiteX5" fmla="*/ 466856 w 466856"/>
                <a:gd name="connsiteY5" fmla="*/ 612837 h 1117011"/>
                <a:gd name="connsiteX6" fmla="*/ 426260 w 466856"/>
                <a:gd name="connsiteY6" fmla="*/ 653716 h 1117011"/>
                <a:gd name="connsiteX7" fmla="*/ 385664 w 466856"/>
                <a:gd name="connsiteY7" fmla="*/ 612837 h 1117011"/>
                <a:gd name="connsiteX8" fmla="*/ 385664 w 466856"/>
                <a:gd name="connsiteY8" fmla="*/ 456135 h 1117011"/>
                <a:gd name="connsiteX9" fmla="*/ 385664 w 466856"/>
                <a:gd name="connsiteY9" fmla="*/ 367564 h 1117011"/>
                <a:gd name="connsiteX10" fmla="*/ 358600 w 466856"/>
                <a:gd name="connsiteY10" fmla="*/ 367564 h 1117011"/>
                <a:gd name="connsiteX11" fmla="*/ 358600 w 466856"/>
                <a:gd name="connsiteY11" fmla="*/ 469761 h 1117011"/>
                <a:gd name="connsiteX12" fmla="*/ 358600 w 466856"/>
                <a:gd name="connsiteY12" fmla="*/ 633277 h 1117011"/>
                <a:gd name="connsiteX13" fmla="*/ 358600 w 466856"/>
                <a:gd name="connsiteY13" fmla="*/ 653716 h 1117011"/>
                <a:gd name="connsiteX14" fmla="*/ 358600 w 466856"/>
                <a:gd name="connsiteY14" fmla="*/ 1062506 h 1117011"/>
                <a:gd name="connsiteX15" fmla="*/ 304472 w 466856"/>
                <a:gd name="connsiteY15" fmla="*/ 1117011 h 1117011"/>
                <a:gd name="connsiteX16" fmla="*/ 250344 w 466856"/>
                <a:gd name="connsiteY16" fmla="*/ 1062506 h 1117011"/>
                <a:gd name="connsiteX17" fmla="*/ 250344 w 466856"/>
                <a:gd name="connsiteY17" fmla="*/ 653716 h 1117011"/>
                <a:gd name="connsiteX18" fmla="*/ 223280 w 466856"/>
                <a:gd name="connsiteY18" fmla="*/ 653716 h 1117011"/>
                <a:gd name="connsiteX19" fmla="*/ 223280 w 466856"/>
                <a:gd name="connsiteY19" fmla="*/ 1062506 h 1117011"/>
                <a:gd name="connsiteX20" fmla="*/ 169152 w 466856"/>
                <a:gd name="connsiteY20" fmla="*/ 1117011 h 1117011"/>
                <a:gd name="connsiteX21" fmla="*/ 108258 w 466856"/>
                <a:gd name="connsiteY21" fmla="*/ 1062506 h 1117011"/>
                <a:gd name="connsiteX22" fmla="*/ 108258 w 466856"/>
                <a:gd name="connsiteY22" fmla="*/ 653716 h 1117011"/>
                <a:gd name="connsiteX23" fmla="*/ 108258 w 466856"/>
                <a:gd name="connsiteY23" fmla="*/ 633277 h 1117011"/>
                <a:gd name="connsiteX24" fmla="*/ 108258 w 466856"/>
                <a:gd name="connsiteY24" fmla="*/ 469761 h 1117011"/>
                <a:gd name="connsiteX25" fmla="*/ 108258 w 466856"/>
                <a:gd name="connsiteY25" fmla="*/ 367564 h 1117011"/>
                <a:gd name="connsiteX26" fmla="*/ 87960 w 466856"/>
                <a:gd name="connsiteY26" fmla="*/ 367564 h 1117011"/>
                <a:gd name="connsiteX27" fmla="*/ 87960 w 466856"/>
                <a:gd name="connsiteY27" fmla="*/ 456135 h 1117011"/>
                <a:gd name="connsiteX28" fmla="*/ 87960 w 466856"/>
                <a:gd name="connsiteY28" fmla="*/ 612837 h 1117011"/>
                <a:gd name="connsiteX29" fmla="*/ 47364 w 466856"/>
                <a:gd name="connsiteY29" fmla="*/ 653716 h 1117011"/>
                <a:gd name="connsiteX30" fmla="*/ 0 w 466856"/>
                <a:gd name="connsiteY30" fmla="*/ 612837 h 1117011"/>
                <a:gd name="connsiteX31" fmla="*/ 0 w 466856"/>
                <a:gd name="connsiteY31" fmla="*/ 347124 h 1117011"/>
                <a:gd name="connsiteX32" fmla="*/ 135322 w 466856"/>
                <a:gd name="connsiteY32" fmla="*/ 217674 h 1117011"/>
                <a:gd name="connsiteX33" fmla="*/ 236292 w 466856"/>
                <a:gd name="connsiteY33" fmla="*/ 0 h 1117011"/>
                <a:gd name="connsiteX34" fmla="*/ 337968 w 466856"/>
                <a:gd name="connsiteY34" fmla="*/ 101677 h 1117011"/>
                <a:gd name="connsiteX35" fmla="*/ 236292 w 466856"/>
                <a:gd name="connsiteY35" fmla="*/ 203354 h 1117011"/>
                <a:gd name="connsiteX36" fmla="*/ 134616 w 466856"/>
                <a:gd name="connsiteY36" fmla="*/ 101677 h 1117011"/>
                <a:gd name="connsiteX37" fmla="*/ 236292 w 466856"/>
                <a:gd name="connsiteY37" fmla="*/ 0 h 1117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466856" h="1117011">
                  <a:moveTo>
                    <a:pt x="135322" y="217674"/>
                  </a:moveTo>
                  <a:cubicBezTo>
                    <a:pt x="135322" y="217674"/>
                    <a:pt x="135322" y="217674"/>
                    <a:pt x="189450" y="217674"/>
                  </a:cubicBezTo>
                  <a:cubicBezTo>
                    <a:pt x="189450" y="217674"/>
                    <a:pt x="189450" y="217674"/>
                    <a:pt x="202982" y="217674"/>
                  </a:cubicBezTo>
                  <a:cubicBezTo>
                    <a:pt x="202982" y="217674"/>
                    <a:pt x="202982" y="217674"/>
                    <a:pt x="338302" y="217674"/>
                  </a:cubicBezTo>
                  <a:cubicBezTo>
                    <a:pt x="405962" y="217674"/>
                    <a:pt x="466856" y="278993"/>
                    <a:pt x="466856" y="347124"/>
                  </a:cubicBezTo>
                  <a:cubicBezTo>
                    <a:pt x="466856" y="347124"/>
                    <a:pt x="466856" y="347124"/>
                    <a:pt x="466856" y="612837"/>
                  </a:cubicBezTo>
                  <a:cubicBezTo>
                    <a:pt x="466856" y="640090"/>
                    <a:pt x="446558" y="653716"/>
                    <a:pt x="426260" y="653716"/>
                  </a:cubicBezTo>
                  <a:cubicBezTo>
                    <a:pt x="399196" y="653716"/>
                    <a:pt x="385664" y="640090"/>
                    <a:pt x="385664" y="612837"/>
                  </a:cubicBezTo>
                  <a:cubicBezTo>
                    <a:pt x="385664" y="612837"/>
                    <a:pt x="385664" y="612837"/>
                    <a:pt x="385664" y="456135"/>
                  </a:cubicBezTo>
                  <a:cubicBezTo>
                    <a:pt x="385664" y="456135"/>
                    <a:pt x="385664" y="456135"/>
                    <a:pt x="385664" y="367564"/>
                  </a:cubicBezTo>
                  <a:cubicBezTo>
                    <a:pt x="385664" y="367564"/>
                    <a:pt x="385664" y="367564"/>
                    <a:pt x="358600" y="367564"/>
                  </a:cubicBezTo>
                  <a:cubicBezTo>
                    <a:pt x="358600" y="367564"/>
                    <a:pt x="358600" y="367564"/>
                    <a:pt x="358600" y="469761"/>
                  </a:cubicBezTo>
                  <a:cubicBezTo>
                    <a:pt x="358600" y="469761"/>
                    <a:pt x="358600" y="469761"/>
                    <a:pt x="358600" y="633277"/>
                  </a:cubicBezTo>
                  <a:cubicBezTo>
                    <a:pt x="358600" y="633277"/>
                    <a:pt x="358600" y="633277"/>
                    <a:pt x="358600" y="653716"/>
                  </a:cubicBezTo>
                  <a:cubicBezTo>
                    <a:pt x="358600" y="653716"/>
                    <a:pt x="358600" y="653716"/>
                    <a:pt x="358600" y="1062506"/>
                  </a:cubicBezTo>
                  <a:cubicBezTo>
                    <a:pt x="358600" y="1096572"/>
                    <a:pt x="338302" y="1117011"/>
                    <a:pt x="304472" y="1117011"/>
                  </a:cubicBezTo>
                  <a:cubicBezTo>
                    <a:pt x="270642" y="1117011"/>
                    <a:pt x="250344" y="1096572"/>
                    <a:pt x="250344" y="1062506"/>
                  </a:cubicBezTo>
                  <a:cubicBezTo>
                    <a:pt x="250344" y="1062506"/>
                    <a:pt x="250344" y="1062506"/>
                    <a:pt x="250344" y="653716"/>
                  </a:cubicBezTo>
                  <a:cubicBezTo>
                    <a:pt x="250344" y="653716"/>
                    <a:pt x="250344" y="653716"/>
                    <a:pt x="223280" y="653716"/>
                  </a:cubicBezTo>
                  <a:cubicBezTo>
                    <a:pt x="223280" y="653716"/>
                    <a:pt x="223280" y="653716"/>
                    <a:pt x="223280" y="1062506"/>
                  </a:cubicBezTo>
                  <a:cubicBezTo>
                    <a:pt x="223280" y="1096572"/>
                    <a:pt x="202982" y="1117011"/>
                    <a:pt x="169152" y="1117011"/>
                  </a:cubicBezTo>
                  <a:cubicBezTo>
                    <a:pt x="135322" y="1117011"/>
                    <a:pt x="108258" y="1096572"/>
                    <a:pt x="108258" y="1062506"/>
                  </a:cubicBezTo>
                  <a:cubicBezTo>
                    <a:pt x="108258" y="1062506"/>
                    <a:pt x="108258" y="1062506"/>
                    <a:pt x="108258" y="653716"/>
                  </a:cubicBezTo>
                  <a:cubicBezTo>
                    <a:pt x="108258" y="653716"/>
                    <a:pt x="108258" y="653716"/>
                    <a:pt x="108258" y="633277"/>
                  </a:cubicBezTo>
                  <a:cubicBezTo>
                    <a:pt x="108258" y="633277"/>
                    <a:pt x="108258" y="633277"/>
                    <a:pt x="108258" y="469761"/>
                  </a:cubicBezTo>
                  <a:cubicBezTo>
                    <a:pt x="108258" y="469761"/>
                    <a:pt x="108258" y="469761"/>
                    <a:pt x="108258" y="367564"/>
                  </a:cubicBezTo>
                  <a:cubicBezTo>
                    <a:pt x="108258" y="367564"/>
                    <a:pt x="108258" y="367564"/>
                    <a:pt x="87960" y="367564"/>
                  </a:cubicBezTo>
                  <a:cubicBezTo>
                    <a:pt x="87960" y="367564"/>
                    <a:pt x="87960" y="367564"/>
                    <a:pt x="87960" y="456135"/>
                  </a:cubicBezTo>
                  <a:cubicBezTo>
                    <a:pt x="87960" y="456135"/>
                    <a:pt x="87960" y="456135"/>
                    <a:pt x="87960" y="612837"/>
                  </a:cubicBezTo>
                  <a:cubicBezTo>
                    <a:pt x="87960" y="640090"/>
                    <a:pt x="74428" y="653716"/>
                    <a:pt x="47364" y="653716"/>
                  </a:cubicBezTo>
                  <a:cubicBezTo>
                    <a:pt x="20300" y="653716"/>
                    <a:pt x="0" y="640090"/>
                    <a:pt x="0" y="612837"/>
                  </a:cubicBezTo>
                  <a:cubicBezTo>
                    <a:pt x="0" y="612837"/>
                    <a:pt x="0" y="612837"/>
                    <a:pt x="0" y="347124"/>
                  </a:cubicBezTo>
                  <a:cubicBezTo>
                    <a:pt x="0" y="278993"/>
                    <a:pt x="67662" y="217674"/>
                    <a:pt x="135322" y="217674"/>
                  </a:cubicBezTo>
                  <a:close/>
                  <a:moveTo>
                    <a:pt x="236292" y="0"/>
                  </a:moveTo>
                  <a:cubicBezTo>
                    <a:pt x="292448" y="0"/>
                    <a:pt x="337968" y="45522"/>
                    <a:pt x="337968" y="101677"/>
                  </a:cubicBezTo>
                  <a:cubicBezTo>
                    <a:pt x="337968" y="157832"/>
                    <a:pt x="292448" y="203354"/>
                    <a:pt x="236292" y="203354"/>
                  </a:cubicBezTo>
                  <a:cubicBezTo>
                    <a:pt x="180136" y="203354"/>
                    <a:pt x="134616" y="157832"/>
                    <a:pt x="134616" y="101677"/>
                  </a:cubicBezTo>
                  <a:cubicBezTo>
                    <a:pt x="134616" y="45522"/>
                    <a:pt x="180136" y="0"/>
                    <a:pt x="2362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id-ID" sz="3599">
                <a:latin typeface="Calibri" panose="020F0502020204030204" pitchFamily="34" charset="0"/>
              </a:endParaRPr>
            </a:p>
          </p:txBody>
        </p:sp>
        <p:sp>
          <p:nvSpPr>
            <p:cNvPr id="80" name="Freeform 77">
              <a:extLst>
                <a:ext uri="{FF2B5EF4-FFF2-40B4-BE49-F238E27FC236}">
                  <a16:creationId xmlns:a16="http://schemas.microsoft.com/office/drawing/2014/main" id="{2C36FDF4-562D-4570-B663-FA559D9C9D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69552" y="2609052"/>
              <a:ext cx="273905" cy="602427"/>
            </a:xfrm>
            <a:custGeom>
              <a:avLst/>
              <a:gdLst>
                <a:gd name="connsiteX0" fmla="*/ 135322 w 466856"/>
                <a:gd name="connsiteY0" fmla="*/ 217674 h 1117011"/>
                <a:gd name="connsiteX1" fmla="*/ 189450 w 466856"/>
                <a:gd name="connsiteY1" fmla="*/ 217674 h 1117011"/>
                <a:gd name="connsiteX2" fmla="*/ 202982 w 466856"/>
                <a:gd name="connsiteY2" fmla="*/ 217674 h 1117011"/>
                <a:gd name="connsiteX3" fmla="*/ 338302 w 466856"/>
                <a:gd name="connsiteY3" fmla="*/ 217674 h 1117011"/>
                <a:gd name="connsiteX4" fmla="*/ 466856 w 466856"/>
                <a:gd name="connsiteY4" fmla="*/ 347124 h 1117011"/>
                <a:gd name="connsiteX5" fmla="*/ 466856 w 466856"/>
                <a:gd name="connsiteY5" fmla="*/ 612837 h 1117011"/>
                <a:gd name="connsiteX6" fmla="*/ 426260 w 466856"/>
                <a:gd name="connsiteY6" fmla="*/ 653716 h 1117011"/>
                <a:gd name="connsiteX7" fmla="*/ 385664 w 466856"/>
                <a:gd name="connsiteY7" fmla="*/ 612837 h 1117011"/>
                <a:gd name="connsiteX8" fmla="*/ 385664 w 466856"/>
                <a:gd name="connsiteY8" fmla="*/ 456135 h 1117011"/>
                <a:gd name="connsiteX9" fmla="*/ 385664 w 466856"/>
                <a:gd name="connsiteY9" fmla="*/ 367564 h 1117011"/>
                <a:gd name="connsiteX10" fmla="*/ 358600 w 466856"/>
                <a:gd name="connsiteY10" fmla="*/ 367564 h 1117011"/>
                <a:gd name="connsiteX11" fmla="*/ 358600 w 466856"/>
                <a:gd name="connsiteY11" fmla="*/ 469761 h 1117011"/>
                <a:gd name="connsiteX12" fmla="*/ 358600 w 466856"/>
                <a:gd name="connsiteY12" fmla="*/ 633277 h 1117011"/>
                <a:gd name="connsiteX13" fmla="*/ 358600 w 466856"/>
                <a:gd name="connsiteY13" fmla="*/ 653716 h 1117011"/>
                <a:gd name="connsiteX14" fmla="*/ 358600 w 466856"/>
                <a:gd name="connsiteY14" fmla="*/ 1062506 h 1117011"/>
                <a:gd name="connsiteX15" fmla="*/ 304472 w 466856"/>
                <a:gd name="connsiteY15" fmla="*/ 1117011 h 1117011"/>
                <a:gd name="connsiteX16" fmla="*/ 250344 w 466856"/>
                <a:gd name="connsiteY16" fmla="*/ 1062506 h 1117011"/>
                <a:gd name="connsiteX17" fmla="*/ 250344 w 466856"/>
                <a:gd name="connsiteY17" fmla="*/ 653716 h 1117011"/>
                <a:gd name="connsiteX18" fmla="*/ 223280 w 466856"/>
                <a:gd name="connsiteY18" fmla="*/ 653716 h 1117011"/>
                <a:gd name="connsiteX19" fmla="*/ 223280 w 466856"/>
                <a:gd name="connsiteY19" fmla="*/ 1062506 h 1117011"/>
                <a:gd name="connsiteX20" fmla="*/ 169152 w 466856"/>
                <a:gd name="connsiteY20" fmla="*/ 1117011 h 1117011"/>
                <a:gd name="connsiteX21" fmla="*/ 108258 w 466856"/>
                <a:gd name="connsiteY21" fmla="*/ 1062506 h 1117011"/>
                <a:gd name="connsiteX22" fmla="*/ 108258 w 466856"/>
                <a:gd name="connsiteY22" fmla="*/ 653716 h 1117011"/>
                <a:gd name="connsiteX23" fmla="*/ 108258 w 466856"/>
                <a:gd name="connsiteY23" fmla="*/ 633277 h 1117011"/>
                <a:gd name="connsiteX24" fmla="*/ 108258 w 466856"/>
                <a:gd name="connsiteY24" fmla="*/ 469761 h 1117011"/>
                <a:gd name="connsiteX25" fmla="*/ 108258 w 466856"/>
                <a:gd name="connsiteY25" fmla="*/ 367564 h 1117011"/>
                <a:gd name="connsiteX26" fmla="*/ 87960 w 466856"/>
                <a:gd name="connsiteY26" fmla="*/ 367564 h 1117011"/>
                <a:gd name="connsiteX27" fmla="*/ 87960 w 466856"/>
                <a:gd name="connsiteY27" fmla="*/ 456135 h 1117011"/>
                <a:gd name="connsiteX28" fmla="*/ 87960 w 466856"/>
                <a:gd name="connsiteY28" fmla="*/ 612837 h 1117011"/>
                <a:gd name="connsiteX29" fmla="*/ 47364 w 466856"/>
                <a:gd name="connsiteY29" fmla="*/ 653716 h 1117011"/>
                <a:gd name="connsiteX30" fmla="*/ 0 w 466856"/>
                <a:gd name="connsiteY30" fmla="*/ 612837 h 1117011"/>
                <a:gd name="connsiteX31" fmla="*/ 0 w 466856"/>
                <a:gd name="connsiteY31" fmla="*/ 347124 h 1117011"/>
                <a:gd name="connsiteX32" fmla="*/ 135322 w 466856"/>
                <a:gd name="connsiteY32" fmla="*/ 217674 h 1117011"/>
                <a:gd name="connsiteX33" fmla="*/ 236292 w 466856"/>
                <a:gd name="connsiteY33" fmla="*/ 0 h 1117011"/>
                <a:gd name="connsiteX34" fmla="*/ 337968 w 466856"/>
                <a:gd name="connsiteY34" fmla="*/ 101677 h 1117011"/>
                <a:gd name="connsiteX35" fmla="*/ 236292 w 466856"/>
                <a:gd name="connsiteY35" fmla="*/ 203354 h 1117011"/>
                <a:gd name="connsiteX36" fmla="*/ 134616 w 466856"/>
                <a:gd name="connsiteY36" fmla="*/ 101677 h 1117011"/>
                <a:gd name="connsiteX37" fmla="*/ 236292 w 466856"/>
                <a:gd name="connsiteY37" fmla="*/ 0 h 1117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466856" h="1117011">
                  <a:moveTo>
                    <a:pt x="135322" y="217674"/>
                  </a:moveTo>
                  <a:cubicBezTo>
                    <a:pt x="135322" y="217674"/>
                    <a:pt x="135322" y="217674"/>
                    <a:pt x="189450" y="217674"/>
                  </a:cubicBezTo>
                  <a:cubicBezTo>
                    <a:pt x="189450" y="217674"/>
                    <a:pt x="189450" y="217674"/>
                    <a:pt x="202982" y="217674"/>
                  </a:cubicBezTo>
                  <a:cubicBezTo>
                    <a:pt x="202982" y="217674"/>
                    <a:pt x="202982" y="217674"/>
                    <a:pt x="338302" y="217674"/>
                  </a:cubicBezTo>
                  <a:cubicBezTo>
                    <a:pt x="405962" y="217674"/>
                    <a:pt x="466856" y="278993"/>
                    <a:pt x="466856" y="347124"/>
                  </a:cubicBezTo>
                  <a:cubicBezTo>
                    <a:pt x="466856" y="347124"/>
                    <a:pt x="466856" y="347124"/>
                    <a:pt x="466856" y="612837"/>
                  </a:cubicBezTo>
                  <a:cubicBezTo>
                    <a:pt x="466856" y="640090"/>
                    <a:pt x="446558" y="653716"/>
                    <a:pt x="426260" y="653716"/>
                  </a:cubicBezTo>
                  <a:cubicBezTo>
                    <a:pt x="399196" y="653716"/>
                    <a:pt x="385664" y="640090"/>
                    <a:pt x="385664" y="612837"/>
                  </a:cubicBezTo>
                  <a:cubicBezTo>
                    <a:pt x="385664" y="612837"/>
                    <a:pt x="385664" y="612837"/>
                    <a:pt x="385664" y="456135"/>
                  </a:cubicBezTo>
                  <a:cubicBezTo>
                    <a:pt x="385664" y="456135"/>
                    <a:pt x="385664" y="456135"/>
                    <a:pt x="385664" y="367564"/>
                  </a:cubicBezTo>
                  <a:cubicBezTo>
                    <a:pt x="385664" y="367564"/>
                    <a:pt x="385664" y="367564"/>
                    <a:pt x="358600" y="367564"/>
                  </a:cubicBezTo>
                  <a:cubicBezTo>
                    <a:pt x="358600" y="367564"/>
                    <a:pt x="358600" y="367564"/>
                    <a:pt x="358600" y="469761"/>
                  </a:cubicBezTo>
                  <a:cubicBezTo>
                    <a:pt x="358600" y="469761"/>
                    <a:pt x="358600" y="469761"/>
                    <a:pt x="358600" y="633277"/>
                  </a:cubicBezTo>
                  <a:cubicBezTo>
                    <a:pt x="358600" y="633277"/>
                    <a:pt x="358600" y="633277"/>
                    <a:pt x="358600" y="653716"/>
                  </a:cubicBezTo>
                  <a:cubicBezTo>
                    <a:pt x="358600" y="653716"/>
                    <a:pt x="358600" y="653716"/>
                    <a:pt x="358600" y="1062506"/>
                  </a:cubicBezTo>
                  <a:cubicBezTo>
                    <a:pt x="358600" y="1096572"/>
                    <a:pt x="338302" y="1117011"/>
                    <a:pt x="304472" y="1117011"/>
                  </a:cubicBezTo>
                  <a:cubicBezTo>
                    <a:pt x="270642" y="1117011"/>
                    <a:pt x="250344" y="1096572"/>
                    <a:pt x="250344" y="1062506"/>
                  </a:cubicBezTo>
                  <a:cubicBezTo>
                    <a:pt x="250344" y="1062506"/>
                    <a:pt x="250344" y="1062506"/>
                    <a:pt x="250344" y="653716"/>
                  </a:cubicBezTo>
                  <a:cubicBezTo>
                    <a:pt x="250344" y="653716"/>
                    <a:pt x="250344" y="653716"/>
                    <a:pt x="223280" y="653716"/>
                  </a:cubicBezTo>
                  <a:cubicBezTo>
                    <a:pt x="223280" y="653716"/>
                    <a:pt x="223280" y="653716"/>
                    <a:pt x="223280" y="1062506"/>
                  </a:cubicBezTo>
                  <a:cubicBezTo>
                    <a:pt x="223280" y="1096572"/>
                    <a:pt x="202982" y="1117011"/>
                    <a:pt x="169152" y="1117011"/>
                  </a:cubicBezTo>
                  <a:cubicBezTo>
                    <a:pt x="135322" y="1117011"/>
                    <a:pt x="108258" y="1096572"/>
                    <a:pt x="108258" y="1062506"/>
                  </a:cubicBezTo>
                  <a:cubicBezTo>
                    <a:pt x="108258" y="1062506"/>
                    <a:pt x="108258" y="1062506"/>
                    <a:pt x="108258" y="653716"/>
                  </a:cubicBezTo>
                  <a:cubicBezTo>
                    <a:pt x="108258" y="653716"/>
                    <a:pt x="108258" y="653716"/>
                    <a:pt x="108258" y="633277"/>
                  </a:cubicBezTo>
                  <a:cubicBezTo>
                    <a:pt x="108258" y="633277"/>
                    <a:pt x="108258" y="633277"/>
                    <a:pt x="108258" y="469761"/>
                  </a:cubicBezTo>
                  <a:cubicBezTo>
                    <a:pt x="108258" y="469761"/>
                    <a:pt x="108258" y="469761"/>
                    <a:pt x="108258" y="367564"/>
                  </a:cubicBezTo>
                  <a:cubicBezTo>
                    <a:pt x="108258" y="367564"/>
                    <a:pt x="108258" y="367564"/>
                    <a:pt x="87960" y="367564"/>
                  </a:cubicBezTo>
                  <a:cubicBezTo>
                    <a:pt x="87960" y="367564"/>
                    <a:pt x="87960" y="367564"/>
                    <a:pt x="87960" y="456135"/>
                  </a:cubicBezTo>
                  <a:cubicBezTo>
                    <a:pt x="87960" y="456135"/>
                    <a:pt x="87960" y="456135"/>
                    <a:pt x="87960" y="612837"/>
                  </a:cubicBezTo>
                  <a:cubicBezTo>
                    <a:pt x="87960" y="640090"/>
                    <a:pt x="74428" y="653716"/>
                    <a:pt x="47364" y="653716"/>
                  </a:cubicBezTo>
                  <a:cubicBezTo>
                    <a:pt x="20300" y="653716"/>
                    <a:pt x="0" y="640090"/>
                    <a:pt x="0" y="612837"/>
                  </a:cubicBezTo>
                  <a:cubicBezTo>
                    <a:pt x="0" y="612837"/>
                    <a:pt x="0" y="612837"/>
                    <a:pt x="0" y="347124"/>
                  </a:cubicBezTo>
                  <a:cubicBezTo>
                    <a:pt x="0" y="278993"/>
                    <a:pt x="67662" y="217674"/>
                    <a:pt x="135322" y="217674"/>
                  </a:cubicBezTo>
                  <a:close/>
                  <a:moveTo>
                    <a:pt x="236292" y="0"/>
                  </a:moveTo>
                  <a:cubicBezTo>
                    <a:pt x="292448" y="0"/>
                    <a:pt x="337968" y="45522"/>
                    <a:pt x="337968" y="101677"/>
                  </a:cubicBezTo>
                  <a:cubicBezTo>
                    <a:pt x="337968" y="157832"/>
                    <a:pt x="292448" y="203354"/>
                    <a:pt x="236292" y="203354"/>
                  </a:cubicBezTo>
                  <a:cubicBezTo>
                    <a:pt x="180136" y="203354"/>
                    <a:pt x="134616" y="157832"/>
                    <a:pt x="134616" y="101677"/>
                  </a:cubicBezTo>
                  <a:cubicBezTo>
                    <a:pt x="134616" y="45522"/>
                    <a:pt x="180136" y="0"/>
                    <a:pt x="2362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id-ID" sz="3599">
                <a:latin typeface="Calibri" panose="020F0502020204030204" pitchFamily="34" charset="0"/>
              </a:endParaRPr>
            </a:p>
          </p:txBody>
        </p:sp>
        <p:sp>
          <p:nvSpPr>
            <p:cNvPr id="81" name="Freeform 78">
              <a:extLst>
                <a:ext uri="{FF2B5EF4-FFF2-40B4-BE49-F238E27FC236}">
                  <a16:creationId xmlns:a16="http://schemas.microsoft.com/office/drawing/2014/main" id="{D09536B3-9F0B-470F-8932-76FCCB3DC3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2864" y="2609052"/>
              <a:ext cx="273905" cy="602427"/>
            </a:xfrm>
            <a:custGeom>
              <a:avLst/>
              <a:gdLst>
                <a:gd name="connsiteX0" fmla="*/ 135322 w 466856"/>
                <a:gd name="connsiteY0" fmla="*/ 217674 h 1117011"/>
                <a:gd name="connsiteX1" fmla="*/ 189450 w 466856"/>
                <a:gd name="connsiteY1" fmla="*/ 217674 h 1117011"/>
                <a:gd name="connsiteX2" fmla="*/ 202982 w 466856"/>
                <a:gd name="connsiteY2" fmla="*/ 217674 h 1117011"/>
                <a:gd name="connsiteX3" fmla="*/ 338302 w 466856"/>
                <a:gd name="connsiteY3" fmla="*/ 217674 h 1117011"/>
                <a:gd name="connsiteX4" fmla="*/ 466856 w 466856"/>
                <a:gd name="connsiteY4" fmla="*/ 347124 h 1117011"/>
                <a:gd name="connsiteX5" fmla="*/ 466856 w 466856"/>
                <a:gd name="connsiteY5" fmla="*/ 612837 h 1117011"/>
                <a:gd name="connsiteX6" fmla="*/ 426260 w 466856"/>
                <a:gd name="connsiteY6" fmla="*/ 653716 h 1117011"/>
                <a:gd name="connsiteX7" fmla="*/ 385664 w 466856"/>
                <a:gd name="connsiteY7" fmla="*/ 612837 h 1117011"/>
                <a:gd name="connsiteX8" fmla="*/ 385664 w 466856"/>
                <a:gd name="connsiteY8" fmla="*/ 456135 h 1117011"/>
                <a:gd name="connsiteX9" fmla="*/ 385664 w 466856"/>
                <a:gd name="connsiteY9" fmla="*/ 367564 h 1117011"/>
                <a:gd name="connsiteX10" fmla="*/ 358600 w 466856"/>
                <a:gd name="connsiteY10" fmla="*/ 367564 h 1117011"/>
                <a:gd name="connsiteX11" fmla="*/ 358600 w 466856"/>
                <a:gd name="connsiteY11" fmla="*/ 469761 h 1117011"/>
                <a:gd name="connsiteX12" fmla="*/ 358600 w 466856"/>
                <a:gd name="connsiteY12" fmla="*/ 633277 h 1117011"/>
                <a:gd name="connsiteX13" fmla="*/ 358600 w 466856"/>
                <a:gd name="connsiteY13" fmla="*/ 653716 h 1117011"/>
                <a:gd name="connsiteX14" fmla="*/ 358600 w 466856"/>
                <a:gd name="connsiteY14" fmla="*/ 1062506 h 1117011"/>
                <a:gd name="connsiteX15" fmla="*/ 304472 w 466856"/>
                <a:gd name="connsiteY15" fmla="*/ 1117011 h 1117011"/>
                <a:gd name="connsiteX16" fmla="*/ 250344 w 466856"/>
                <a:gd name="connsiteY16" fmla="*/ 1062506 h 1117011"/>
                <a:gd name="connsiteX17" fmla="*/ 250344 w 466856"/>
                <a:gd name="connsiteY17" fmla="*/ 653716 h 1117011"/>
                <a:gd name="connsiteX18" fmla="*/ 223280 w 466856"/>
                <a:gd name="connsiteY18" fmla="*/ 653716 h 1117011"/>
                <a:gd name="connsiteX19" fmla="*/ 223280 w 466856"/>
                <a:gd name="connsiteY19" fmla="*/ 1062506 h 1117011"/>
                <a:gd name="connsiteX20" fmla="*/ 169152 w 466856"/>
                <a:gd name="connsiteY20" fmla="*/ 1117011 h 1117011"/>
                <a:gd name="connsiteX21" fmla="*/ 108258 w 466856"/>
                <a:gd name="connsiteY21" fmla="*/ 1062506 h 1117011"/>
                <a:gd name="connsiteX22" fmla="*/ 108258 w 466856"/>
                <a:gd name="connsiteY22" fmla="*/ 653716 h 1117011"/>
                <a:gd name="connsiteX23" fmla="*/ 108258 w 466856"/>
                <a:gd name="connsiteY23" fmla="*/ 633277 h 1117011"/>
                <a:gd name="connsiteX24" fmla="*/ 108258 w 466856"/>
                <a:gd name="connsiteY24" fmla="*/ 469761 h 1117011"/>
                <a:gd name="connsiteX25" fmla="*/ 108258 w 466856"/>
                <a:gd name="connsiteY25" fmla="*/ 367564 h 1117011"/>
                <a:gd name="connsiteX26" fmla="*/ 87960 w 466856"/>
                <a:gd name="connsiteY26" fmla="*/ 367564 h 1117011"/>
                <a:gd name="connsiteX27" fmla="*/ 87960 w 466856"/>
                <a:gd name="connsiteY27" fmla="*/ 456135 h 1117011"/>
                <a:gd name="connsiteX28" fmla="*/ 87960 w 466856"/>
                <a:gd name="connsiteY28" fmla="*/ 612837 h 1117011"/>
                <a:gd name="connsiteX29" fmla="*/ 47364 w 466856"/>
                <a:gd name="connsiteY29" fmla="*/ 653716 h 1117011"/>
                <a:gd name="connsiteX30" fmla="*/ 0 w 466856"/>
                <a:gd name="connsiteY30" fmla="*/ 612837 h 1117011"/>
                <a:gd name="connsiteX31" fmla="*/ 0 w 466856"/>
                <a:gd name="connsiteY31" fmla="*/ 347124 h 1117011"/>
                <a:gd name="connsiteX32" fmla="*/ 135322 w 466856"/>
                <a:gd name="connsiteY32" fmla="*/ 217674 h 1117011"/>
                <a:gd name="connsiteX33" fmla="*/ 236292 w 466856"/>
                <a:gd name="connsiteY33" fmla="*/ 0 h 1117011"/>
                <a:gd name="connsiteX34" fmla="*/ 337968 w 466856"/>
                <a:gd name="connsiteY34" fmla="*/ 101677 h 1117011"/>
                <a:gd name="connsiteX35" fmla="*/ 236292 w 466856"/>
                <a:gd name="connsiteY35" fmla="*/ 203354 h 1117011"/>
                <a:gd name="connsiteX36" fmla="*/ 134616 w 466856"/>
                <a:gd name="connsiteY36" fmla="*/ 101677 h 1117011"/>
                <a:gd name="connsiteX37" fmla="*/ 236292 w 466856"/>
                <a:gd name="connsiteY37" fmla="*/ 0 h 1117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466856" h="1117011">
                  <a:moveTo>
                    <a:pt x="135322" y="217674"/>
                  </a:moveTo>
                  <a:cubicBezTo>
                    <a:pt x="135322" y="217674"/>
                    <a:pt x="135322" y="217674"/>
                    <a:pt x="189450" y="217674"/>
                  </a:cubicBezTo>
                  <a:cubicBezTo>
                    <a:pt x="189450" y="217674"/>
                    <a:pt x="189450" y="217674"/>
                    <a:pt x="202982" y="217674"/>
                  </a:cubicBezTo>
                  <a:cubicBezTo>
                    <a:pt x="202982" y="217674"/>
                    <a:pt x="202982" y="217674"/>
                    <a:pt x="338302" y="217674"/>
                  </a:cubicBezTo>
                  <a:cubicBezTo>
                    <a:pt x="405962" y="217674"/>
                    <a:pt x="466856" y="278993"/>
                    <a:pt x="466856" y="347124"/>
                  </a:cubicBezTo>
                  <a:cubicBezTo>
                    <a:pt x="466856" y="347124"/>
                    <a:pt x="466856" y="347124"/>
                    <a:pt x="466856" y="612837"/>
                  </a:cubicBezTo>
                  <a:cubicBezTo>
                    <a:pt x="466856" y="640090"/>
                    <a:pt x="446558" y="653716"/>
                    <a:pt x="426260" y="653716"/>
                  </a:cubicBezTo>
                  <a:cubicBezTo>
                    <a:pt x="399196" y="653716"/>
                    <a:pt x="385664" y="640090"/>
                    <a:pt x="385664" y="612837"/>
                  </a:cubicBezTo>
                  <a:cubicBezTo>
                    <a:pt x="385664" y="612837"/>
                    <a:pt x="385664" y="612837"/>
                    <a:pt x="385664" y="456135"/>
                  </a:cubicBezTo>
                  <a:cubicBezTo>
                    <a:pt x="385664" y="456135"/>
                    <a:pt x="385664" y="456135"/>
                    <a:pt x="385664" y="367564"/>
                  </a:cubicBezTo>
                  <a:cubicBezTo>
                    <a:pt x="385664" y="367564"/>
                    <a:pt x="385664" y="367564"/>
                    <a:pt x="358600" y="367564"/>
                  </a:cubicBezTo>
                  <a:cubicBezTo>
                    <a:pt x="358600" y="367564"/>
                    <a:pt x="358600" y="367564"/>
                    <a:pt x="358600" y="469761"/>
                  </a:cubicBezTo>
                  <a:cubicBezTo>
                    <a:pt x="358600" y="469761"/>
                    <a:pt x="358600" y="469761"/>
                    <a:pt x="358600" y="633277"/>
                  </a:cubicBezTo>
                  <a:cubicBezTo>
                    <a:pt x="358600" y="633277"/>
                    <a:pt x="358600" y="633277"/>
                    <a:pt x="358600" y="653716"/>
                  </a:cubicBezTo>
                  <a:cubicBezTo>
                    <a:pt x="358600" y="653716"/>
                    <a:pt x="358600" y="653716"/>
                    <a:pt x="358600" y="1062506"/>
                  </a:cubicBezTo>
                  <a:cubicBezTo>
                    <a:pt x="358600" y="1096572"/>
                    <a:pt x="338302" y="1117011"/>
                    <a:pt x="304472" y="1117011"/>
                  </a:cubicBezTo>
                  <a:cubicBezTo>
                    <a:pt x="270642" y="1117011"/>
                    <a:pt x="250344" y="1096572"/>
                    <a:pt x="250344" y="1062506"/>
                  </a:cubicBezTo>
                  <a:cubicBezTo>
                    <a:pt x="250344" y="1062506"/>
                    <a:pt x="250344" y="1062506"/>
                    <a:pt x="250344" y="653716"/>
                  </a:cubicBezTo>
                  <a:cubicBezTo>
                    <a:pt x="250344" y="653716"/>
                    <a:pt x="250344" y="653716"/>
                    <a:pt x="223280" y="653716"/>
                  </a:cubicBezTo>
                  <a:cubicBezTo>
                    <a:pt x="223280" y="653716"/>
                    <a:pt x="223280" y="653716"/>
                    <a:pt x="223280" y="1062506"/>
                  </a:cubicBezTo>
                  <a:cubicBezTo>
                    <a:pt x="223280" y="1096572"/>
                    <a:pt x="202982" y="1117011"/>
                    <a:pt x="169152" y="1117011"/>
                  </a:cubicBezTo>
                  <a:cubicBezTo>
                    <a:pt x="135322" y="1117011"/>
                    <a:pt x="108258" y="1096572"/>
                    <a:pt x="108258" y="1062506"/>
                  </a:cubicBezTo>
                  <a:cubicBezTo>
                    <a:pt x="108258" y="1062506"/>
                    <a:pt x="108258" y="1062506"/>
                    <a:pt x="108258" y="653716"/>
                  </a:cubicBezTo>
                  <a:cubicBezTo>
                    <a:pt x="108258" y="653716"/>
                    <a:pt x="108258" y="653716"/>
                    <a:pt x="108258" y="633277"/>
                  </a:cubicBezTo>
                  <a:cubicBezTo>
                    <a:pt x="108258" y="633277"/>
                    <a:pt x="108258" y="633277"/>
                    <a:pt x="108258" y="469761"/>
                  </a:cubicBezTo>
                  <a:cubicBezTo>
                    <a:pt x="108258" y="469761"/>
                    <a:pt x="108258" y="469761"/>
                    <a:pt x="108258" y="367564"/>
                  </a:cubicBezTo>
                  <a:cubicBezTo>
                    <a:pt x="108258" y="367564"/>
                    <a:pt x="108258" y="367564"/>
                    <a:pt x="87960" y="367564"/>
                  </a:cubicBezTo>
                  <a:cubicBezTo>
                    <a:pt x="87960" y="367564"/>
                    <a:pt x="87960" y="367564"/>
                    <a:pt x="87960" y="456135"/>
                  </a:cubicBezTo>
                  <a:cubicBezTo>
                    <a:pt x="87960" y="456135"/>
                    <a:pt x="87960" y="456135"/>
                    <a:pt x="87960" y="612837"/>
                  </a:cubicBezTo>
                  <a:cubicBezTo>
                    <a:pt x="87960" y="640090"/>
                    <a:pt x="74428" y="653716"/>
                    <a:pt x="47364" y="653716"/>
                  </a:cubicBezTo>
                  <a:cubicBezTo>
                    <a:pt x="20300" y="653716"/>
                    <a:pt x="0" y="640090"/>
                    <a:pt x="0" y="612837"/>
                  </a:cubicBezTo>
                  <a:cubicBezTo>
                    <a:pt x="0" y="612837"/>
                    <a:pt x="0" y="612837"/>
                    <a:pt x="0" y="347124"/>
                  </a:cubicBezTo>
                  <a:cubicBezTo>
                    <a:pt x="0" y="278993"/>
                    <a:pt x="67662" y="217674"/>
                    <a:pt x="135322" y="217674"/>
                  </a:cubicBezTo>
                  <a:close/>
                  <a:moveTo>
                    <a:pt x="236292" y="0"/>
                  </a:moveTo>
                  <a:cubicBezTo>
                    <a:pt x="292448" y="0"/>
                    <a:pt x="337968" y="45522"/>
                    <a:pt x="337968" y="101677"/>
                  </a:cubicBezTo>
                  <a:cubicBezTo>
                    <a:pt x="337968" y="157832"/>
                    <a:pt x="292448" y="203354"/>
                    <a:pt x="236292" y="203354"/>
                  </a:cubicBezTo>
                  <a:cubicBezTo>
                    <a:pt x="180136" y="203354"/>
                    <a:pt x="134616" y="157832"/>
                    <a:pt x="134616" y="101677"/>
                  </a:cubicBezTo>
                  <a:cubicBezTo>
                    <a:pt x="134616" y="45522"/>
                    <a:pt x="180136" y="0"/>
                    <a:pt x="2362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id-ID" sz="3599">
                <a:latin typeface="Calibri" panose="020F0502020204030204" pitchFamily="34" charset="0"/>
              </a:endParaRPr>
            </a:p>
          </p:txBody>
        </p:sp>
        <p:sp>
          <p:nvSpPr>
            <p:cNvPr id="82" name="Freeform 79">
              <a:extLst>
                <a:ext uri="{FF2B5EF4-FFF2-40B4-BE49-F238E27FC236}">
                  <a16:creationId xmlns:a16="http://schemas.microsoft.com/office/drawing/2014/main" id="{B004D66A-E60C-4A62-A67D-3CF730108C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0689" y="2609052"/>
              <a:ext cx="273905" cy="602427"/>
            </a:xfrm>
            <a:custGeom>
              <a:avLst/>
              <a:gdLst>
                <a:gd name="connsiteX0" fmla="*/ 135322 w 466856"/>
                <a:gd name="connsiteY0" fmla="*/ 217674 h 1117011"/>
                <a:gd name="connsiteX1" fmla="*/ 189450 w 466856"/>
                <a:gd name="connsiteY1" fmla="*/ 217674 h 1117011"/>
                <a:gd name="connsiteX2" fmla="*/ 202982 w 466856"/>
                <a:gd name="connsiteY2" fmla="*/ 217674 h 1117011"/>
                <a:gd name="connsiteX3" fmla="*/ 338302 w 466856"/>
                <a:gd name="connsiteY3" fmla="*/ 217674 h 1117011"/>
                <a:gd name="connsiteX4" fmla="*/ 466856 w 466856"/>
                <a:gd name="connsiteY4" fmla="*/ 347124 h 1117011"/>
                <a:gd name="connsiteX5" fmla="*/ 466856 w 466856"/>
                <a:gd name="connsiteY5" fmla="*/ 612837 h 1117011"/>
                <a:gd name="connsiteX6" fmla="*/ 426260 w 466856"/>
                <a:gd name="connsiteY6" fmla="*/ 653716 h 1117011"/>
                <a:gd name="connsiteX7" fmla="*/ 385664 w 466856"/>
                <a:gd name="connsiteY7" fmla="*/ 612837 h 1117011"/>
                <a:gd name="connsiteX8" fmla="*/ 385664 w 466856"/>
                <a:gd name="connsiteY8" fmla="*/ 456135 h 1117011"/>
                <a:gd name="connsiteX9" fmla="*/ 385664 w 466856"/>
                <a:gd name="connsiteY9" fmla="*/ 367564 h 1117011"/>
                <a:gd name="connsiteX10" fmla="*/ 358600 w 466856"/>
                <a:gd name="connsiteY10" fmla="*/ 367564 h 1117011"/>
                <a:gd name="connsiteX11" fmla="*/ 358600 w 466856"/>
                <a:gd name="connsiteY11" fmla="*/ 469761 h 1117011"/>
                <a:gd name="connsiteX12" fmla="*/ 358600 w 466856"/>
                <a:gd name="connsiteY12" fmla="*/ 633277 h 1117011"/>
                <a:gd name="connsiteX13" fmla="*/ 358600 w 466856"/>
                <a:gd name="connsiteY13" fmla="*/ 653716 h 1117011"/>
                <a:gd name="connsiteX14" fmla="*/ 358600 w 466856"/>
                <a:gd name="connsiteY14" fmla="*/ 1062506 h 1117011"/>
                <a:gd name="connsiteX15" fmla="*/ 304472 w 466856"/>
                <a:gd name="connsiteY15" fmla="*/ 1117011 h 1117011"/>
                <a:gd name="connsiteX16" fmla="*/ 250344 w 466856"/>
                <a:gd name="connsiteY16" fmla="*/ 1062506 h 1117011"/>
                <a:gd name="connsiteX17" fmla="*/ 250344 w 466856"/>
                <a:gd name="connsiteY17" fmla="*/ 653716 h 1117011"/>
                <a:gd name="connsiteX18" fmla="*/ 223280 w 466856"/>
                <a:gd name="connsiteY18" fmla="*/ 653716 h 1117011"/>
                <a:gd name="connsiteX19" fmla="*/ 223280 w 466856"/>
                <a:gd name="connsiteY19" fmla="*/ 1062506 h 1117011"/>
                <a:gd name="connsiteX20" fmla="*/ 169152 w 466856"/>
                <a:gd name="connsiteY20" fmla="*/ 1117011 h 1117011"/>
                <a:gd name="connsiteX21" fmla="*/ 108258 w 466856"/>
                <a:gd name="connsiteY21" fmla="*/ 1062506 h 1117011"/>
                <a:gd name="connsiteX22" fmla="*/ 108258 w 466856"/>
                <a:gd name="connsiteY22" fmla="*/ 653716 h 1117011"/>
                <a:gd name="connsiteX23" fmla="*/ 108258 w 466856"/>
                <a:gd name="connsiteY23" fmla="*/ 633277 h 1117011"/>
                <a:gd name="connsiteX24" fmla="*/ 108258 w 466856"/>
                <a:gd name="connsiteY24" fmla="*/ 469761 h 1117011"/>
                <a:gd name="connsiteX25" fmla="*/ 108258 w 466856"/>
                <a:gd name="connsiteY25" fmla="*/ 367564 h 1117011"/>
                <a:gd name="connsiteX26" fmla="*/ 87960 w 466856"/>
                <a:gd name="connsiteY26" fmla="*/ 367564 h 1117011"/>
                <a:gd name="connsiteX27" fmla="*/ 87960 w 466856"/>
                <a:gd name="connsiteY27" fmla="*/ 456135 h 1117011"/>
                <a:gd name="connsiteX28" fmla="*/ 87960 w 466856"/>
                <a:gd name="connsiteY28" fmla="*/ 612837 h 1117011"/>
                <a:gd name="connsiteX29" fmla="*/ 47364 w 466856"/>
                <a:gd name="connsiteY29" fmla="*/ 653716 h 1117011"/>
                <a:gd name="connsiteX30" fmla="*/ 0 w 466856"/>
                <a:gd name="connsiteY30" fmla="*/ 612837 h 1117011"/>
                <a:gd name="connsiteX31" fmla="*/ 0 w 466856"/>
                <a:gd name="connsiteY31" fmla="*/ 347124 h 1117011"/>
                <a:gd name="connsiteX32" fmla="*/ 135322 w 466856"/>
                <a:gd name="connsiteY32" fmla="*/ 217674 h 1117011"/>
                <a:gd name="connsiteX33" fmla="*/ 236292 w 466856"/>
                <a:gd name="connsiteY33" fmla="*/ 0 h 1117011"/>
                <a:gd name="connsiteX34" fmla="*/ 337968 w 466856"/>
                <a:gd name="connsiteY34" fmla="*/ 101677 h 1117011"/>
                <a:gd name="connsiteX35" fmla="*/ 236292 w 466856"/>
                <a:gd name="connsiteY35" fmla="*/ 203354 h 1117011"/>
                <a:gd name="connsiteX36" fmla="*/ 134616 w 466856"/>
                <a:gd name="connsiteY36" fmla="*/ 101677 h 1117011"/>
                <a:gd name="connsiteX37" fmla="*/ 236292 w 466856"/>
                <a:gd name="connsiteY37" fmla="*/ 0 h 1117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466856" h="1117011">
                  <a:moveTo>
                    <a:pt x="135322" y="217674"/>
                  </a:moveTo>
                  <a:cubicBezTo>
                    <a:pt x="135322" y="217674"/>
                    <a:pt x="135322" y="217674"/>
                    <a:pt x="189450" y="217674"/>
                  </a:cubicBezTo>
                  <a:cubicBezTo>
                    <a:pt x="189450" y="217674"/>
                    <a:pt x="189450" y="217674"/>
                    <a:pt x="202982" y="217674"/>
                  </a:cubicBezTo>
                  <a:cubicBezTo>
                    <a:pt x="202982" y="217674"/>
                    <a:pt x="202982" y="217674"/>
                    <a:pt x="338302" y="217674"/>
                  </a:cubicBezTo>
                  <a:cubicBezTo>
                    <a:pt x="405962" y="217674"/>
                    <a:pt x="466856" y="278993"/>
                    <a:pt x="466856" y="347124"/>
                  </a:cubicBezTo>
                  <a:cubicBezTo>
                    <a:pt x="466856" y="347124"/>
                    <a:pt x="466856" y="347124"/>
                    <a:pt x="466856" y="612837"/>
                  </a:cubicBezTo>
                  <a:cubicBezTo>
                    <a:pt x="466856" y="640090"/>
                    <a:pt x="446558" y="653716"/>
                    <a:pt x="426260" y="653716"/>
                  </a:cubicBezTo>
                  <a:cubicBezTo>
                    <a:pt x="399196" y="653716"/>
                    <a:pt x="385664" y="640090"/>
                    <a:pt x="385664" y="612837"/>
                  </a:cubicBezTo>
                  <a:cubicBezTo>
                    <a:pt x="385664" y="612837"/>
                    <a:pt x="385664" y="612837"/>
                    <a:pt x="385664" y="456135"/>
                  </a:cubicBezTo>
                  <a:cubicBezTo>
                    <a:pt x="385664" y="456135"/>
                    <a:pt x="385664" y="456135"/>
                    <a:pt x="385664" y="367564"/>
                  </a:cubicBezTo>
                  <a:cubicBezTo>
                    <a:pt x="385664" y="367564"/>
                    <a:pt x="385664" y="367564"/>
                    <a:pt x="358600" y="367564"/>
                  </a:cubicBezTo>
                  <a:cubicBezTo>
                    <a:pt x="358600" y="367564"/>
                    <a:pt x="358600" y="367564"/>
                    <a:pt x="358600" y="469761"/>
                  </a:cubicBezTo>
                  <a:cubicBezTo>
                    <a:pt x="358600" y="469761"/>
                    <a:pt x="358600" y="469761"/>
                    <a:pt x="358600" y="633277"/>
                  </a:cubicBezTo>
                  <a:cubicBezTo>
                    <a:pt x="358600" y="633277"/>
                    <a:pt x="358600" y="633277"/>
                    <a:pt x="358600" y="653716"/>
                  </a:cubicBezTo>
                  <a:cubicBezTo>
                    <a:pt x="358600" y="653716"/>
                    <a:pt x="358600" y="653716"/>
                    <a:pt x="358600" y="1062506"/>
                  </a:cubicBezTo>
                  <a:cubicBezTo>
                    <a:pt x="358600" y="1096572"/>
                    <a:pt x="338302" y="1117011"/>
                    <a:pt x="304472" y="1117011"/>
                  </a:cubicBezTo>
                  <a:cubicBezTo>
                    <a:pt x="270642" y="1117011"/>
                    <a:pt x="250344" y="1096572"/>
                    <a:pt x="250344" y="1062506"/>
                  </a:cubicBezTo>
                  <a:cubicBezTo>
                    <a:pt x="250344" y="1062506"/>
                    <a:pt x="250344" y="1062506"/>
                    <a:pt x="250344" y="653716"/>
                  </a:cubicBezTo>
                  <a:cubicBezTo>
                    <a:pt x="250344" y="653716"/>
                    <a:pt x="250344" y="653716"/>
                    <a:pt x="223280" y="653716"/>
                  </a:cubicBezTo>
                  <a:cubicBezTo>
                    <a:pt x="223280" y="653716"/>
                    <a:pt x="223280" y="653716"/>
                    <a:pt x="223280" y="1062506"/>
                  </a:cubicBezTo>
                  <a:cubicBezTo>
                    <a:pt x="223280" y="1096572"/>
                    <a:pt x="202982" y="1117011"/>
                    <a:pt x="169152" y="1117011"/>
                  </a:cubicBezTo>
                  <a:cubicBezTo>
                    <a:pt x="135322" y="1117011"/>
                    <a:pt x="108258" y="1096572"/>
                    <a:pt x="108258" y="1062506"/>
                  </a:cubicBezTo>
                  <a:cubicBezTo>
                    <a:pt x="108258" y="1062506"/>
                    <a:pt x="108258" y="1062506"/>
                    <a:pt x="108258" y="653716"/>
                  </a:cubicBezTo>
                  <a:cubicBezTo>
                    <a:pt x="108258" y="653716"/>
                    <a:pt x="108258" y="653716"/>
                    <a:pt x="108258" y="633277"/>
                  </a:cubicBezTo>
                  <a:cubicBezTo>
                    <a:pt x="108258" y="633277"/>
                    <a:pt x="108258" y="633277"/>
                    <a:pt x="108258" y="469761"/>
                  </a:cubicBezTo>
                  <a:cubicBezTo>
                    <a:pt x="108258" y="469761"/>
                    <a:pt x="108258" y="469761"/>
                    <a:pt x="108258" y="367564"/>
                  </a:cubicBezTo>
                  <a:cubicBezTo>
                    <a:pt x="108258" y="367564"/>
                    <a:pt x="108258" y="367564"/>
                    <a:pt x="87960" y="367564"/>
                  </a:cubicBezTo>
                  <a:cubicBezTo>
                    <a:pt x="87960" y="367564"/>
                    <a:pt x="87960" y="367564"/>
                    <a:pt x="87960" y="456135"/>
                  </a:cubicBezTo>
                  <a:cubicBezTo>
                    <a:pt x="87960" y="456135"/>
                    <a:pt x="87960" y="456135"/>
                    <a:pt x="87960" y="612837"/>
                  </a:cubicBezTo>
                  <a:cubicBezTo>
                    <a:pt x="87960" y="640090"/>
                    <a:pt x="74428" y="653716"/>
                    <a:pt x="47364" y="653716"/>
                  </a:cubicBezTo>
                  <a:cubicBezTo>
                    <a:pt x="20300" y="653716"/>
                    <a:pt x="0" y="640090"/>
                    <a:pt x="0" y="612837"/>
                  </a:cubicBezTo>
                  <a:cubicBezTo>
                    <a:pt x="0" y="612837"/>
                    <a:pt x="0" y="612837"/>
                    <a:pt x="0" y="347124"/>
                  </a:cubicBezTo>
                  <a:cubicBezTo>
                    <a:pt x="0" y="278993"/>
                    <a:pt x="67662" y="217674"/>
                    <a:pt x="135322" y="217674"/>
                  </a:cubicBezTo>
                  <a:close/>
                  <a:moveTo>
                    <a:pt x="236292" y="0"/>
                  </a:moveTo>
                  <a:cubicBezTo>
                    <a:pt x="292448" y="0"/>
                    <a:pt x="337968" y="45522"/>
                    <a:pt x="337968" y="101677"/>
                  </a:cubicBezTo>
                  <a:cubicBezTo>
                    <a:pt x="337968" y="157832"/>
                    <a:pt x="292448" y="203354"/>
                    <a:pt x="236292" y="203354"/>
                  </a:cubicBezTo>
                  <a:cubicBezTo>
                    <a:pt x="180136" y="203354"/>
                    <a:pt x="134616" y="157832"/>
                    <a:pt x="134616" y="101677"/>
                  </a:cubicBezTo>
                  <a:cubicBezTo>
                    <a:pt x="134616" y="45522"/>
                    <a:pt x="180136" y="0"/>
                    <a:pt x="2362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id-ID" sz="3599">
                <a:latin typeface="Calibri" panose="020F0502020204030204" pitchFamily="34" charset="0"/>
              </a:endParaRPr>
            </a:p>
          </p:txBody>
        </p:sp>
        <p:sp>
          <p:nvSpPr>
            <p:cNvPr id="83" name="Freeform 111">
              <a:extLst>
                <a:ext uri="{FF2B5EF4-FFF2-40B4-BE49-F238E27FC236}">
                  <a16:creationId xmlns:a16="http://schemas.microsoft.com/office/drawing/2014/main" id="{AE3DBD6E-EFD0-477F-A2F4-8FF443DD53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08514" y="2609052"/>
              <a:ext cx="273905" cy="602427"/>
            </a:xfrm>
            <a:custGeom>
              <a:avLst/>
              <a:gdLst>
                <a:gd name="connsiteX0" fmla="*/ 135322 w 466856"/>
                <a:gd name="connsiteY0" fmla="*/ 217674 h 1117011"/>
                <a:gd name="connsiteX1" fmla="*/ 189450 w 466856"/>
                <a:gd name="connsiteY1" fmla="*/ 217674 h 1117011"/>
                <a:gd name="connsiteX2" fmla="*/ 202982 w 466856"/>
                <a:gd name="connsiteY2" fmla="*/ 217674 h 1117011"/>
                <a:gd name="connsiteX3" fmla="*/ 338302 w 466856"/>
                <a:gd name="connsiteY3" fmla="*/ 217674 h 1117011"/>
                <a:gd name="connsiteX4" fmla="*/ 466856 w 466856"/>
                <a:gd name="connsiteY4" fmla="*/ 347124 h 1117011"/>
                <a:gd name="connsiteX5" fmla="*/ 466856 w 466856"/>
                <a:gd name="connsiteY5" fmla="*/ 612837 h 1117011"/>
                <a:gd name="connsiteX6" fmla="*/ 426260 w 466856"/>
                <a:gd name="connsiteY6" fmla="*/ 653716 h 1117011"/>
                <a:gd name="connsiteX7" fmla="*/ 385664 w 466856"/>
                <a:gd name="connsiteY7" fmla="*/ 612837 h 1117011"/>
                <a:gd name="connsiteX8" fmla="*/ 385664 w 466856"/>
                <a:gd name="connsiteY8" fmla="*/ 456135 h 1117011"/>
                <a:gd name="connsiteX9" fmla="*/ 385664 w 466856"/>
                <a:gd name="connsiteY9" fmla="*/ 367564 h 1117011"/>
                <a:gd name="connsiteX10" fmla="*/ 358600 w 466856"/>
                <a:gd name="connsiteY10" fmla="*/ 367564 h 1117011"/>
                <a:gd name="connsiteX11" fmla="*/ 358600 w 466856"/>
                <a:gd name="connsiteY11" fmla="*/ 469761 h 1117011"/>
                <a:gd name="connsiteX12" fmla="*/ 358600 w 466856"/>
                <a:gd name="connsiteY12" fmla="*/ 633277 h 1117011"/>
                <a:gd name="connsiteX13" fmla="*/ 358600 w 466856"/>
                <a:gd name="connsiteY13" fmla="*/ 653716 h 1117011"/>
                <a:gd name="connsiteX14" fmla="*/ 358600 w 466856"/>
                <a:gd name="connsiteY14" fmla="*/ 1062506 h 1117011"/>
                <a:gd name="connsiteX15" fmla="*/ 304472 w 466856"/>
                <a:gd name="connsiteY15" fmla="*/ 1117011 h 1117011"/>
                <a:gd name="connsiteX16" fmla="*/ 250344 w 466856"/>
                <a:gd name="connsiteY16" fmla="*/ 1062506 h 1117011"/>
                <a:gd name="connsiteX17" fmla="*/ 250344 w 466856"/>
                <a:gd name="connsiteY17" fmla="*/ 653716 h 1117011"/>
                <a:gd name="connsiteX18" fmla="*/ 223280 w 466856"/>
                <a:gd name="connsiteY18" fmla="*/ 653716 h 1117011"/>
                <a:gd name="connsiteX19" fmla="*/ 223280 w 466856"/>
                <a:gd name="connsiteY19" fmla="*/ 1062506 h 1117011"/>
                <a:gd name="connsiteX20" fmla="*/ 169152 w 466856"/>
                <a:gd name="connsiteY20" fmla="*/ 1117011 h 1117011"/>
                <a:gd name="connsiteX21" fmla="*/ 108258 w 466856"/>
                <a:gd name="connsiteY21" fmla="*/ 1062506 h 1117011"/>
                <a:gd name="connsiteX22" fmla="*/ 108258 w 466856"/>
                <a:gd name="connsiteY22" fmla="*/ 653716 h 1117011"/>
                <a:gd name="connsiteX23" fmla="*/ 108258 w 466856"/>
                <a:gd name="connsiteY23" fmla="*/ 633277 h 1117011"/>
                <a:gd name="connsiteX24" fmla="*/ 108258 w 466856"/>
                <a:gd name="connsiteY24" fmla="*/ 469761 h 1117011"/>
                <a:gd name="connsiteX25" fmla="*/ 108258 w 466856"/>
                <a:gd name="connsiteY25" fmla="*/ 367564 h 1117011"/>
                <a:gd name="connsiteX26" fmla="*/ 87960 w 466856"/>
                <a:gd name="connsiteY26" fmla="*/ 367564 h 1117011"/>
                <a:gd name="connsiteX27" fmla="*/ 87960 w 466856"/>
                <a:gd name="connsiteY27" fmla="*/ 456135 h 1117011"/>
                <a:gd name="connsiteX28" fmla="*/ 87960 w 466856"/>
                <a:gd name="connsiteY28" fmla="*/ 612837 h 1117011"/>
                <a:gd name="connsiteX29" fmla="*/ 47364 w 466856"/>
                <a:gd name="connsiteY29" fmla="*/ 653716 h 1117011"/>
                <a:gd name="connsiteX30" fmla="*/ 0 w 466856"/>
                <a:gd name="connsiteY30" fmla="*/ 612837 h 1117011"/>
                <a:gd name="connsiteX31" fmla="*/ 0 w 466856"/>
                <a:gd name="connsiteY31" fmla="*/ 347124 h 1117011"/>
                <a:gd name="connsiteX32" fmla="*/ 135322 w 466856"/>
                <a:gd name="connsiteY32" fmla="*/ 217674 h 1117011"/>
                <a:gd name="connsiteX33" fmla="*/ 236292 w 466856"/>
                <a:gd name="connsiteY33" fmla="*/ 0 h 1117011"/>
                <a:gd name="connsiteX34" fmla="*/ 337968 w 466856"/>
                <a:gd name="connsiteY34" fmla="*/ 101677 h 1117011"/>
                <a:gd name="connsiteX35" fmla="*/ 236292 w 466856"/>
                <a:gd name="connsiteY35" fmla="*/ 203354 h 1117011"/>
                <a:gd name="connsiteX36" fmla="*/ 134616 w 466856"/>
                <a:gd name="connsiteY36" fmla="*/ 101677 h 1117011"/>
                <a:gd name="connsiteX37" fmla="*/ 236292 w 466856"/>
                <a:gd name="connsiteY37" fmla="*/ 0 h 1117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466856" h="1117011">
                  <a:moveTo>
                    <a:pt x="135322" y="217674"/>
                  </a:moveTo>
                  <a:cubicBezTo>
                    <a:pt x="135322" y="217674"/>
                    <a:pt x="135322" y="217674"/>
                    <a:pt x="189450" y="217674"/>
                  </a:cubicBezTo>
                  <a:cubicBezTo>
                    <a:pt x="189450" y="217674"/>
                    <a:pt x="189450" y="217674"/>
                    <a:pt x="202982" y="217674"/>
                  </a:cubicBezTo>
                  <a:cubicBezTo>
                    <a:pt x="202982" y="217674"/>
                    <a:pt x="202982" y="217674"/>
                    <a:pt x="338302" y="217674"/>
                  </a:cubicBezTo>
                  <a:cubicBezTo>
                    <a:pt x="405962" y="217674"/>
                    <a:pt x="466856" y="278993"/>
                    <a:pt x="466856" y="347124"/>
                  </a:cubicBezTo>
                  <a:cubicBezTo>
                    <a:pt x="466856" y="347124"/>
                    <a:pt x="466856" y="347124"/>
                    <a:pt x="466856" y="612837"/>
                  </a:cubicBezTo>
                  <a:cubicBezTo>
                    <a:pt x="466856" y="640090"/>
                    <a:pt x="446558" y="653716"/>
                    <a:pt x="426260" y="653716"/>
                  </a:cubicBezTo>
                  <a:cubicBezTo>
                    <a:pt x="399196" y="653716"/>
                    <a:pt x="385664" y="640090"/>
                    <a:pt x="385664" y="612837"/>
                  </a:cubicBezTo>
                  <a:cubicBezTo>
                    <a:pt x="385664" y="612837"/>
                    <a:pt x="385664" y="612837"/>
                    <a:pt x="385664" y="456135"/>
                  </a:cubicBezTo>
                  <a:cubicBezTo>
                    <a:pt x="385664" y="456135"/>
                    <a:pt x="385664" y="456135"/>
                    <a:pt x="385664" y="367564"/>
                  </a:cubicBezTo>
                  <a:cubicBezTo>
                    <a:pt x="385664" y="367564"/>
                    <a:pt x="385664" y="367564"/>
                    <a:pt x="358600" y="367564"/>
                  </a:cubicBezTo>
                  <a:cubicBezTo>
                    <a:pt x="358600" y="367564"/>
                    <a:pt x="358600" y="367564"/>
                    <a:pt x="358600" y="469761"/>
                  </a:cubicBezTo>
                  <a:cubicBezTo>
                    <a:pt x="358600" y="469761"/>
                    <a:pt x="358600" y="469761"/>
                    <a:pt x="358600" y="633277"/>
                  </a:cubicBezTo>
                  <a:cubicBezTo>
                    <a:pt x="358600" y="633277"/>
                    <a:pt x="358600" y="633277"/>
                    <a:pt x="358600" y="653716"/>
                  </a:cubicBezTo>
                  <a:cubicBezTo>
                    <a:pt x="358600" y="653716"/>
                    <a:pt x="358600" y="653716"/>
                    <a:pt x="358600" y="1062506"/>
                  </a:cubicBezTo>
                  <a:cubicBezTo>
                    <a:pt x="358600" y="1096572"/>
                    <a:pt x="338302" y="1117011"/>
                    <a:pt x="304472" y="1117011"/>
                  </a:cubicBezTo>
                  <a:cubicBezTo>
                    <a:pt x="270642" y="1117011"/>
                    <a:pt x="250344" y="1096572"/>
                    <a:pt x="250344" y="1062506"/>
                  </a:cubicBezTo>
                  <a:cubicBezTo>
                    <a:pt x="250344" y="1062506"/>
                    <a:pt x="250344" y="1062506"/>
                    <a:pt x="250344" y="653716"/>
                  </a:cubicBezTo>
                  <a:cubicBezTo>
                    <a:pt x="250344" y="653716"/>
                    <a:pt x="250344" y="653716"/>
                    <a:pt x="223280" y="653716"/>
                  </a:cubicBezTo>
                  <a:cubicBezTo>
                    <a:pt x="223280" y="653716"/>
                    <a:pt x="223280" y="653716"/>
                    <a:pt x="223280" y="1062506"/>
                  </a:cubicBezTo>
                  <a:cubicBezTo>
                    <a:pt x="223280" y="1096572"/>
                    <a:pt x="202982" y="1117011"/>
                    <a:pt x="169152" y="1117011"/>
                  </a:cubicBezTo>
                  <a:cubicBezTo>
                    <a:pt x="135322" y="1117011"/>
                    <a:pt x="108258" y="1096572"/>
                    <a:pt x="108258" y="1062506"/>
                  </a:cubicBezTo>
                  <a:cubicBezTo>
                    <a:pt x="108258" y="1062506"/>
                    <a:pt x="108258" y="1062506"/>
                    <a:pt x="108258" y="653716"/>
                  </a:cubicBezTo>
                  <a:cubicBezTo>
                    <a:pt x="108258" y="653716"/>
                    <a:pt x="108258" y="653716"/>
                    <a:pt x="108258" y="633277"/>
                  </a:cubicBezTo>
                  <a:cubicBezTo>
                    <a:pt x="108258" y="633277"/>
                    <a:pt x="108258" y="633277"/>
                    <a:pt x="108258" y="469761"/>
                  </a:cubicBezTo>
                  <a:cubicBezTo>
                    <a:pt x="108258" y="469761"/>
                    <a:pt x="108258" y="469761"/>
                    <a:pt x="108258" y="367564"/>
                  </a:cubicBezTo>
                  <a:cubicBezTo>
                    <a:pt x="108258" y="367564"/>
                    <a:pt x="108258" y="367564"/>
                    <a:pt x="87960" y="367564"/>
                  </a:cubicBezTo>
                  <a:cubicBezTo>
                    <a:pt x="87960" y="367564"/>
                    <a:pt x="87960" y="367564"/>
                    <a:pt x="87960" y="456135"/>
                  </a:cubicBezTo>
                  <a:cubicBezTo>
                    <a:pt x="87960" y="456135"/>
                    <a:pt x="87960" y="456135"/>
                    <a:pt x="87960" y="612837"/>
                  </a:cubicBezTo>
                  <a:cubicBezTo>
                    <a:pt x="87960" y="640090"/>
                    <a:pt x="74428" y="653716"/>
                    <a:pt x="47364" y="653716"/>
                  </a:cubicBezTo>
                  <a:cubicBezTo>
                    <a:pt x="20300" y="653716"/>
                    <a:pt x="0" y="640090"/>
                    <a:pt x="0" y="612837"/>
                  </a:cubicBezTo>
                  <a:cubicBezTo>
                    <a:pt x="0" y="612837"/>
                    <a:pt x="0" y="612837"/>
                    <a:pt x="0" y="347124"/>
                  </a:cubicBezTo>
                  <a:cubicBezTo>
                    <a:pt x="0" y="278993"/>
                    <a:pt x="67662" y="217674"/>
                    <a:pt x="135322" y="217674"/>
                  </a:cubicBezTo>
                  <a:close/>
                  <a:moveTo>
                    <a:pt x="236292" y="0"/>
                  </a:moveTo>
                  <a:cubicBezTo>
                    <a:pt x="292448" y="0"/>
                    <a:pt x="337968" y="45522"/>
                    <a:pt x="337968" y="101677"/>
                  </a:cubicBezTo>
                  <a:cubicBezTo>
                    <a:pt x="337968" y="157832"/>
                    <a:pt x="292448" y="203354"/>
                    <a:pt x="236292" y="203354"/>
                  </a:cubicBezTo>
                  <a:cubicBezTo>
                    <a:pt x="180136" y="203354"/>
                    <a:pt x="134616" y="157832"/>
                    <a:pt x="134616" y="101677"/>
                  </a:cubicBezTo>
                  <a:cubicBezTo>
                    <a:pt x="134616" y="45522"/>
                    <a:pt x="180136" y="0"/>
                    <a:pt x="236292" y="0"/>
                  </a:cubicBezTo>
                  <a:close/>
                </a:path>
              </a:pathLst>
            </a:custGeom>
            <a:solidFill>
              <a:srgbClr val="1D9A78"/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id-ID" sz="3599">
                <a:latin typeface="Calibri" panose="020F0502020204030204" pitchFamily="34" charset="0"/>
              </a:endParaRPr>
            </a:p>
          </p:txBody>
        </p:sp>
        <p:sp>
          <p:nvSpPr>
            <p:cNvPr id="84" name="Freeform 112">
              <a:extLst>
                <a:ext uri="{FF2B5EF4-FFF2-40B4-BE49-F238E27FC236}">
                  <a16:creationId xmlns:a16="http://schemas.microsoft.com/office/drawing/2014/main" id="{B84E1E9D-3804-420B-9A3C-4A139FEF88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6340" y="2609052"/>
              <a:ext cx="273905" cy="602427"/>
            </a:xfrm>
            <a:custGeom>
              <a:avLst/>
              <a:gdLst>
                <a:gd name="connsiteX0" fmla="*/ 135322 w 466856"/>
                <a:gd name="connsiteY0" fmla="*/ 217674 h 1117011"/>
                <a:gd name="connsiteX1" fmla="*/ 189450 w 466856"/>
                <a:gd name="connsiteY1" fmla="*/ 217674 h 1117011"/>
                <a:gd name="connsiteX2" fmla="*/ 202982 w 466856"/>
                <a:gd name="connsiteY2" fmla="*/ 217674 h 1117011"/>
                <a:gd name="connsiteX3" fmla="*/ 338302 w 466856"/>
                <a:gd name="connsiteY3" fmla="*/ 217674 h 1117011"/>
                <a:gd name="connsiteX4" fmla="*/ 466856 w 466856"/>
                <a:gd name="connsiteY4" fmla="*/ 347124 h 1117011"/>
                <a:gd name="connsiteX5" fmla="*/ 466856 w 466856"/>
                <a:gd name="connsiteY5" fmla="*/ 612837 h 1117011"/>
                <a:gd name="connsiteX6" fmla="*/ 426260 w 466856"/>
                <a:gd name="connsiteY6" fmla="*/ 653716 h 1117011"/>
                <a:gd name="connsiteX7" fmla="*/ 385664 w 466856"/>
                <a:gd name="connsiteY7" fmla="*/ 612837 h 1117011"/>
                <a:gd name="connsiteX8" fmla="*/ 385664 w 466856"/>
                <a:gd name="connsiteY8" fmla="*/ 456135 h 1117011"/>
                <a:gd name="connsiteX9" fmla="*/ 385664 w 466856"/>
                <a:gd name="connsiteY9" fmla="*/ 367564 h 1117011"/>
                <a:gd name="connsiteX10" fmla="*/ 358600 w 466856"/>
                <a:gd name="connsiteY10" fmla="*/ 367564 h 1117011"/>
                <a:gd name="connsiteX11" fmla="*/ 358600 w 466856"/>
                <a:gd name="connsiteY11" fmla="*/ 469761 h 1117011"/>
                <a:gd name="connsiteX12" fmla="*/ 358600 w 466856"/>
                <a:gd name="connsiteY12" fmla="*/ 633277 h 1117011"/>
                <a:gd name="connsiteX13" fmla="*/ 358600 w 466856"/>
                <a:gd name="connsiteY13" fmla="*/ 653716 h 1117011"/>
                <a:gd name="connsiteX14" fmla="*/ 358600 w 466856"/>
                <a:gd name="connsiteY14" fmla="*/ 1062506 h 1117011"/>
                <a:gd name="connsiteX15" fmla="*/ 304472 w 466856"/>
                <a:gd name="connsiteY15" fmla="*/ 1117011 h 1117011"/>
                <a:gd name="connsiteX16" fmla="*/ 250344 w 466856"/>
                <a:gd name="connsiteY16" fmla="*/ 1062506 h 1117011"/>
                <a:gd name="connsiteX17" fmla="*/ 250344 w 466856"/>
                <a:gd name="connsiteY17" fmla="*/ 653716 h 1117011"/>
                <a:gd name="connsiteX18" fmla="*/ 223280 w 466856"/>
                <a:gd name="connsiteY18" fmla="*/ 653716 h 1117011"/>
                <a:gd name="connsiteX19" fmla="*/ 223280 w 466856"/>
                <a:gd name="connsiteY19" fmla="*/ 1062506 h 1117011"/>
                <a:gd name="connsiteX20" fmla="*/ 169152 w 466856"/>
                <a:gd name="connsiteY20" fmla="*/ 1117011 h 1117011"/>
                <a:gd name="connsiteX21" fmla="*/ 108258 w 466856"/>
                <a:gd name="connsiteY21" fmla="*/ 1062506 h 1117011"/>
                <a:gd name="connsiteX22" fmla="*/ 108258 w 466856"/>
                <a:gd name="connsiteY22" fmla="*/ 653716 h 1117011"/>
                <a:gd name="connsiteX23" fmla="*/ 108258 w 466856"/>
                <a:gd name="connsiteY23" fmla="*/ 633277 h 1117011"/>
                <a:gd name="connsiteX24" fmla="*/ 108258 w 466856"/>
                <a:gd name="connsiteY24" fmla="*/ 469761 h 1117011"/>
                <a:gd name="connsiteX25" fmla="*/ 108258 w 466856"/>
                <a:gd name="connsiteY25" fmla="*/ 367564 h 1117011"/>
                <a:gd name="connsiteX26" fmla="*/ 87960 w 466856"/>
                <a:gd name="connsiteY26" fmla="*/ 367564 h 1117011"/>
                <a:gd name="connsiteX27" fmla="*/ 87960 w 466856"/>
                <a:gd name="connsiteY27" fmla="*/ 456135 h 1117011"/>
                <a:gd name="connsiteX28" fmla="*/ 87960 w 466856"/>
                <a:gd name="connsiteY28" fmla="*/ 612837 h 1117011"/>
                <a:gd name="connsiteX29" fmla="*/ 47364 w 466856"/>
                <a:gd name="connsiteY29" fmla="*/ 653716 h 1117011"/>
                <a:gd name="connsiteX30" fmla="*/ 0 w 466856"/>
                <a:gd name="connsiteY30" fmla="*/ 612837 h 1117011"/>
                <a:gd name="connsiteX31" fmla="*/ 0 w 466856"/>
                <a:gd name="connsiteY31" fmla="*/ 347124 h 1117011"/>
                <a:gd name="connsiteX32" fmla="*/ 135322 w 466856"/>
                <a:gd name="connsiteY32" fmla="*/ 217674 h 1117011"/>
                <a:gd name="connsiteX33" fmla="*/ 236292 w 466856"/>
                <a:gd name="connsiteY33" fmla="*/ 0 h 1117011"/>
                <a:gd name="connsiteX34" fmla="*/ 337968 w 466856"/>
                <a:gd name="connsiteY34" fmla="*/ 101677 h 1117011"/>
                <a:gd name="connsiteX35" fmla="*/ 236292 w 466856"/>
                <a:gd name="connsiteY35" fmla="*/ 203354 h 1117011"/>
                <a:gd name="connsiteX36" fmla="*/ 134616 w 466856"/>
                <a:gd name="connsiteY36" fmla="*/ 101677 h 1117011"/>
                <a:gd name="connsiteX37" fmla="*/ 236292 w 466856"/>
                <a:gd name="connsiteY37" fmla="*/ 0 h 1117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466856" h="1117011">
                  <a:moveTo>
                    <a:pt x="135322" y="217674"/>
                  </a:moveTo>
                  <a:cubicBezTo>
                    <a:pt x="135322" y="217674"/>
                    <a:pt x="135322" y="217674"/>
                    <a:pt x="189450" y="217674"/>
                  </a:cubicBezTo>
                  <a:cubicBezTo>
                    <a:pt x="189450" y="217674"/>
                    <a:pt x="189450" y="217674"/>
                    <a:pt x="202982" y="217674"/>
                  </a:cubicBezTo>
                  <a:cubicBezTo>
                    <a:pt x="202982" y="217674"/>
                    <a:pt x="202982" y="217674"/>
                    <a:pt x="338302" y="217674"/>
                  </a:cubicBezTo>
                  <a:cubicBezTo>
                    <a:pt x="405962" y="217674"/>
                    <a:pt x="466856" y="278993"/>
                    <a:pt x="466856" y="347124"/>
                  </a:cubicBezTo>
                  <a:cubicBezTo>
                    <a:pt x="466856" y="347124"/>
                    <a:pt x="466856" y="347124"/>
                    <a:pt x="466856" y="612837"/>
                  </a:cubicBezTo>
                  <a:cubicBezTo>
                    <a:pt x="466856" y="640090"/>
                    <a:pt x="446558" y="653716"/>
                    <a:pt x="426260" y="653716"/>
                  </a:cubicBezTo>
                  <a:cubicBezTo>
                    <a:pt x="399196" y="653716"/>
                    <a:pt x="385664" y="640090"/>
                    <a:pt x="385664" y="612837"/>
                  </a:cubicBezTo>
                  <a:cubicBezTo>
                    <a:pt x="385664" y="612837"/>
                    <a:pt x="385664" y="612837"/>
                    <a:pt x="385664" y="456135"/>
                  </a:cubicBezTo>
                  <a:cubicBezTo>
                    <a:pt x="385664" y="456135"/>
                    <a:pt x="385664" y="456135"/>
                    <a:pt x="385664" y="367564"/>
                  </a:cubicBezTo>
                  <a:cubicBezTo>
                    <a:pt x="385664" y="367564"/>
                    <a:pt x="385664" y="367564"/>
                    <a:pt x="358600" y="367564"/>
                  </a:cubicBezTo>
                  <a:cubicBezTo>
                    <a:pt x="358600" y="367564"/>
                    <a:pt x="358600" y="367564"/>
                    <a:pt x="358600" y="469761"/>
                  </a:cubicBezTo>
                  <a:cubicBezTo>
                    <a:pt x="358600" y="469761"/>
                    <a:pt x="358600" y="469761"/>
                    <a:pt x="358600" y="633277"/>
                  </a:cubicBezTo>
                  <a:cubicBezTo>
                    <a:pt x="358600" y="633277"/>
                    <a:pt x="358600" y="633277"/>
                    <a:pt x="358600" y="653716"/>
                  </a:cubicBezTo>
                  <a:cubicBezTo>
                    <a:pt x="358600" y="653716"/>
                    <a:pt x="358600" y="653716"/>
                    <a:pt x="358600" y="1062506"/>
                  </a:cubicBezTo>
                  <a:cubicBezTo>
                    <a:pt x="358600" y="1096572"/>
                    <a:pt x="338302" y="1117011"/>
                    <a:pt x="304472" y="1117011"/>
                  </a:cubicBezTo>
                  <a:cubicBezTo>
                    <a:pt x="270642" y="1117011"/>
                    <a:pt x="250344" y="1096572"/>
                    <a:pt x="250344" y="1062506"/>
                  </a:cubicBezTo>
                  <a:cubicBezTo>
                    <a:pt x="250344" y="1062506"/>
                    <a:pt x="250344" y="1062506"/>
                    <a:pt x="250344" y="653716"/>
                  </a:cubicBezTo>
                  <a:cubicBezTo>
                    <a:pt x="250344" y="653716"/>
                    <a:pt x="250344" y="653716"/>
                    <a:pt x="223280" y="653716"/>
                  </a:cubicBezTo>
                  <a:cubicBezTo>
                    <a:pt x="223280" y="653716"/>
                    <a:pt x="223280" y="653716"/>
                    <a:pt x="223280" y="1062506"/>
                  </a:cubicBezTo>
                  <a:cubicBezTo>
                    <a:pt x="223280" y="1096572"/>
                    <a:pt x="202982" y="1117011"/>
                    <a:pt x="169152" y="1117011"/>
                  </a:cubicBezTo>
                  <a:cubicBezTo>
                    <a:pt x="135322" y="1117011"/>
                    <a:pt x="108258" y="1096572"/>
                    <a:pt x="108258" y="1062506"/>
                  </a:cubicBezTo>
                  <a:cubicBezTo>
                    <a:pt x="108258" y="1062506"/>
                    <a:pt x="108258" y="1062506"/>
                    <a:pt x="108258" y="653716"/>
                  </a:cubicBezTo>
                  <a:cubicBezTo>
                    <a:pt x="108258" y="653716"/>
                    <a:pt x="108258" y="653716"/>
                    <a:pt x="108258" y="633277"/>
                  </a:cubicBezTo>
                  <a:cubicBezTo>
                    <a:pt x="108258" y="633277"/>
                    <a:pt x="108258" y="633277"/>
                    <a:pt x="108258" y="469761"/>
                  </a:cubicBezTo>
                  <a:cubicBezTo>
                    <a:pt x="108258" y="469761"/>
                    <a:pt x="108258" y="469761"/>
                    <a:pt x="108258" y="367564"/>
                  </a:cubicBezTo>
                  <a:cubicBezTo>
                    <a:pt x="108258" y="367564"/>
                    <a:pt x="108258" y="367564"/>
                    <a:pt x="87960" y="367564"/>
                  </a:cubicBezTo>
                  <a:cubicBezTo>
                    <a:pt x="87960" y="367564"/>
                    <a:pt x="87960" y="367564"/>
                    <a:pt x="87960" y="456135"/>
                  </a:cubicBezTo>
                  <a:cubicBezTo>
                    <a:pt x="87960" y="456135"/>
                    <a:pt x="87960" y="456135"/>
                    <a:pt x="87960" y="612837"/>
                  </a:cubicBezTo>
                  <a:cubicBezTo>
                    <a:pt x="87960" y="640090"/>
                    <a:pt x="74428" y="653716"/>
                    <a:pt x="47364" y="653716"/>
                  </a:cubicBezTo>
                  <a:cubicBezTo>
                    <a:pt x="20300" y="653716"/>
                    <a:pt x="0" y="640090"/>
                    <a:pt x="0" y="612837"/>
                  </a:cubicBezTo>
                  <a:cubicBezTo>
                    <a:pt x="0" y="612837"/>
                    <a:pt x="0" y="612837"/>
                    <a:pt x="0" y="347124"/>
                  </a:cubicBezTo>
                  <a:cubicBezTo>
                    <a:pt x="0" y="278993"/>
                    <a:pt x="67662" y="217674"/>
                    <a:pt x="135322" y="217674"/>
                  </a:cubicBezTo>
                  <a:close/>
                  <a:moveTo>
                    <a:pt x="236292" y="0"/>
                  </a:moveTo>
                  <a:cubicBezTo>
                    <a:pt x="292448" y="0"/>
                    <a:pt x="337968" y="45522"/>
                    <a:pt x="337968" y="101677"/>
                  </a:cubicBezTo>
                  <a:cubicBezTo>
                    <a:pt x="337968" y="157832"/>
                    <a:pt x="292448" y="203354"/>
                    <a:pt x="236292" y="203354"/>
                  </a:cubicBezTo>
                  <a:cubicBezTo>
                    <a:pt x="180136" y="203354"/>
                    <a:pt x="134616" y="157832"/>
                    <a:pt x="134616" y="101677"/>
                  </a:cubicBezTo>
                  <a:cubicBezTo>
                    <a:pt x="134616" y="45522"/>
                    <a:pt x="180136" y="0"/>
                    <a:pt x="236292" y="0"/>
                  </a:cubicBezTo>
                  <a:close/>
                </a:path>
              </a:pathLst>
            </a:custGeom>
            <a:solidFill>
              <a:srgbClr val="1D9A78"/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id-ID" sz="3599">
                <a:latin typeface="Calibri" panose="020F0502020204030204" pitchFamily="34" charset="0"/>
              </a:endParaRPr>
            </a:p>
          </p:txBody>
        </p:sp>
        <p:sp>
          <p:nvSpPr>
            <p:cNvPr id="85" name="Freeform 113">
              <a:extLst>
                <a:ext uri="{FF2B5EF4-FFF2-40B4-BE49-F238E27FC236}">
                  <a16:creationId xmlns:a16="http://schemas.microsoft.com/office/drawing/2014/main" id="{53AB54F8-2BC5-42EF-9BDD-7A677D8C76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04165" y="2609052"/>
              <a:ext cx="273905" cy="602427"/>
            </a:xfrm>
            <a:custGeom>
              <a:avLst/>
              <a:gdLst>
                <a:gd name="connsiteX0" fmla="*/ 135322 w 466856"/>
                <a:gd name="connsiteY0" fmla="*/ 217674 h 1117011"/>
                <a:gd name="connsiteX1" fmla="*/ 189450 w 466856"/>
                <a:gd name="connsiteY1" fmla="*/ 217674 h 1117011"/>
                <a:gd name="connsiteX2" fmla="*/ 202982 w 466856"/>
                <a:gd name="connsiteY2" fmla="*/ 217674 h 1117011"/>
                <a:gd name="connsiteX3" fmla="*/ 338302 w 466856"/>
                <a:gd name="connsiteY3" fmla="*/ 217674 h 1117011"/>
                <a:gd name="connsiteX4" fmla="*/ 466856 w 466856"/>
                <a:gd name="connsiteY4" fmla="*/ 347124 h 1117011"/>
                <a:gd name="connsiteX5" fmla="*/ 466856 w 466856"/>
                <a:gd name="connsiteY5" fmla="*/ 612837 h 1117011"/>
                <a:gd name="connsiteX6" fmla="*/ 426260 w 466856"/>
                <a:gd name="connsiteY6" fmla="*/ 653716 h 1117011"/>
                <a:gd name="connsiteX7" fmla="*/ 385664 w 466856"/>
                <a:gd name="connsiteY7" fmla="*/ 612837 h 1117011"/>
                <a:gd name="connsiteX8" fmla="*/ 385664 w 466856"/>
                <a:gd name="connsiteY8" fmla="*/ 456135 h 1117011"/>
                <a:gd name="connsiteX9" fmla="*/ 385664 w 466856"/>
                <a:gd name="connsiteY9" fmla="*/ 367564 h 1117011"/>
                <a:gd name="connsiteX10" fmla="*/ 358600 w 466856"/>
                <a:gd name="connsiteY10" fmla="*/ 367564 h 1117011"/>
                <a:gd name="connsiteX11" fmla="*/ 358600 w 466856"/>
                <a:gd name="connsiteY11" fmla="*/ 469761 h 1117011"/>
                <a:gd name="connsiteX12" fmla="*/ 358600 w 466856"/>
                <a:gd name="connsiteY12" fmla="*/ 633277 h 1117011"/>
                <a:gd name="connsiteX13" fmla="*/ 358600 w 466856"/>
                <a:gd name="connsiteY13" fmla="*/ 653716 h 1117011"/>
                <a:gd name="connsiteX14" fmla="*/ 358600 w 466856"/>
                <a:gd name="connsiteY14" fmla="*/ 1062506 h 1117011"/>
                <a:gd name="connsiteX15" fmla="*/ 304472 w 466856"/>
                <a:gd name="connsiteY15" fmla="*/ 1117011 h 1117011"/>
                <a:gd name="connsiteX16" fmla="*/ 250344 w 466856"/>
                <a:gd name="connsiteY16" fmla="*/ 1062506 h 1117011"/>
                <a:gd name="connsiteX17" fmla="*/ 250344 w 466856"/>
                <a:gd name="connsiteY17" fmla="*/ 653716 h 1117011"/>
                <a:gd name="connsiteX18" fmla="*/ 223280 w 466856"/>
                <a:gd name="connsiteY18" fmla="*/ 653716 h 1117011"/>
                <a:gd name="connsiteX19" fmla="*/ 223280 w 466856"/>
                <a:gd name="connsiteY19" fmla="*/ 1062506 h 1117011"/>
                <a:gd name="connsiteX20" fmla="*/ 169152 w 466856"/>
                <a:gd name="connsiteY20" fmla="*/ 1117011 h 1117011"/>
                <a:gd name="connsiteX21" fmla="*/ 108258 w 466856"/>
                <a:gd name="connsiteY21" fmla="*/ 1062506 h 1117011"/>
                <a:gd name="connsiteX22" fmla="*/ 108258 w 466856"/>
                <a:gd name="connsiteY22" fmla="*/ 653716 h 1117011"/>
                <a:gd name="connsiteX23" fmla="*/ 108258 w 466856"/>
                <a:gd name="connsiteY23" fmla="*/ 633277 h 1117011"/>
                <a:gd name="connsiteX24" fmla="*/ 108258 w 466856"/>
                <a:gd name="connsiteY24" fmla="*/ 469761 h 1117011"/>
                <a:gd name="connsiteX25" fmla="*/ 108258 w 466856"/>
                <a:gd name="connsiteY25" fmla="*/ 367564 h 1117011"/>
                <a:gd name="connsiteX26" fmla="*/ 87960 w 466856"/>
                <a:gd name="connsiteY26" fmla="*/ 367564 h 1117011"/>
                <a:gd name="connsiteX27" fmla="*/ 87960 w 466856"/>
                <a:gd name="connsiteY27" fmla="*/ 456135 h 1117011"/>
                <a:gd name="connsiteX28" fmla="*/ 87960 w 466856"/>
                <a:gd name="connsiteY28" fmla="*/ 612837 h 1117011"/>
                <a:gd name="connsiteX29" fmla="*/ 47364 w 466856"/>
                <a:gd name="connsiteY29" fmla="*/ 653716 h 1117011"/>
                <a:gd name="connsiteX30" fmla="*/ 0 w 466856"/>
                <a:gd name="connsiteY30" fmla="*/ 612837 h 1117011"/>
                <a:gd name="connsiteX31" fmla="*/ 0 w 466856"/>
                <a:gd name="connsiteY31" fmla="*/ 347124 h 1117011"/>
                <a:gd name="connsiteX32" fmla="*/ 135322 w 466856"/>
                <a:gd name="connsiteY32" fmla="*/ 217674 h 1117011"/>
                <a:gd name="connsiteX33" fmla="*/ 236292 w 466856"/>
                <a:gd name="connsiteY33" fmla="*/ 0 h 1117011"/>
                <a:gd name="connsiteX34" fmla="*/ 337968 w 466856"/>
                <a:gd name="connsiteY34" fmla="*/ 101677 h 1117011"/>
                <a:gd name="connsiteX35" fmla="*/ 236292 w 466856"/>
                <a:gd name="connsiteY35" fmla="*/ 203354 h 1117011"/>
                <a:gd name="connsiteX36" fmla="*/ 134616 w 466856"/>
                <a:gd name="connsiteY36" fmla="*/ 101677 h 1117011"/>
                <a:gd name="connsiteX37" fmla="*/ 236292 w 466856"/>
                <a:gd name="connsiteY37" fmla="*/ 0 h 1117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466856" h="1117011">
                  <a:moveTo>
                    <a:pt x="135322" y="217674"/>
                  </a:moveTo>
                  <a:cubicBezTo>
                    <a:pt x="135322" y="217674"/>
                    <a:pt x="135322" y="217674"/>
                    <a:pt x="189450" y="217674"/>
                  </a:cubicBezTo>
                  <a:cubicBezTo>
                    <a:pt x="189450" y="217674"/>
                    <a:pt x="189450" y="217674"/>
                    <a:pt x="202982" y="217674"/>
                  </a:cubicBezTo>
                  <a:cubicBezTo>
                    <a:pt x="202982" y="217674"/>
                    <a:pt x="202982" y="217674"/>
                    <a:pt x="338302" y="217674"/>
                  </a:cubicBezTo>
                  <a:cubicBezTo>
                    <a:pt x="405962" y="217674"/>
                    <a:pt x="466856" y="278993"/>
                    <a:pt x="466856" y="347124"/>
                  </a:cubicBezTo>
                  <a:cubicBezTo>
                    <a:pt x="466856" y="347124"/>
                    <a:pt x="466856" y="347124"/>
                    <a:pt x="466856" y="612837"/>
                  </a:cubicBezTo>
                  <a:cubicBezTo>
                    <a:pt x="466856" y="640090"/>
                    <a:pt x="446558" y="653716"/>
                    <a:pt x="426260" y="653716"/>
                  </a:cubicBezTo>
                  <a:cubicBezTo>
                    <a:pt x="399196" y="653716"/>
                    <a:pt x="385664" y="640090"/>
                    <a:pt x="385664" y="612837"/>
                  </a:cubicBezTo>
                  <a:cubicBezTo>
                    <a:pt x="385664" y="612837"/>
                    <a:pt x="385664" y="612837"/>
                    <a:pt x="385664" y="456135"/>
                  </a:cubicBezTo>
                  <a:cubicBezTo>
                    <a:pt x="385664" y="456135"/>
                    <a:pt x="385664" y="456135"/>
                    <a:pt x="385664" y="367564"/>
                  </a:cubicBezTo>
                  <a:cubicBezTo>
                    <a:pt x="385664" y="367564"/>
                    <a:pt x="385664" y="367564"/>
                    <a:pt x="358600" y="367564"/>
                  </a:cubicBezTo>
                  <a:cubicBezTo>
                    <a:pt x="358600" y="367564"/>
                    <a:pt x="358600" y="367564"/>
                    <a:pt x="358600" y="469761"/>
                  </a:cubicBezTo>
                  <a:cubicBezTo>
                    <a:pt x="358600" y="469761"/>
                    <a:pt x="358600" y="469761"/>
                    <a:pt x="358600" y="633277"/>
                  </a:cubicBezTo>
                  <a:cubicBezTo>
                    <a:pt x="358600" y="633277"/>
                    <a:pt x="358600" y="633277"/>
                    <a:pt x="358600" y="653716"/>
                  </a:cubicBezTo>
                  <a:cubicBezTo>
                    <a:pt x="358600" y="653716"/>
                    <a:pt x="358600" y="653716"/>
                    <a:pt x="358600" y="1062506"/>
                  </a:cubicBezTo>
                  <a:cubicBezTo>
                    <a:pt x="358600" y="1096572"/>
                    <a:pt x="338302" y="1117011"/>
                    <a:pt x="304472" y="1117011"/>
                  </a:cubicBezTo>
                  <a:cubicBezTo>
                    <a:pt x="270642" y="1117011"/>
                    <a:pt x="250344" y="1096572"/>
                    <a:pt x="250344" y="1062506"/>
                  </a:cubicBezTo>
                  <a:cubicBezTo>
                    <a:pt x="250344" y="1062506"/>
                    <a:pt x="250344" y="1062506"/>
                    <a:pt x="250344" y="653716"/>
                  </a:cubicBezTo>
                  <a:cubicBezTo>
                    <a:pt x="250344" y="653716"/>
                    <a:pt x="250344" y="653716"/>
                    <a:pt x="223280" y="653716"/>
                  </a:cubicBezTo>
                  <a:cubicBezTo>
                    <a:pt x="223280" y="653716"/>
                    <a:pt x="223280" y="653716"/>
                    <a:pt x="223280" y="1062506"/>
                  </a:cubicBezTo>
                  <a:cubicBezTo>
                    <a:pt x="223280" y="1096572"/>
                    <a:pt x="202982" y="1117011"/>
                    <a:pt x="169152" y="1117011"/>
                  </a:cubicBezTo>
                  <a:cubicBezTo>
                    <a:pt x="135322" y="1117011"/>
                    <a:pt x="108258" y="1096572"/>
                    <a:pt x="108258" y="1062506"/>
                  </a:cubicBezTo>
                  <a:cubicBezTo>
                    <a:pt x="108258" y="1062506"/>
                    <a:pt x="108258" y="1062506"/>
                    <a:pt x="108258" y="653716"/>
                  </a:cubicBezTo>
                  <a:cubicBezTo>
                    <a:pt x="108258" y="653716"/>
                    <a:pt x="108258" y="653716"/>
                    <a:pt x="108258" y="633277"/>
                  </a:cubicBezTo>
                  <a:cubicBezTo>
                    <a:pt x="108258" y="633277"/>
                    <a:pt x="108258" y="633277"/>
                    <a:pt x="108258" y="469761"/>
                  </a:cubicBezTo>
                  <a:cubicBezTo>
                    <a:pt x="108258" y="469761"/>
                    <a:pt x="108258" y="469761"/>
                    <a:pt x="108258" y="367564"/>
                  </a:cubicBezTo>
                  <a:cubicBezTo>
                    <a:pt x="108258" y="367564"/>
                    <a:pt x="108258" y="367564"/>
                    <a:pt x="87960" y="367564"/>
                  </a:cubicBezTo>
                  <a:cubicBezTo>
                    <a:pt x="87960" y="367564"/>
                    <a:pt x="87960" y="367564"/>
                    <a:pt x="87960" y="456135"/>
                  </a:cubicBezTo>
                  <a:cubicBezTo>
                    <a:pt x="87960" y="456135"/>
                    <a:pt x="87960" y="456135"/>
                    <a:pt x="87960" y="612837"/>
                  </a:cubicBezTo>
                  <a:cubicBezTo>
                    <a:pt x="87960" y="640090"/>
                    <a:pt x="74428" y="653716"/>
                    <a:pt x="47364" y="653716"/>
                  </a:cubicBezTo>
                  <a:cubicBezTo>
                    <a:pt x="20300" y="653716"/>
                    <a:pt x="0" y="640090"/>
                    <a:pt x="0" y="612837"/>
                  </a:cubicBezTo>
                  <a:cubicBezTo>
                    <a:pt x="0" y="612837"/>
                    <a:pt x="0" y="612837"/>
                    <a:pt x="0" y="347124"/>
                  </a:cubicBezTo>
                  <a:cubicBezTo>
                    <a:pt x="0" y="278993"/>
                    <a:pt x="67662" y="217674"/>
                    <a:pt x="135322" y="217674"/>
                  </a:cubicBezTo>
                  <a:close/>
                  <a:moveTo>
                    <a:pt x="236292" y="0"/>
                  </a:moveTo>
                  <a:cubicBezTo>
                    <a:pt x="292448" y="0"/>
                    <a:pt x="337968" y="45522"/>
                    <a:pt x="337968" y="101677"/>
                  </a:cubicBezTo>
                  <a:cubicBezTo>
                    <a:pt x="337968" y="157832"/>
                    <a:pt x="292448" y="203354"/>
                    <a:pt x="236292" y="203354"/>
                  </a:cubicBezTo>
                  <a:cubicBezTo>
                    <a:pt x="180136" y="203354"/>
                    <a:pt x="134616" y="157832"/>
                    <a:pt x="134616" y="101677"/>
                  </a:cubicBezTo>
                  <a:cubicBezTo>
                    <a:pt x="134616" y="45522"/>
                    <a:pt x="180136" y="0"/>
                    <a:pt x="2362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id-ID" sz="3599">
                <a:latin typeface="Calibri" panose="020F0502020204030204" pitchFamily="34" charset="0"/>
              </a:endParaRPr>
            </a:p>
          </p:txBody>
        </p:sp>
        <p:sp>
          <p:nvSpPr>
            <p:cNvPr id="86" name="Freeform 114">
              <a:extLst>
                <a:ext uri="{FF2B5EF4-FFF2-40B4-BE49-F238E27FC236}">
                  <a16:creationId xmlns:a16="http://schemas.microsoft.com/office/drawing/2014/main" id="{9D20C24D-A160-4856-B6CC-34E98682CE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47477" y="2609052"/>
              <a:ext cx="273905" cy="602427"/>
            </a:xfrm>
            <a:custGeom>
              <a:avLst/>
              <a:gdLst>
                <a:gd name="connsiteX0" fmla="*/ 135322 w 466856"/>
                <a:gd name="connsiteY0" fmla="*/ 217674 h 1117011"/>
                <a:gd name="connsiteX1" fmla="*/ 189450 w 466856"/>
                <a:gd name="connsiteY1" fmla="*/ 217674 h 1117011"/>
                <a:gd name="connsiteX2" fmla="*/ 202982 w 466856"/>
                <a:gd name="connsiteY2" fmla="*/ 217674 h 1117011"/>
                <a:gd name="connsiteX3" fmla="*/ 338302 w 466856"/>
                <a:gd name="connsiteY3" fmla="*/ 217674 h 1117011"/>
                <a:gd name="connsiteX4" fmla="*/ 466856 w 466856"/>
                <a:gd name="connsiteY4" fmla="*/ 347124 h 1117011"/>
                <a:gd name="connsiteX5" fmla="*/ 466856 w 466856"/>
                <a:gd name="connsiteY5" fmla="*/ 612837 h 1117011"/>
                <a:gd name="connsiteX6" fmla="*/ 426260 w 466856"/>
                <a:gd name="connsiteY6" fmla="*/ 653716 h 1117011"/>
                <a:gd name="connsiteX7" fmla="*/ 385664 w 466856"/>
                <a:gd name="connsiteY7" fmla="*/ 612837 h 1117011"/>
                <a:gd name="connsiteX8" fmla="*/ 385664 w 466856"/>
                <a:gd name="connsiteY8" fmla="*/ 456135 h 1117011"/>
                <a:gd name="connsiteX9" fmla="*/ 385664 w 466856"/>
                <a:gd name="connsiteY9" fmla="*/ 367564 h 1117011"/>
                <a:gd name="connsiteX10" fmla="*/ 358600 w 466856"/>
                <a:gd name="connsiteY10" fmla="*/ 367564 h 1117011"/>
                <a:gd name="connsiteX11" fmla="*/ 358600 w 466856"/>
                <a:gd name="connsiteY11" fmla="*/ 469761 h 1117011"/>
                <a:gd name="connsiteX12" fmla="*/ 358600 w 466856"/>
                <a:gd name="connsiteY12" fmla="*/ 633277 h 1117011"/>
                <a:gd name="connsiteX13" fmla="*/ 358600 w 466856"/>
                <a:gd name="connsiteY13" fmla="*/ 653716 h 1117011"/>
                <a:gd name="connsiteX14" fmla="*/ 358600 w 466856"/>
                <a:gd name="connsiteY14" fmla="*/ 1062506 h 1117011"/>
                <a:gd name="connsiteX15" fmla="*/ 304472 w 466856"/>
                <a:gd name="connsiteY15" fmla="*/ 1117011 h 1117011"/>
                <a:gd name="connsiteX16" fmla="*/ 250344 w 466856"/>
                <a:gd name="connsiteY16" fmla="*/ 1062506 h 1117011"/>
                <a:gd name="connsiteX17" fmla="*/ 250344 w 466856"/>
                <a:gd name="connsiteY17" fmla="*/ 653716 h 1117011"/>
                <a:gd name="connsiteX18" fmla="*/ 223280 w 466856"/>
                <a:gd name="connsiteY18" fmla="*/ 653716 h 1117011"/>
                <a:gd name="connsiteX19" fmla="*/ 223280 w 466856"/>
                <a:gd name="connsiteY19" fmla="*/ 1062506 h 1117011"/>
                <a:gd name="connsiteX20" fmla="*/ 169152 w 466856"/>
                <a:gd name="connsiteY20" fmla="*/ 1117011 h 1117011"/>
                <a:gd name="connsiteX21" fmla="*/ 108258 w 466856"/>
                <a:gd name="connsiteY21" fmla="*/ 1062506 h 1117011"/>
                <a:gd name="connsiteX22" fmla="*/ 108258 w 466856"/>
                <a:gd name="connsiteY22" fmla="*/ 653716 h 1117011"/>
                <a:gd name="connsiteX23" fmla="*/ 108258 w 466856"/>
                <a:gd name="connsiteY23" fmla="*/ 633277 h 1117011"/>
                <a:gd name="connsiteX24" fmla="*/ 108258 w 466856"/>
                <a:gd name="connsiteY24" fmla="*/ 469761 h 1117011"/>
                <a:gd name="connsiteX25" fmla="*/ 108258 w 466856"/>
                <a:gd name="connsiteY25" fmla="*/ 367564 h 1117011"/>
                <a:gd name="connsiteX26" fmla="*/ 87960 w 466856"/>
                <a:gd name="connsiteY26" fmla="*/ 367564 h 1117011"/>
                <a:gd name="connsiteX27" fmla="*/ 87960 w 466856"/>
                <a:gd name="connsiteY27" fmla="*/ 456135 h 1117011"/>
                <a:gd name="connsiteX28" fmla="*/ 87960 w 466856"/>
                <a:gd name="connsiteY28" fmla="*/ 612837 h 1117011"/>
                <a:gd name="connsiteX29" fmla="*/ 47364 w 466856"/>
                <a:gd name="connsiteY29" fmla="*/ 653716 h 1117011"/>
                <a:gd name="connsiteX30" fmla="*/ 0 w 466856"/>
                <a:gd name="connsiteY30" fmla="*/ 612837 h 1117011"/>
                <a:gd name="connsiteX31" fmla="*/ 0 w 466856"/>
                <a:gd name="connsiteY31" fmla="*/ 347124 h 1117011"/>
                <a:gd name="connsiteX32" fmla="*/ 135322 w 466856"/>
                <a:gd name="connsiteY32" fmla="*/ 217674 h 1117011"/>
                <a:gd name="connsiteX33" fmla="*/ 236292 w 466856"/>
                <a:gd name="connsiteY33" fmla="*/ 0 h 1117011"/>
                <a:gd name="connsiteX34" fmla="*/ 337968 w 466856"/>
                <a:gd name="connsiteY34" fmla="*/ 101677 h 1117011"/>
                <a:gd name="connsiteX35" fmla="*/ 236292 w 466856"/>
                <a:gd name="connsiteY35" fmla="*/ 203354 h 1117011"/>
                <a:gd name="connsiteX36" fmla="*/ 134616 w 466856"/>
                <a:gd name="connsiteY36" fmla="*/ 101677 h 1117011"/>
                <a:gd name="connsiteX37" fmla="*/ 236292 w 466856"/>
                <a:gd name="connsiteY37" fmla="*/ 0 h 1117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466856" h="1117011">
                  <a:moveTo>
                    <a:pt x="135322" y="217674"/>
                  </a:moveTo>
                  <a:cubicBezTo>
                    <a:pt x="135322" y="217674"/>
                    <a:pt x="135322" y="217674"/>
                    <a:pt x="189450" y="217674"/>
                  </a:cubicBezTo>
                  <a:cubicBezTo>
                    <a:pt x="189450" y="217674"/>
                    <a:pt x="189450" y="217674"/>
                    <a:pt x="202982" y="217674"/>
                  </a:cubicBezTo>
                  <a:cubicBezTo>
                    <a:pt x="202982" y="217674"/>
                    <a:pt x="202982" y="217674"/>
                    <a:pt x="338302" y="217674"/>
                  </a:cubicBezTo>
                  <a:cubicBezTo>
                    <a:pt x="405962" y="217674"/>
                    <a:pt x="466856" y="278993"/>
                    <a:pt x="466856" y="347124"/>
                  </a:cubicBezTo>
                  <a:cubicBezTo>
                    <a:pt x="466856" y="347124"/>
                    <a:pt x="466856" y="347124"/>
                    <a:pt x="466856" y="612837"/>
                  </a:cubicBezTo>
                  <a:cubicBezTo>
                    <a:pt x="466856" y="640090"/>
                    <a:pt x="446558" y="653716"/>
                    <a:pt x="426260" y="653716"/>
                  </a:cubicBezTo>
                  <a:cubicBezTo>
                    <a:pt x="399196" y="653716"/>
                    <a:pt x="385664" y="640090"/>
                    <a:pt x="385664" y="612837"/>
                  </a:cubicBezTo>
                  <a:cubicBezTo>
                    <a:pt x="385664" y="612837"/>
                    <a:pt x="385664" y="612837"/>
                    <a:pt x="385664" y="456135"/>
                  </a:cubicBezTo>
                  <a:cubicBezTo>
                    <a:pt x="385664" y="456135"/>
                    <a:pt x="385664" y="456135"/>
                    <a:pt x="385664" y="367564"/>
                  </a:cubicBezTo>
                  <a:cubicBezTo>
                    <a:pt x="385664" y="367564"/>
                    <a:pt x="385664" y="367564"/>
                    <a:pt x="358600" y="367564"/>
                  </a:cubicBezTo>
                  <a:cubicBezTo>
                    <a:pt x="358600" y="367564"/>
                    <a:pt x="358600" y="367564"/>
                    <a:pt x="358600" y="469761"/>
                  </a:cubicBezTo>
                  <a:cubicBezTo>
                    <a:pt x="358600" y="469761"/>
                    <a:pt x="358600" y="469761"/>
                    <a:pt x="358600" y="633277"/>
                  </a:cubicBezTo>
                  <a:cubicBezTo>
                    <a:pt x="358600" y="633277"/>
                    <a:pt x="358600" y="633277"/>
                    <a:pt x="358600" y="653716"/>
                  </a:cubicBezTo>
                  <a:cubicBezTo>
                    <a:pt x="358600" y="653716"/>
                    <a:pt x="358600" y="653716"/>
                    <a:pt x="358600" y="1062506"/>
                  </a:cubicBezTo>
                  <a:cubicBezTo>
                    <a:pt x="358600" y="1096572"/>
                    <a:pt x="338302" y="1117011"/>
                    <a:pt x="304472" y="1117011"/>
                  </a:cubicBezTo>
                  <a:cubicBezTo>
                    <a:pt x="270642" y="1117011"/>
                    <a:pt x="250344" y="1096572"/>
                    <a:pt x="250344" y="1062506"/>
                  </a:cubicBezTo>
                  <a:cubicBezTo>
                    <a:pt x="250344" y="1062506"/>
                    <a:pt x="250344" y="1062506"/>
                    <a:pt x="250344" y="653716"/>
                  </a:cubicBezTo>
                  <a:cubicBezTo>
                    <a:pt x="250344" y="653716"/>
                    <a:pt x="250344" y="653716"/>
                    <a:pt x="223280" y="653716"/>
                  </a:cubicBezTo>
                  <a:cubicBezTo>
                    <a:pt x="223280" y="653716"/>
                    <a:pt x="223280" y="653716"/>
                    <a:pt x="223280" y="1062506"/>
                  </a:cubicBezTo>
                  <a:cubicBezTo>
                    <a:pt x="223280" y="1096572"/>
                    <a:pt x="202982" y="1117011"/>
                    <a:pt x="169152" y="1117011"/>
                  </a:cubicBezTo>
                  <a:cubicBezTo>
                    <a:pt x="135322" y="1117011"/>
                    <a:pt x="108258" y="1096572"/>
                    <a:pt x="108258" y="1062506"/>
                  </a:cubicBezTo>
                  <a:cubicBezTo>
                    <a:pt x="108258" y="1062506"/>
                    <a:pt x="108258" y="1062506"/>
                    <a:pt x="108258" y="653716"/>
                  </a:cubicBezTo>
                  <a:cubicBezTo>
                    <a:pt x="108258" y="653716"/>
                    <a:pt x="108258" y="653716"/>
                    <a:pt x="108258" y="633277"/>
                  </a:cubicBezTo>
                  <a:cubicBezTo>
                    <a:pt x="108258" y="633277"/>
                    <a:pt x="108258" y="633277"/>
                    <a:pt x="108258" y="469761"/>
                  </a:cubicBezTo>
                  <a:cubicBezTo>
                    <a:pt x="108258" y="469761"/>
                    <a:pt x="108258" y="469761"/>
                    <a:pt x="108258" y="367564"/>
                  </a:cubicBezTo>
                  <a:cubicBezTo>
                    <a:pt x="108258" y="367564"/>
                    <a:pt x="108258" y="367564"/>
                    <a:pt x="87960" y="367564"/>
                  </a:cubicBezTo>
                  <a:cubicBezTo>
                    <a:pt x="87960" y="367564"/>
                    <a:pt x="87960" y="367564"/>
                    <a:pt x="87960" y="456135"/>
                  </a:cubicBezTo>
                  <a:cubicBezTo>
                    <a:pt x="87960" y="456135"/>
                    <a:pt x="87960" y="456135"/>
                    <a:pt x="87960" y="612837"/>
                  </a:cubicBezTo>
                  <a:cubicBezTo>
                    <a:pt x="87960" y="640090"/>
                    <a:pt x="74428" y="653716"/>
                    <a:pt x="47364" y="653716"/>
                  </a:cubicBezTo>
                  <a:cubicBezTo>
                    <a:pt x="20300" y="653716"/>
                    <a:pt x="0" y="640090"/>
                    <a:pt x="0" y="612837"/>
                  </a:cubicBezTo>
                  <a:cubicBezTo>
                    <a:pt x="0" y="612837"/>
                    <a:pt x="0" y="612837"/>
                    <a:pt x="0" y="347124"/>
                  </a:cubicBezTo>
                  <a:cubicBezTo>
                    <a:pt x="0" y="278993"/>
                    <a:pt x="67662" y="217674"/>
                    <a:pt x="135322" y="217674"/>
                  </a:cubicBezTo>
                  <a:close/>
                  <a:moveTo>
                    <a:pt x="236292" y="0"/>
                  </a:moveTo>
                  <a:cubicBezTo>
                    <a:pt x="292448" y="0"/>
                    <a:pt x="337968" y="45522"/>
                    <a:pt x="337968" y="101677"/>
                  </a:cubicBezTo>
                  <a:cubicBezTo>
                    <a:pt x="337968" y="157832"/>
                    <a:pt x="292448" y="203354"/>
                    <a:pt x="236292" y="203354"/>
                  </a:cubicBezTo>
                  <a:cubicBezTo>
                    <a:pt x="180136" y="203354"/>
                    <a:pt x="134616" y="157832"/>
                    <a:pt x="134616" y="101677"/>
                  </a:cubicBezTo>
                  <a:cubicBezTo>
                    <a:pt x="134616" y="45522"/>
                    <a:pt x="180136" y="0"/>
                    <a:pt x="23629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id-ID" sz="3599">
                <a:latin typeface="Calibri" panose="020F0502020204030204" pitchFamily="34" charset="0"/>
              </a:endParaRPr>
            </a:p>
          </p:txBody>
        </p:sp>
        <p:sp>
          <p:nvSpPr>
            <p:cNvPr id="87" name="Freeform 115">
              <a:extLst>
                <a:ext uri="{FF2B5EF4-FFF2-40B4-BE49-F238E27FC236}">
                  <a16:creationId xmlns:a16="http://schemas.microsoft.com/office/drawing/2014/main" id="{BADD4D67-DDD7-4835-86F4-5ACCE00E9B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95302" y="2609052"/>
              <a:ext cx="273905" cy="602427"/>
            </a:xfrm>
            <a:custGeom>
              <a:avLst/>
              <a:gdLst>
                <a:gd name="connsiteX0" fmla="*/ 135322 w 466856"/>
                <a:gd name="connsiteY0" fmla="*/ 217674 h 1117011"/>
                <a:gd name="connsiteX1" fmla="*/ 189450 w 466856"/>
                <a:gd name="connsiteY1" fmla="*/ 217674 h 1117011"/>
                <a:gd name="connsiteX2" fmla="*/ 202982 w 466856"/>
                <a:gd name="connsiteY2" fmla="*/ 217674 h 1117011"/>
                <a:gd name="connsiteX3" fmla="*/ 338302 w 466856"/>
                <a:gd name="connsiteY3" fmla="*/ 217674 h 1117011"/>
                <a:gd name="connsiteX4" fmla="*/ 466856 w 466856"/>
                <a:gd name="connsiteY4" fmla="*/ 347124 h 1117011"/>
                <a:gd name="connsiteX5" fmla="*/ 466856 w 466856"/>
                <a:gd name="connsiteY5" fmla="*/ 612837 h 1117011"/>
                <a:gd name="connsiteX6" fmla="*/ 426260 w 466856"/>
                <a:gd name="connsiteY6" fmla="*/ 653716 h 1117011"/>
                <a:gd name="connsiteX7" fmla="*/ 385664 w 466856"/>
                <a:gd name="connsiteY7" fmla="*/ 612837 h 1117011"/>
                <a:gd name="connsiteX8" fmla="*/ 385664 w 466856"/>
                <a:gd name="connsiteY8" fmla="*/ 456135 h 1117011"/>
                <a:gd name="connsiteX9" fmla="*/ 385664 w 466856"/>
                <a:gd name="connsiteY9" fmla="*/ 367564 h 1117011"/>
                <a:gd name="connsiteX10" fmla="*/ 358600 w 466856"/>
                <a:gd name="connsiteY10" fmla="*/ 367564 h 1117011"/>
                <a:gd name="connsiteX11" fmla="*/ 358600 w 466856"/>
                <a:gd name="connsiteY11" fmla="*/ 469761 h 1117011"/>
                <a:gd name="connsiteX12" fmla="*/ 358600 w 466856"/>
                <a:gd name="connsiteY12" fmla="*/ 633277 h 1117011"/>
                <a:gd name="connsiteX13" fmla="*/ 358600 w 466856"/>
                <a:gd name="connsiteY13" fmla="*/ 653716 h 1117011"/>
                <a:gd name="connsiteX14" fmla="*/ 358600 w 466856"/>
                <a:gd name="connsiteY14" fmla="*/ 1062506 h 1117011"/>
                <a:gd name="connsiteX15" fmla="*/ 304472 w 466856"/>
                <a:gd name="connsiteY15" fmla="*/ 1117011 h 1117011"/>
                <a:gd name="connsiteX16" fmla="*/ 250344 w 466856"/>
                <a:gd name="connsiteY16" fmla="*/ 1062506 h 1117011"/>
                <a:gd name="connsiteX17" fmla="*/ 250344 w 466856"/>
                <a:gd name="connsiteY17" fmla="*/ 653716 h 1117011"/>
                <a:gd name="connsiteX18" fmla="*/ 223280 w 466856"/>
                <a:gd name="connsiteY18" fmla="*/ 653716 h 1117011"/>
                <a:gd name="connsiteX19" fmla="*/ 223280 w 466856"/>
                <a:gd name="connsiteY19" fmla="*/ 1062506 h 1117011"/>
                <a:gd name="connsiteX20" fmla="*/ 169152 w 466856"/>
                <a:gd name="connsiteY20" fmla="*/ 1117011 h 1117011"/>
                <a:gd name="connsiteX21" fmla="*/ 108258 w 466856"/>
                <a:gd name="connsiteY21" fmla="*/ 1062506 h 1117011"/>
                <a:gd name="connsiteX22" fmla="*/ 108258 w 466856"/>
                <a:gd name="connsiteY22" fmla="*/ 653716 h 1117011"/>
                <a:gd name="connsiteX23" fmla="*/ 108258 w 466856"/>
                <a:gd name="connsiteY23" fmla="*/ 633277 h 1117011"/>
                <a:gd name="connsiteX24" fmla="*/ 108258 w 466856"/>
                <a:gd name="connsiteY24" fmla="*/ 469761 h 1117011"/>
                <a:gd name="connsiteX25" fmla="*/ 108258 w 466856"/>
                <a:gd name="connsiteY25" fmla="*/ 367564 h 1117011"/>
                <a:gd name="connsiteX26" fmla="*/ 87960 w 466856"/>
                <a:gd name="connsiteY26" fmla="*/ 367564 h 1117011"/>
                <a:gd name="connsiteX27" fmla="*/ 87960 w 466856"/>
                <a:gd name="connsiteY27" fmla="*/ 456135 h 1117011"/>
                <a:gd name="connsiteX28" fmla="*/ 87960 w 466856"/>
                <a:gd name="connsiteY28" fmla="*/ 612837 h 1117011"/>
                <a:gd name="connsiteX29" fmla="*/ 47364 w 466856"/>
                <a:gd name="connsiteY29" fmla="*/ 653716 h 1117011"/>
                <a:gd name="connsiteX30" fmla="*/ 0 w 466856"/>
                <a:gd name="connsiteY30" fmla="*/ 612837 h 1117011"/>
                <a:gd name="connsiteX31" fmla="*/ 0 w 466856"/>
                <a:gd name="connsiteY31" fmla="*/ 347124 h 1117011"/>
                <a:gd name="connsiteX32" fmla="*/ 135322 w 466856"/>
                <a:gd name="connsiteY32" fmla="*/ 217674 h 1117011"/>
                <a:gd name="connsiteX33" fmla="*/ 236292 w 466856"/>
                <a:gd name="connsiteY33" fmla="*/ 0 h 1117011"/>
                <a:gd name="connsiteX34" fmla="*/ 337968 w 466856"/>
                <a:gd name="connsiteY34" fmla="*/ 101677 h 1117011"/>
                <a:gd name="connsiteX35" fmla="*/ 236292 w 466856"/>
                <a:gd name="connsiteY35" fmla="*/ 203354 h 1117011"/>
                <a:gd name="connsiteX36" fmla="*/ 134616 w 466856"/>
                <a:gd name="connsiteY36" fmla="*/ 101677 h 1117011"/>
                <a:gd name="connsiteX37" fmla="*/ 236292 w 466856"/>
                <a:gd name="connsiteY37" fmla="*/ 0 h 1117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466856" h="1117011">
                  <a:moveTo>
                    <a:pt x="135322" y="217674"/>
                  </a:moveTo>
                  <a:cubicBezTo>
                    <a:pt x="135322" y="217674"/>
                    <a:pt x="135322" y="217674"/>
                    <a:pt x="189450" y="217674"/>
                  </a:cubicBezTo>
                  <a:cubicBezTo>
                    <a:pt x="189450" y="217674"/>
                    <a:pt x="189450" y="217674"/>
                    <a:pt x="202982" y="217674"/>
                  </a:cubicBezTo>
                  <a:cubicBezTo>
                    <a:pt x="202982" y="217674"/>
                    <a:pt x="202982" y="217674"/>
                    <a:pt x="338302" y="217674"/>
                  </a:cubicBezTo>
                  <a:cubicBezTo>
                    <a:pt x="405962" y="217674"/>
                    <a:pt x="466856" y="278993"/>
                    <a:pt x="466856" y="347124"/>
                  </a:cubicBezTo>
                  <a:cubicBezTo>
                    <a:pt x="466856" y="347124"/>
                    <a:pt x="466856" y="347124"/>
                    <a:pt x="466856" y="612837"/>
                  </a:cubicBezTo>
                  <a:cubicBezTo>
                    <a:pt x="466856" y="640090"/>
                    <a:pt x="446558" y="653716"/>
                    <a:pt x="426260" y="653716"/>
                  </a:cubicBezTo>
                  <a:cubicBezTo>
                    <a:pt x="399196" y="653716"/>
                    <a:pt x="385664" y="640090"/>
                    <a:pt x="385664" y="612837"/>
                  </a:cubicBezTo>
                  <a:cubicBezTo>
                    <a:pt x="385664" y="612837"/>
                    <a:pt x="385664" y="612837"/>
                    <a:pt x="385664" y="456135"/>
                  </a:cubicBezTo>
                  <a:cubicBezTo>
                    <a:pt x="385664" y="456135"/>
                    <a:pt x="385664" y="456135"/>
                    <a:pt x="385664" y="367564"/>
                  </a:cubicBezTo>
                  <a:cubicBezTo>
                    <a:pt x="385664" y="367564"/>
                    <a:pt x="385664" y="367564"/>
                    <a:pt x="358600" y="367564"/>
                  </a:cubicBezTo>
                  <a:cubicBezTo>
                    <a:pt x="358600" y="367564"/>
                    <a:pt x="358600" y="367564"/>
                    <a:pt x="358600" y="469761"/>
                  </a:cubicBezTo>
                  <a:cubicBezTo>
                    <a:pt x="358600" y="469761"/>
                    <a:pt x="358600" y="469761"/>
                    <a:pt x="358600" y="633277"/>
                  </a:cubicBezTo>
                  <a:cubicBezTo>
                    <a:pt x="358600" y="633277"/>
                    <a:pt x="358600" y="633277"/>
                    <a:pt x="358600" y="653716"/>
                  </a:cubicBezTo>
                  <a:cubicBezTo>
                    <a:pt x="358600" y="653716"/>
                    <a:pt x="358600" y="653716"/>
                    <a:pt x="358600" y="1062506"/>
                  </a:cubicBezTo>
                  <a:cubicBezTo>
                    <a:pt x="358600" y="1096572"/>
                    <a:pt x="338302" y="1117011"/>
                    <a:pt x="304472" y="1117011"/>
                  </a:cubicBezTo>
                  <a:cubicBezTo>
                    <a:pt x="270642" y="1117011"/>
                    <a:pt x="250344" y="1096572"/>
                    <a:pt x="250344" y="1062506"/>
                  </a:cubicBezTo>
                  <a:cubicBezTo>
                    <a:pt x="250344" y="1062506"/>
                    <a:pt x="250344" y="1062506"/>
                    <a:pt x="250344" y="653716"/>
                  </a:cubicBezTo>
                  <a:cubicBezTo>
                    <a:pt x="250344" y="653716"/>
                    <a:pt x="250344" y="653716"/>
                    <a:pt x="223280" y="653716"/>
                  </a:cubicBezTo>
                  <a:cubicBezTo>
                    <a:pt x="223280" y="653716"/>
                    <a:pt x="223280" y="653716"/>
                    <a:pt x="223280" y="1062506"/>
                  </a:cubicBezTo>
                  <a:cubicBezTo>
                    <a:pt x="223280" y="1096572"/>
                    <a:pt x="202982" y="1117011"/>
                    <a:pt x="169152" y="1117011"/>
                  </a:cubicBezTo>
                  <a:cubicBezTo>
                    <a:pt x="135322" y="1117011"/>
                    <a:pt x="108258" y="1096572"/>
                    <a:pt x="108258" y="1062506"/>
                  </a:cubicBezTo>
                  <a:cubicBezTo>
                    <a:pt x="108258" y="1062506"/>
                    <a:pt x="108258" y="1062506"/>
                    <a:pt x="108258" y="653716"/>
                  </a:cubicBezTo>
                  <a:cubicBezTo>
                    <a:pt x="108258" y="653716"/>
                    <a:pt x="108258" y="653716"/>
                    <a:pt x="108258" y="633277"/>
                  </a:cubicBezTo>
                  <a:cubicBezTo>
                    <a:pt x="108258" y="633277"/>
                    <a:pt x="108258" y="633277"/>
                    <a:pt x="108258" y="469761"/>
                  </a:cubicBezTo>
                  <a:cubicBezTo>
                    <a:pt x="108258" y="469761"/>
                    <a:pt x="108258" y="469761"/>
                    <a:pt x="108258" y="367564"/>
                  </a:cubicBezTo>
                  <a:cubicBezTo>
                    <a:pt x="108258" y="367564"/>
                    <a:pt x="108258" y="367564"/>
                    <a:pt x="87960" y="367564"/>
                  </a:cubicBezTo>
                  <a:cubicBezTo>
                    <a:pt x="87960" y="367564"/>
                    <a:pt x="87960" y="367564"/>
                    <a:pt x="87960" y="456135"/>
                  </a:cubicBezTo>
                  <a:cubicBezTo>
                    <a:pt x="87960" y="456135"/>
                    <a:pt x="87960" y="456135"/>
                    <a:pt x="87960" y="612837"/>
                  </a:cubicBezTo>
                  <a:cubicBezTo>
                    <a:pt x="87960" y="640090"/>
                    <a:pt x="74428" y="653716"/>
                    <a:pt x="47364" y="653716"/>
                  </a:cubicBezTo>
                  <a:cubicBezTo>
                    <a:pt x="20300" y="653716"/>
                    <a:pt x="0" y="640090"/>
                    <a:pt x="0" y="612837"/>
                  </a:cubicBezTo>
                  <a:cubicBezTo>
                    <a:pt x="0" y="612837"/>
                    <a:pt x="0" y="612837"/>
                    <a:pt x="0" y="347124"/>
                  </a:cubicBezTo>
                  <a:cubicBezTo>
                    <a:pt x="0" y="278993"/>
                    <a:pt x="67662" y="217674"/>
                    <a:pt x="135322" y="217674"/>
                  </a:cubicBezTo>
                  <a:close/>
                  <a:moveTo>
                    <a:pt x="236292" y="0"/>
                  </a:moveTo>
                  <a:cubicBezTo>
                    <a:pt x="292448" y="0"/>
                    <a:pt x="337968" y="45522"/>
                    <a:pt x="337968" y="101677"/>
                  </a:cubicBezTo>
                  <a:cubicBezTo>
                    <a:pt x="337968" y="157832"/>
                    <a:pt x="292448" y="203354"/>
                    <a:pt x="236292" y="203354"/>
                  </a:cubicBezTo>
                  <a:cubicBezTo>
                    <a:pt x="180136" y="203354"/>
                    <a:pt x="134616" y="157832"/>
                    <a:pt x="134616" y="101677"/>
                  </a:cubicBezTo>
                  <a:cubicBezTo>
                    <a:pt x="134616" y="45522"/>
                    <a:pt x="180136" y="0"/>
                    <a:pt x="23629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id-ID" sz="3599">
                <a:latin typeface="Calibri" panose="020F0502020204030204" pitchFamily="34" charset="0"/>
              </a:endParaRPr>
            </a:p>
          </p:txBody>
        </p:sp>
      </p:grpSp>
      <p:grpSp>
        <p:nvGrpSpPr>
          <p:cNvPr id="88" name="Gruppo 87">
            <a:extLst>
              <a:ext uri="{FF2B5EF4-FFF2-40B4-BE49-F238E27FC236}">
                <a16:creationId xmlns:a16="http://schemas.microsoft.com/office/drawing/2014/main" id="{5B4E5426-8ECB-4E47-BF1D-E4DF9A7307FF}"/>
              </a:ext>
            </a:extLst>
          </p:cNvPr>
          <p:cNvGrpSpPr/>
          <p:nvPr/>
        </p:nvGrpSpPr>
        <p:grpSpPr>
          <a:xfrm>
            <a:off x="2142151" y="4279922"/>
            <a:ext cx="3395306" cy="602427"/>
            <a:chOff x="2173901" y="3286962"/>
            <a:chExt cx="3395306" cy="602427"/>
          </a:xfrm>
        </p:grpSpPr>
        <p:sp>
          <p:nvSpPr>
            <p:cNvPr id="89" name="Freeform 85">
              <a:extLst>
                <a:ext uri="{FF2B5EF4-FFF2-40B4-BE49-F238E27FC236}">
                  <a16:creationId xmlns:a16="http://schemas.microsoft.com/office/drawing/2014/main" id="{1F16A778-3076-471C-8513-A7B21DCBC8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3901" y="3286962"/>
              <a:ext cx="273905" cy="602427"/>
            </a:xfrm>
            <a:custGeom>
              <a:avLst/>
              <a:gdLst>
                <a:gd name="connsiteX0" fmla="*/ 135322 w 466856"/>
                <a:gd name="connsiteY0" fmla="*/ 217674 h 1117011"/>
                <a:gd name="connsiteX1" fmla="*/ 189450 w 466856"/>
                <a:gd name="connsiteY1" fmla="*/ 217674 h 1117011"/>
                <a:gd name="connsiteX2" fmla="*/ 202982 w 466856"/>
                <a:gd name="connsiteY2" fmla="*/ 217674 h 1117011"/>
                <a:gd name="connsiteX3" fmla="*/ 338302 w 466856"/>
                <a:gd name="connsiteY3" fmla="*/ 217674 h 1117011"/>
                <a:gd name="connsiteX4" fmla="*/ 466856 w 466856"/>
                <a:gd name="connsiteY4" fmla="*/ 347124 h 1117011"/>
                <a:gd name="connsiteX5" fmla="*/ 466856 w 466856"/>
                <a:gd name="connsiteY5" fmla="*/ 612837 h 1117011"/>
                <a:gd name="connsiteX6" fmla="*/ 426260 w 466856"/>
                <a:gd name="connsiteY6" fmla="*/ 653716 h 1117011"/>
                <a:gd name="connsiteX7" fmla="*/ 385664 w 466856"/>
                <a:gd name="connsiteY7" fmla="*/ 612837 h 1117011"/>
                <a:gd name="connsiteX8" fmla="*/ 385664 w 466856"/>
                <a:gd name="connsiteY8" fmla="*/ 456135 h 1117011"/>
                <a:gd name="connsiteX9" fmla="*/ 385664 w 466856"/>
                <a:gd name="connsiteY9" fmla="*/ 367564 h 1117011"/>
                <a:gd name="connsiteX10" fmla="*/ 358600 w 466856"/>
                <a:gd name="connsiteY10" fmla="*/ 367564 h 1117011"/>
                <a:gd name="connsiteX11" fmla="*/ 358600 w 466856"/>
                <a:gd name="connsiteY11" fmla="*/ 469761 h 1117011"/>
                <a:gd name="connsiteX12" fmla="*/ 358600 w 466856"/>
                <a:gd name="connsiteY12" fmla="*/ 633277 h 1117011"/>
                <a:gd name="connsiteX13" fmla="*/ 358600 w 466856"/>
                <a:gd name="connsiteY13" fmla="*/ 653716 h 1117011"/>
                <a:gd name="connsiteX14" fmla="*/ 358600 w 466856"/>
                <a:gd name="connsiteY14" fmla="*/ 1062506 h 1117011"/>
                <a:gd name="connsiteX15" fmla="*/ 304472 w 466856"/>
                <a:gd name="connsiteY15" fmla="*/ 1117011 h 1117011"/>
                <a:gd name="connsiteX16" fmla="*/ 250344 w 466856"/>
                <a:gd name="connsiteY16" fmla="*/ 1062506 h 1117011"/>
                <a:gd name="connsiteX17" fmla="*/ 250344 w 466856"/>
                <a:gd name="connsiteY17" fmla="*/ 653716 h 1117011"/>
                <a:gd name="connsiteX18" fmla="*/ 223280 w 466856"/>
                <a:gd name="connsiteY18" fmla="*/ 653716 h 1117011"/>
                <a:gd name="connsiteX19" fmla="*/ 223280 w 466856"/>
                <a:gd name="connsiteY19" fmla="*/ 1062506 h 1117011"/>
                <a:gd name="connsiteX20" fmla="*/ 169152 w 466856"/>
                <a:gd name="connsiteY20" fmla="*/ 1117011 h 1117011"/>
                <a:gd name="connsiteX21" fmla="*/ 108258 w 466856"/>
                <a:gd name="connsiteY21" fmla="*/ 1062506 h 1117011"/>
                <a:gd name="connsiteX22" fmla="*/ 108258 w 466856"/>
                <a:gd name="connsiteY22" fmla="*/ 653716 h 1117011"/>
                <a:gd name="connsiteX23" fmla="*/ 108258 w 466856"/>
                <a:gd name="connsiteY23" fmla="*/ 633277 h 1117011"/>
                <a:gd name="connsiteX24" fmla="*/ 108258 w 466856"/>
                <a:gd name="connsiteY24" fmla="*/ 469761 h 1117011"/>
                <a:gd name="connsiteX25" fmla="*/ 108258 w 466856"/>
                <a:gd name="connsiteY25" fmla="*/ 367564 h 1117011"/>
                <a:gd name="connsiteX26" fmla="*/ 87960 w 466856"/>
                <a:gd name="connsiteY26" fmla="*/ 367564 h 1117011"/>
                <a:gd name="connsiteX27" fmla="*/ 87960 w 466856"/>
                <a:gd name="connsiteY27" fmla="*/ 456135 h 1117011"/>
                <a:gd name="connsiteX28" fmla="*/ 87960 w 466856"/>
                <a:gd name="connsiteY28" fmla="*/ 612837 h 1117011"/>
                <a:gd name="connsiteX29" fmla="*/ 47364 w 466856"/>
                <a:gd name="connsiteY29" fmla="*/ 653716 h 1117011"/>
                <a:gd name="connsiteX30" fmla="*/ 0 w 466856"/>
                <a:gd name="connsiteY30" fmla="*/ 612837 h 1117011"/>
                <a:gd name="connsiteX31" fmla="*/ 0 w 466856"/>
                <a:gd name="connsiteY31" fmla="*/ 347124 h 1117011"/>
                <a:gd name="connsiteX32" fmla="*/ 135322 w 466856"/>
                <a:gd name="connsiteY32" fmla="*/ 217674 h 1117011"/>
                <a:gd name="connsiteX33" fmla="*/ 236292 w 466856"/>
                <a:gd name="connsiteY33" fmla="*/ 0 h 1117011"/>
                <a:gd name="connsiteX34" fmla="*/ 337968 w 466856"/>
                <a:gd name="connsiteY34" fmla="*/ 101677 h 1117011"/>
                <a:gd name="connsiteX35" fmla="*/ 236292 w 466856"/>
                <a:gd name="connsiteY35" fmla="*/ 203354 h 1117011"/>
                <a:gd name="connsiteX36" fmla="*/ 134616 w 466856"/>
                <a:gd name="connsiteY36" fmla="*/ 101677 h 1117011"/>
                <a:gd name="connsiteX37" fmla="*/ 236292 w 466856"/>
                <a:gd name="connsiteY37" fmla="*/ 0 h 1117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466856" h="1117011">
                  <a:moveTo>
                    <a:pt x="135322" y="217674"/>
                  </a:moveTo>
                  <a:cubicBezTo>
                    <a:pt x="135322" y="217674"/>
                    <a:pt x="135322" y="217674"/>
                    <a:pt x="189450" y="217674"/>
                  </a:cubicBezTo>
                  <a:cubicBezTo>
                    <a:pt x="189450" y="217674"/>
                    <a:pt x="189450" y="217674"/>
                    <a:pt x="202982" y="217674"/>
                  </a:cubicBezTo>
                  <a:cubicBezTo>
                    <a:pt x="202982" y="217674"/>
                    <a:pt x="202982" y="217674"/>
                    <a:pt x="338302" y="217674"/>
                  </a:cubicBezTo>
                  <a:cubicBezTo>
                    <a:pt x="405962" y="217674"/>
                    <a:pt x="466856" y="278993"/>
                    <a:pt x="466856" y="347124"/>
                  </a:cubicBezTo>
                  <a:cubicBezTo>
                    <a:pt x="466856" y="347124"/>
                    <a:pt x="466856" y="347124"/>
                    <a:pt x="466856" y="612837"/>
                  </a:cubicBezTo>
                  <a:cubicBezTo>
                    <a:pt x="466856" y="640090"/>
                    <a:pt x="446558" y="653716"/>
                    <a:pt x="426260" y="653716"/>
                  </a:cubicBezTo>
                  <a:cubicBezTo>
                    <a:pt x="399196" y="653716"/>
                    <a:pt x="385664" y="640090"/>
                    <a:pt x="385664" y="612837"/>
                  </a:cubicBezTo>
                  <a:cubicBezTo>
                    <a:pt x="385664" y="612837"/>
                    <a:pt x="385664" y="612837"/>
                    <a:pt x="385664" y="456135"/>
                  </a:cubicBezTo>
                  <a:cubicBezTo>
                    <a:pt x="385664" y="456135"/>
                    <a:pt x="385664" y="456135"/>
                    <a:pt x="385664" y="367564"/>
                  </a:cubicBezTo>
                  <a:cubicBezTo>
                    <a:pt x="385664" y="367564"/>
                    <a:pt x="385664" y="367564"/>
                    <a:pt x="358600" y="367564"/>
                  </a:cubicBezTo>
                  <a:cubicBezTo>
                    <a:pt x="358600" y="367564"/>
                    <a:pt x="358600" y="367564"/>
                    <a:pt x="358600" y="469761"/>
                  </a:cubicBezTo>
                  <a:cubicBezTo>
                    <a:pt x="358600" y="469761"/>
                    <a:pt x="358600" y="469761"/>
                    <a:pt x="358600" y="633277"/>
                  </a:cubicBezTo>
                  <a:cubicBezTo>
                    <a:pt x="358600" y="633277"/>
                    <a:pt x="358600" y="633277"/>
                    <a:pt x="358600" y="653716"/>
                  </a:cubicBezTo>
                  <a:cubicBezTo>
                    <a:pt x="358600" y="653716"/>
                    <a:pt x="358600" y="653716"/>
                    <a:pt x="358600" y="1062506"/>
                  </a:cubicBezTo>
                  <a:cubicBezTo>
                    <a:pt x="358600" y="1096572"/>
                    <a:pt x="338302" y="1117011"/>
                    <a:pt x="304472" y="1117011"/>
                  </a:cubicBezTo>
                  <a:cubicBezTo>
                    <a:pt x="270642" y="1117011"/>
                    <a:pt x="250344" y="1096572"/>
                    <a:pt x="250344" y="1062506"/>
                  </a:cubicBezTo>
                  <a:cubicBezTo>
                    <a:pt x="250344" y="1062506"/>
                    <a:pt x="250344" y="1062506"/>
                    <a:pt x="250344" y="653716"/>
                  </a:cubicBezTo>
                  <a:cubicBezTo>
                    <a:pt x="250344" y="653716"/>
                    <a:pt x="250344" y="653716"/>
                    <a:pt x="223280" y="653716"/>
                  </a:cubicBezTo>
                  <a:cubicBezTo>
                    <a:pt x="223280" y="653716"/>
                    <a:pt x="223280" y="653716"/>
                    <a:pt x="223280" y="1062506"/>
                  </a:cubicBezTo>
                  <a:cubicBezTo>
                    <a:pt x="223280" y="1096572"/>
                    <a:pt x="202982" y="1117011"/>
                    <a:pt x="169152" y="1117011"/>
                  </a:cubicBezTo>
                  <a:cubicBezTo>
                    <a:pt x="135322" y="1117011"/>
                    <a:pt x="108258" y="1096572"/>
                    <a:pt x="108258" y="1062506"/>
                  </a:cubicBezTo>
                  <a:cubicBezTo>
                    <a:pt x="108258" y="1062506"/>
                    <a:pt x="108258" y="1062506"/>
                    <a:pt x="108258" y="653716"/>
                  </a:cubicBezTo>
                  <a:cubicBezTo>
                    <a:pt x="108258" y="653716"/>
                    <a:pt x="108258" y="653716"/>
                    <a:pt x="108258" y="633277"/>
                  </a:cubicBezTo>
                  <a:cubicBezTo>
                    <a:pt x="108258" y="633277"/>
                    <a:pt x="108258" y="633277"/>
                    <a:pt x="108258" y="469761"/>
                  </a:cubicBezTo>
                  <a:cubicBezTo>
                    <a:pt x="108258" y="469761"/>
                    <a:pt x="108258" y="469761"/>
                    <a:pt x="108258" y="367564"/>
                  </a:cubicBezTo>
                  <a:cubicBezTo>
                    <a:pt x="108258" y="367564"/>
                    <a:pt x="108258" y="367564"/>
                    <a:pt x="87960" y="367564"/>
                  </a:cubicBezTo>
                  <a:cubicBezTo>
                    <a:pt x="87960" y="367564"/>
                    <a:pt x="87960" y="367564"/>
                    <a:pt x="87960" y="456135"/>
                  </a:cubicBezTo>
                  <a:cubicBezTo>
                    <a:pt x="87960" y="456135"/>
                    <a:pt x="87960" y="456135"/>
                    <a:pt x="87960" y="612837"/>
                  </a:cubicBezTo>
                  <a:cubicBezTo>
                    <a:pt x="87960" y="640090"/>
                    <a:pt x="74428" y="653716"/>
                    <a:pt x="47364" y="653716"/>
                  </a:cubicBezTo>
                  <a:cubicBezTo>
                    <a:pt x="20300" y="653716"/>
                    <a:pt x="0" y="640090"/>
                    <a:pt x="0" y="612837"/>
                  </a:cubicBezTo>
                  <a:cubicBezTo>
                    <a:pt x="0" y="612837"/>
                    <a:pt x="0" y="612837"/>
                    <a:pt x="0" y="347124"/>
                  </a:cubicBezTo>
                  <a:cubicBezTo>
                    <a:pt x="0" y="278993"/>
                    <a:pt x="67662" y="217674"/>
                    <a:pt x="135322" y="217674"/>
                  </a:cubicBezTo>
                  <a:close/>
                  <a:moveTo>
                    <a:pt x="236292" y="0"/>
                  </a:moveTo>
                  <a:cubicBezTo>
                    <a:pt x="292448" y="0"/>
                    <a:pt x="337968" y="45522"/>
                    <a:pt x="337968" y="101677"/>
                  </a:cubicBezTo>
                  <a:cubicBezTo>
                    <a:pt x="337968" y="157832"/>
                    <a:pt x="292448" y="203354"/>
                    <a:pt x="236292" y="203354"/>
                  </a:cubicBezTo>
                  <a:cubicBezTo>
                    <a:pt x="180136" y="203354"/>
                    <a:pt x="134616" y="157832"/>
                    <a:pt x="134616" y="101677"/>
                  </a:cubicBezTo>
                  <a:cubicBezTo>
                    <a:pt x="134616" y="45522"/>
                    <a:pt x="180136" y="0"/>
                    <a:pt x="2362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id-ID" sz="3599">
                <a:latin typeface="Calibri" panose="020F0502020204030204" pitchFamily="34" charset="0"/>
              </a:endParaRPr>
            </a:p>
          </p:txBody>
        </p:sp>
        <p:sp>
          <p:nvSpPr>
            <p:cNvPr id="90" name="Freeform 86">
              <a:extLst>
                <a:ext uri="{FF2B5EF4-FFF2-40B4-BE49-F238E27FC236}">
                  <a16:creationId xmlns:a16="http://schemas.microsoft.com/office/drawing/2014/main" id="{B252A352-F103-40F4-B363-5D770BC57A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1726" y="3286962"/>
              <a:ext cx="273905" cy="602427"/>
            </a:xfrm>
            <a:custGeom>
              <a:avLst/>
              <a:gdLst>
                <a:gd name="connsiteX0" fmla="*/ 135322 w 466856"/>
                <a:gd name="connsiteY0" fmla="*/ 217674 h 1117011"/>
                <a:gd name="connsiteX1" fmla="*/ 189450 w 466856"/>
                <a:gd name="connsiteY1" fmla="*/ 217674 h 1117011"/>
                <a:gd name="connsiteX2" fmla="*/ 202982 w 466856"/>
                <a:gd name="connsiteY2" fmla="*/ 217674 h 1117011"/>
                <a:gd name="connsiteX3" fmla="*/ 338302 w 466856"/>
                <a:gd name="connsiteY3" fmla="*/ 217674 h 1117011"/>
                <a:gd name="connsiteX4" fmla="*/ 466856 w 466856"/>
                <a:gd name="connsiteY4" fmla="*/ 347124 h 1117011"/>
                <a:gd name="connsiteX5" fmla="*/ 466856 w 466856"/>
                <a:gd name="connsiteY5" fmla="*/ 612837 h 1117011"/>
                <a:gd name="connsiteX6" fmla="*/ 426260 w 466856"/>
                <a:gd name="connsiteY6" fmla="*/ 653716 h 1117011"/>
                <a:gd name="connsiteX7" fmla="*/ 385664 w 466856"/>
                <a:gd name="connsiteY7" fmla="*/ 612837 h 1117011"/>
                <a:gd name="connsiteX8" fmla="*/ 385664 w 466856"/>
                <a:gd name="connsiteY8" fmla="*/ 456135 h 1117011"/>
                <a:gd name="connsiteX9" fmla="*/ 385664 w 466856"/>
                <a:gd name="connsiteY9" fmla="*/ 367564 h 1117011"/>
                <a:gd name="connsiteX10" fmla="*/ 358600 w 466856"/>
                <a:gd name="connsiteY10" fmla="*/ 367564 h 1117011"/>
                <a:gd name="connsiteX11" fmla="*/ 358600 w 466856"/>
                <a:gd name="connsiteY11" fmla="*/ 469761 h 1117011"/>
                <a:gd name="connsiteX12" fmla="*/ 358600 w 466856"/>
                <a:gd name="connsiteY12" fmla="*/ 633277 h 1117011"/>
                <a:gd name="connsiteX13" fmla="*/ 358600 w 466856"/>
                <a:gd name="connsiteY13" fmla="*/ 653716 h 1117011"/>
                <a:gd name="connsiteX14" fmla="*/ 358600 w 466856"/>
                <a:gd name="connsiteY14" fmla="*/ 1062506 h 1117011"/>
                <a:gd name="connsiteX15" fmla="*/ 304472 w 466856"/>
                <a:gd name="connsiteY15" fmla="*/ 1117011 h 1117011"/>
                <a:gd name="connsiteX16" fmla="*/ 250344 w 466856"/>
                <a:gd name="connsiteY16" fmla="*/ 1062506 h 1117011"/>
                <a:gd name="connsiteX17" fmla="*/ 250344 w 466856"/>
                <a:gd name="connsiteY17" fmla="*/ 653716 h 1117011"/>
                <a:gd name="connsiteX18" fmla="*/ 223280 w 466856"/>
                <a:gd name="connsiteY18" fmla="*/ 653716 h 1117011"/>
                <a:gd name="connsiteX19" fmla="*/ 223280 w 466856"/>
                <a:gd name="connsiteY19" fmla="*/ 1062506 h 1117011"/>
                <a:gd name="connsiteX20" fmla="*/ 169152 w 466856"/>
                <a:gd name="connsiteY20" fmla="*/ 1117011 h 1117011"/>
                <a:gd name="connsiteX21" fmla="*/ 108258 w 466856"/>
                <a:gd name="connsiteY21" fmla="*/ 1062506 h 1117011"/>
                <a:gd name="connsiteX22" fmla="*/ 108258 w 466856"/>
                <a:gd name="connsiteY22" fmla="*/ 653716 h 1117011"/>
                <a:gd name="connsiteX23" fmla="*/ 108258 w 466856"/>
                <a:gd name="connsiteY23" fmla="*/ 633277 h 1117011"/>
                <a:gd name="connsiteX24" fmla="*/ 108258 w 466856"/>
                <a:gd name="connsiteY24" fmla="*/ 469761 h 1117011"/>
                <a:gd name="connsiteX25" fmla="*/ 108258 w 466856"/>
                <a:gd name="connsiteY25" fmla="*/ 367564 h 1117011"/>
                <a:gd name="connsiteX26" fmla="*/ 87960 w 466856"/>
                <a:gd name="connsiteY26" fmla="*/ 367564 h 1117011"/>
                <a:gd name="connsiteX27" fmla="*/ 87960 w 466856"/>
                <a:gd name="connsiteY27" fmla="*/ 456135 h 1117011"/>
                <a:gd name="connsiteX28" fmla="*/ 87960 w 466856"/>
                <a:gd name="connsiteY28" fmla="*/ 612837 h 1117011"/>
                <a:gd name="connsiteX29" fmla="*/ 47364 w 466856"/>
                <a:gd name="connsiteY29" fmla="*/ 653716 h 1117011"/>
                <a:gd name="connsiteX30" fmla="*/ 0 w 466856"/>
                <a:gd name="connsiteY30" fmla="*/ 612837 h 1117011"/>
                <a:gd name="connsiteX31" fmla="*/ 0 w 466856"/>
                <a:gd name="connsiteY31" fmla="*/ 347124 h 1117011"/>
                <a:gd name="connsiteX32" fmla="*/ 135322 w 466856"/>
                <a:gd name="connsiteY32" fmla="*/ 217674 h 1117011"/>
                <a:gd name="connsiteX33" fmla="*/ 236292 w 466856"/>
                <a:gd name="connsiteY33" fmla="*/ 0 h 1117011"/>
                <a:gd name="connsiteX34" fmla="*/ 337968 w 466856"/>
                <a:gd name="connsiteY34" fmla="*/ 101677 h 1117011"/>
                <a:gd name="connsiteX35" fmla="*/ 236292 w 466856"/>
                <a:gd name="connsiteY35" fmla="*/ 203354 h 1117011"/>
                <a:gd name="connsiteX36" fmla="*/ 134616 w 466856"/>
                <a:gd name="connsiteY36" fmla="*/ 101677 h 1117011"/>
                <a:gd name="connsiteX37" fmla="*/ 236292 w 466856"/>
                <a:gd name="connsiteY37" fmla="*/ 0 h 1117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466856" h="1117011">
                  <a:moveTo>
                    <a:pt x="135322" y="217674"/>
                  </a:moveTo>
                  <a:cubicBezTo>
                    <a:pt x="135322" y="217674"/>
                    <a:pt x="135322" y="217674"/>
                    <a:pt x="189450" y="217674"/>
                  </a:cubicBezTo>
                  <a:cubicBezTo>
                    <a:pt x="189450" y="217674"/>
                    <a:pt x="189450" y="217674"/>
                    <a:pt x="202982" y="217674"/>
                  </a:cubicBezTo>
                  <a:cubicBezTo>
                    <a:pt x="202982" y="217674"/>
                    <a:pt x="202982" y="217674"/>
                    <a:pt x="338302" y="217674"/>
                  </a:cubicBezTo>
                  <a:cubicBezTo>
                    <a:pt x="405962" y="217674"/>
                    <a:pt x="466856" y="278993"/>
                    <a:pt x="466856" y="347124"/>
                  </a:cubicBezTo>
                  <a:cubicBezTo>
                    <a:pt x="466856" y="347124"/>
                    <a:pt x="466856" y="347124"/>
                    <a:pt x="466856" y="612837"/>
                  </a:cubicBezTo>
                  <a:cubicBezTo>
                    <a:pt x="466856" y="640090"/>
                    <a:pt x="446558" y="653716"/>
                    <a:pt x="426260" y="653716"/>
                  </a:cubicBezTo>
                  <a:cubicBezTo>
                    <a:pt x="399196" y="653716"/>
                    <a:pt x="385664" y="640090"/>
                    <a:pt x="385664" y="612837"/>
                  </a:cubicBezTo>
                  <a:cubicBezTo>
                    <a:pt x="385664" y="612837"/>
                    <a:pt x="385664" y="612837"/>
                    <a:pt x="385664" y="456135"/>
                  </a:cubicBezTo>
                  <a:cubicBezTo>
                    <a:pt x="385664" y="456135"/>
                    <a:pt x="385664" y="456135"/>
                    <a:pt x="385664" y="367564"/>
                  </a:cubicBezTo>
                  <a:cubicBezTo>
                    <a:pt x="385664" y="367564"/>
                    <a:pt x="385664" y="367564"/>
                    <a:pt x="358600" y="367564"/>
                  </a:cubicBezTo>
                  <a:cubicBezTo>
                    <a:pt x="358600" y="367564"/>
                    <a:pt x="358600" y="367564"/>
                    <a:pt x="358600" y="469761"/>
                  </a:cubicBezTo>
                  <a:cubicBezTo>
                    <a:pt x="358600" y="469761"/>
                    <a:pt x="358600" y="469761"/>
                    <a:pt x="358600" y="633277"/>
                  </a:cubicBezTo>
                  <a:cubicBezTo>
                    <a:pt x="358600" y="633277"/>
                    <a:pt x="358600" y="633277"/>
                    <a:pt x="358600" y="653716"/>
                  </a:cubicBezTo>
                  <a:cubicBezTo>
                    <a:pt x="358600" y="653716"/>
                    <a:pt x="358600" y="653716"/>
                    <a:pt x="358600" y="1062506"/>
                  </a:cubicBezTo>
                  <a:cubicBezTo>
                    <a:pt x="358600" y="1096572"/>
                    <a:pt x="338302" y="1117011"/>
                    <a:pt x="304472" y="1117011"/>
                  </a:cubicBezTo>
                  <a:cubicBezTo>
                    <a:pt x="270642" y="1117011"/>
                    <a:pt x="250344" y="1096572"/>
                    <a:pt x="250344" y="1062506"/>
                  </a:cubicBezTo>
                  <a:cubicBezTo>
                    <a:pt x="250344" y="1062506"/>
                    <a:pt x="250344" y="1062506"/>
                    <a:pt x="250344" y="653716"/>
                  </a:cubicBezTo>
                  <a:cubicBezTo>
                    <a:pt x="250344" y="653716"/>
                    <a:pt x="250344" y="653716"/>
                    <a:pt x="223280" y="653716"/>
                  </a:cubicBezTo>
                  <a:cubicBezTo>
                    <a:pt x="223280" y="653716"/>
                    <a:pt x="223280" y="653716"/>
                    <a:pt x="223280" y="1062506"/>
                  </a:cubicBezTo>
                  <a:cubicBezTo>
                    <a:pt x="223280" y="1096572"/>
                    <a:pt x="202982" y="1117011"/>
                    <a:pt x="169152" y="1117011"/>
                  </a:cubicBezTo>
                  <a:cubicBezTo>
                    <a:pt x="135322" y="1117011"/>
                    <a:pt x="108258" y="1096572"/>
                    <a:pt x="108258" y="1062506"/>
                  </a:cubicBezTo>
                  <a:cubicBezTo>
                    <a:pt x="108258" y="1062506"/>
                    <a:pt x="108258" y="1062506"/>
                    <a:pt x="108258" y="653716"/>
                  </a:cubicBezTo>
                  <a:cubicBezTo>
                    <a:pt x="108258" y="653716"/>
                    <a:pt x="108258" y="653716"/>
                    <a:pt x="108258" y="633277"/>
                  </a:cubicBezTo>
                  <a:cubicBezTo>
                    <a:pt x="108258" y="633277"/>
                    <a:pt x="108258" y="633277"/>
                    <a:pt x="108258" y="469761"/>
                  </a:cubicBezTo>
                  <a:cubicBezTo>
                    <a:pt x="108258" y="469761"/>
                    <a:pt x="108258" y="469761"/>
                    <a:pt x="108258" y="367564"/>
                  </a:cubicBezTo>
                  <a:cubicBezTo>
                    <a:pt x="108258" y="367564"/>
                    <a:pt x="108258" y="367564"/>
                    <a:pt x="87960" y="367564"/>
                  </a:cubicBezTo>
                  <a:cubicBezTo>
                    <a:pt x="87960" y="367564"/>
                    <a:pt x="87960" y="367564"/>
                    <a:pt x="87960" y="456135"/>
                  </a:cubicBezTo>
                  <a:cubicBezTo>
                    <a:pt x="87960" y="456135"/>
                    <a:pt x="87960" y="456135"/>
                    <a:pt x="87960" y="612837"/>
                  </a:cubicBezTo>
                  <a:cubicBezTo>
                    <a:pt x="87960" y="640090"/>
                    <a:pt x="74428" y="653716"/>
                    <a:pt x="47364" y="653716"/>
                  </a:cubicBezTo>
                  <a:cubicBezTo>
                    <a:pt x="20300" y="653716"/>
                    <a:pt x="0" y="640090"/>
                    <a:pt x="0" y="612837"/>
                  </a:cubicBezTo>
                  <a:cubicBezTo>
                    <a:pt x="0" y="612837"/>
                    <a:pt x="0" y="612837"/>
                    <a:pt x="0" y="347124"/>
                  </a:cubicBezTo>
                  <a:cubicBezTo>
                    <a:pt x="0" y="278993"/>
                    <a:pt x="67662" y="217674"/>
                    <a:pt x="135322" y="217674"/>
                  </a:cubicBezTo>
                  <a:close/>
                  <a:moveTo>
                    <a:pt x="236292" y="0"/>
                  </a:moveTo>
                  <a:cubicBezTo>
                    <a:pt x="292448" y="0"/>
                    <a:pt x="337968" y="45522"/>
                    <a:pt x="337968" y="101677"/>
                  </a:cubicBezTo>
                  <a:cubicBezTo>
                    <a:pt x="337968" y="157832"/>
                    <a:pt x="292448" y="203354"/>
                    <a:pt x="236292" y="203354"/>
                  </a:cubicBezTo>
                  <a:cubicBezTo>
                    <a:pt x="180136" y="203354"/>
                    <a:pt x="134616" y="157832"/>
                    <a:pt x="134616" y="101677"/>
                  </a:cubicBezTo>
                  <a:cubicBezTo>
                    <a:pt x="134616" y="45522"/>
                    <a:pt x="180136" y="0"/>
                    <a:pt x="2362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id-ID" sz="3599">
                <a:latin typeface="Calibri" panose="020F0502020204030204" pitchFamily="34" charset="0"/>
              </a:endParaRPr>
            </a:p>
          </p:txBody>
        </p:sp>
        <p:sp>
          <p:nvSpPr>
            <p:cNvPr id="91" name="Freeform 87">
              <a:extLst>
                <a:ext uri="{FF2B5EF4-FFF2-40B4-BE49-F238E27FC236}">
                  <a16:creationId xmlns:a16="http://schemas.microsoft.com/office/drawing/2014/main" id="{EC549E8D-8062-40A6-868E-1A0F60F55B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69552" y="3286962"/>
              <a:ext cx="273905" cy="602427"/>
            </a:xfrm>
            <a:custGeom>
              <a:avLst/>
              <a:gdLst>
                <a:gd name="connsiteX0" fmla="*/ 135322 w 466856"/>
                <a:gd name="connsiteY0" fmla="*/ 217674 h 1117011"/>
                <a:gd name="connsiteX1" fmla="*/ 189450 w 466856"/>
                <a:gd name="connsiteY1" fmla="*/ 217674 h 1117011"/>
                <a:gd name="connsiteX2" fmla="*/ 202982 w 466856"/>
                <a:gd name="connsiteY2" fmla="*/ 217674 h 1117011"/>
                <a:gd name="connsiteX3" fmla="*/ 338302 w 466856"/>
                <a:gd name="connsiteY3" fmla="*/ 217674 h 1117011"/>
                <a:gd name="connsiteX4" fmla="*/ 466856 w 466856"/>
                <a:gd name="connsiteY4" fmla="*/ 347124 h 1117011"/>
                <a:gd name="connsiteX5" fmla="*/ 466856 w 466856"/>
                <a:gd name="connsiteY5" fmla="*/ 612837 h 1117011"/>
                <a:gd name="connsiteX6" fmla="*/ 426260 w 466856"/>
                <a:gd name="connsiteY6" fmla="*/ 653716 h 1117011"/>
                <a:gd name="connsiteX7" fmla="*/ 385664 w 466856"/>
                <a:gd name="connsiteY7" fmla="*/ 612837 h 1117011"/>
                <a:gd name="connsiteX8" fmla="*/ 385664 w 466856"/>
                <a:gd name="connsiteY8" fmla="*/ 456135 h 1117011"/>
                <a:gd name="connsiteX9" fmla="*/ 385664 w 466856"/>
                <a:gd name="connsiteY9" fmla="*/ 367564 h 1117011"/>
                <a:gd name="connsiteX10" fmla="*/ 358600 w 466856"/>
                <a:gd name="connsiteY10" fmla="*/ 367564 h 1117011"/>
                <a:gd name="connsiteX11" fmla="*/ 358600 w 466856"/>
                <a:gd name="connsiteY11" fmla="*/ 469761 h 1117011"/>
                <a:gd name="connsiteX12" fmla="*/ 358600 w 466856"/>
                <a:gd name="connsiteY12" fmla="*/ 633277 h 1117011"/>
                <a:gd name="connsiteX13" fmla="*/ 358600 w 466856"/>
                <a:gd name="connsiteY13" fmla="*/ 653716 h 1117011"/>
                <a:gd name="connsiteX14" fmla="*/ 358600 w 466856"/>
                <a:gd name="connsiteY14" fmla="*/ 1062506 h 1117011"/>
                <a:gd name="connsiteX15" fmla="*/ 304472 w 466856"/>
                <a:gd name="connsiteY15" fmla="*/ 1117011 h 1117011"/>
                <a:gd name="connsiteX16" fmla="*/ 250344 w 466856"/>
                <a:gd name="connsiteY16" fmla="*/ 1062506 h 1117011"/>
                <a:gd name="connsiteX17" fmla="*/ 250344 w 466856"/>
                <a:gd name="connsiteY17" fmla="*/ 653716 h 1117011"/>
                <a:gd name="connsiteX18" fmla="*/ 223280 w 466856"/>
                <a:gd name="connsiteY18" fmla="*/ 653716 h 1117011"/>
                <a:gd name="connsiteX19" fmla="*/ 223280 w 466856"/>
                <a:gd name="connsiteY19" fmla="*/ 1062506 h 1117011"/>
                <a:gd name="connsiteX20" fmla="*/ 169152 w 466856"/>
                <a:gd name="connsiteY20" fmla="*/ 1117011 h 1117011"/>
                <a:gd name="connsiteX21" fmla="*/ 108258 w 466856"/>
                <a:gd name="connsiteY21" fmla="*/ 1062506 h 1117011"/>
                <a:gd name="connsiteX22" fmla="*/ 108258 w 466856"/>
                <a:gd name="connsiteY22" fmla="*/ 653716 h 1117011"/>
                <a:gd name="connsiteX23" fmla="*/ 108258 w 466856"/>
                <a:gd name="connsiteY23" fmla="*/ 633277 h 1117011"/>
                <a:gd name="connsiteX24" fmla="*/ 108258 w 466856"/>
                <a:gd name="connsiteY24" fmla="*/ 469761 h 1117011"/>
                <a:gd name="connsiteX25" fmla="*/ 108258 w 466856"/>
                <a:gd name="connsiteY25" fmla="*/ 367564 h 1117011"/>
                <a:gd name="connsiteX26" fmla="*/ 87960 w 466856"/>
                <a:gd name="connsiteY26" fmla="*/ 367564 h 1117011"/>
                <a:gd name="connsiteX27" fmla="*/ 87960 w 466856"/>
                <a:gd name="connsiteY27" fmla="*/ 456135 h 1117011"/>
                <a:gd name="connsiteX28" fmla="*/ 87960 w 466856"/>
                <a:gd name="connsiteY28" fmla="*/ 612837 h 1117011"/>
                <a:gd name="connsiteX29" fmla="*/ 47364 w 466856"/>
                <a:gd name="connsiteY29" fmla="*/ 653716 h 1117011"/>
                <a:gd name="connsiteX30" fmla="*/ 0 w 466856"/>
                <a:gd name="connsiteY30" fmla="*/ 612837 h 1117011"/>
                <a:gd name="connsiteX31" fmla="*/ 0 w 466856"/>
                <a:gd name="connsiteY31" fmla="*/ 347124 h 1117011"/>
                <a:gd name="connsiteX32" fmla="*/ 135322 w 466856"/>
                <a:gd name="connsiteY32" fmla="*/ 217674 h 1117011"/>
                <a:gd name="connsiteX33" fmla="*/ 236292 w 466856"/>
                <a:gd name="connsiteY33" fmla="*/ 0 h 1117011"/>
                <a:gd name="connsiteX34" fmla="*/ 337968 w 466856"/>
                <a:gd name="connsiteY34" fmla="*/ 101677 h 1117011"/>
                <a:gd name="connsiteX35" fmla="*/ 236292 w 466856"/>
                <a:gd name="connsiteY35" fmla="*/ 203354 h 1117011"/>
                <a:gd name="connsiteX36" fmla="*/ 134616 w 466856"/>
                <a:gd name="connsiteY36" fmla="*/ 101677 h 1117011"/>
                <a:gd name="connsiteX37" fmla="*/ 236292 w 466856"/>
                <a:gd name="connsiteY37" fmla="*/ 0 h 1117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466856" h="1117011">
                  <a:moveTo>
                    <a:pt x="135322" y="217674"/>
                  </a:moveTo>
                  <a:cubicBezTo>
                    <a:pt x="135322" y="217674"/>
                    <a:pt x="135322" y="217674"/>
                    <a:pt x="189450" y="217674"/>
                  </a:cubicBezTo>
                  <a:cubicBezTo>
                    <a:pt x="189450" y="217674"/>
                    <a:pt x="189450" y="217674"/>
                    <a:pt x="202982" y="217674"/>
                  </a:cubicBezTo>
                  <a:cubicBezTo>
                    <a:pt x="202982" y="217674"/>
                    <a:pt x="202982" y="217674"/>
                    <a:pt x="338302" y="217674"/>
                  </a:cubicBezTo>
                  <a:cubicBezTo>
                    <a:pt x="405962" y="217674"/>
                    <a:pt x="466856" y="278993"/>
                    <a:pt x="466856" y="347124"/>
                  </a:cubicBezTo>
                  <a:cubicBezTo>
                    <a:pt x="466856" y="347124"/>
                    <a:pt x="466856" y="347124"/>
                    <a:pt x="466856" y="612837"/>
                  </a:cubicBezTo>
                  <a:cubicBezTo>
                    <a:pt x="466856" y="640090"/>
                    <a:pt x="446558" y="653716"/>
                    <a:pt x="426260" y="653716"/>
                  </a:cubicBezTo>
                  <a:cubicBezTo>
                    <a:pt x="399196" y="653716"/>
                    <a:pt x="385664" y="640090"/>
                    <a:pt x="385664" y="612837"/>
                  </a:cubicBezTo>
                  <a:cubicBezTo>
                    <a:pt x="385664" y="612837"/>
                    <a:pt x="385664" y="612837"/>
                    <a:pt x="385664" y="456135"/>
                  </a:cubicBezTo>
                  <a:cubicBezTo>
                    <a:pt x="385664" y="456135"/>
                    <a:pt x="385664" y="456135"/>
                    <a:pt x="385664" y="367564"/>
                  </a:cubicBezTo>
                  <a:cubicBezTo>
                    <a:pt x="385664" y="367564"/>
                    <a:pt x="385664" y="367564"/>
                    <a:pt x="358600" y="367564"/>
                  </a:cubicBezTo>
                  <a:cubicBezTo>
                    <a:pt x="358600" y="367564"/>
                    <a:pt x="358600" y="367564"/>
                    <a:pt x="358600" y="469761"/>
                  </a:cubicBezTo>
                  <a:cubicBezTo>
                    <a:pt x="358600" y="469761"/>
                    <a:pt x="358600" y="469761"/>
                    <a:pt x="358600" y="633277"/>
                  </a:cubicBezTo>
                  <a:cubicBezTo>
                    <a:pt x="358600" y="633277"/>
                    <a:pt x="358600" y="633277"/>
                    <a:pt x="358600" y="653716"/>
                  </a:cubicBezTo>
                  <a:cubicBezTo>
                    <a:pt x="358600" y="653716"/>
                    <a:pt x="358600" y="653716"/>
                    <a:pt x="358600" y="1062506"/>
                  </a:cubicBezTo>
                  <a:cubicBezTo>
                    <a:pt x="358600" y="1096572"/>
                    <a:pt x="338302" y="1117011"/>
                    <a:pt x="304472" y="1117011"/>
                  </a:cubicBezTo>
                  <a:cubicBezTo>
                    <a:pt x="270642" y="1117011"/>
                    <a:pt x="250344" y="1096572"/>
                    <a:pt x="250344" y="1062506"/>
                  </a:cubicBezTo>
                  <a:cubicBezTo>
                    <a:pt x="250344" y="1062506"/>
                    <a:pt x="250344" y="1062506"/>
                    <a:pt x="250344" y="653716"/>
                  </a:cubicBezTo>
                  <a:cubicBezTo>
                    <a:pt x="250344" y="653716"/>
                    <a:pt x="250344" y="653716"/>
                    <a:pt x="223280" y="653716"/>
                  </a:cubicBezTo>
                  <a:cubicBezTo>
                    <a:pt x="223280" y="653716"/>
                    <a:pt x="223280" y="653716"/>
                    <a:pt x="223280" y="1062506"/>
                  </a:cubicBezTo>
                  <a:cubicBezTo>
                    <a:pt x="223280" y="1096572"/>
                    <a:pt x="202982" y="1117011"/>
                    <a:pt x="169152" y="1117011"/>
                  </a:cubicBezTo>
                  <a:cubicBezTo>
                    <a:pt x="135322" y="1117011"/>
                    <a:pt x="108258" y="1096572"/>
                    <a:pt x="108258" y="1062506"/>
                  </a:cubicBezTo>
                  <a:cubicBezTo>
                    <a:pt x="108258" y="1062506"/>
                    <a:pt x="108258" y="1062506"/>
                    <a:pt x="108258" y="653716"/>
                  </a:cubicBezTo>
                  <a:cubicBezTo>
                    <a:pt x="108258" y="653716"/>
                    <a:pt x="108258" y="653716"/>
                    <a:pt x="108258" y="633277"/>
                  </a:cubicBezTo>
                  <a:cubicBezTo>
                    <a:pt x="108258" y="633277"/>
                    <a:pt x="108258" y="633277"/>
                    <a:pt x="108258" y="469761"/>
                  </a:cubicBezTo>
                  <a:cubicBezTo>
                    <a:pt x="108258" y="469761"/>
                    <a:pt x="108258" y="469761"/>
                    <a:pt x="108258" y="367564"/>
                  </a:cubicBezTo>
                  <a:cubicBezTo>
                    <a:pt x="108258" y="367564"/>
                    <a:pt x="108258" y="367564"/>
                    <a:pt x="87960" y="367564"/>
                  </a:cubicBezTo>
                  <a:cubicBezTo>
                    <a:pt x="87960" y="367564"/>
                    <a:pt x="87960" y="367564"/>
                    <a:pt x="87960" y="456135"/>
                  </a:cubicBezTo>
                  <a:cubicBezTo>
                    <a:pt x="87960" y="456135"/>
                    <a:pt x="87960" y="456135"/>
                    <a:pt x="87960" y="612837"/>
                  </a:cubicBezTo>
                  <a:cubicBezTo>
                    <a:pt x="87960" y="640090"/>
                    <a:pt x="74428" y="653716"/>
                    <a:pt x="47364" y="653716"/>
                  </a:cubicBezTo>
                  <a:cubicBezTo>
                    <a:pt x="20300" y="653716"/>
                    <a:pt x="0" y="640090"/>
                    <a:pt x="0" y="612837"/>
                  </a:cubicBezTo>
                  <a:cubicBezTo>
                    <a:pt x="0" y="612837"/>
                    <a:pt x="0" y="612837"/>
                    <a:pt x="0" y="347124"/>
                  </a:cubicBezTo>
                  <a:cubicBezTo>
                    <a:pt x="0" y="278993"/>
                    <a:pt x="67662" y="217674"/>
                    <a:pt x="135322" y="217674"/>
                  </a:cubicBezTo>
                  <a:close/>
                  <a:moveTo>
                    <a:pt x="236292" y="0"/>
                  </a:moveTo>
                  <a:cubicBezTo>
                    <a:pt x="292448" y="0"/>
                    <a:pt x="337968" y="45522"/>
                    <a:pt x="337968" y="101677"/>
                  </a:cubicBezTo>
                  <a:cubicBezTo>
                    <a:pt x="337968" y="157832"/>
                    <a:pt x="292448" y="203354"/>
                    <a:pt x="236292" y="203354"/>
                  </a:cubicBezTo>
                  <a:cubicBezTo>
                    <a:pt x="180136" y="203354"/>
                    <a:pt x="134616" y="157832"/>
                    <a:pt x="134616" y="101677"/>
                  </a:cubicBezTo>
                  <a:cubicBezTo>
                    <a:pt x="134616" y="45522"/>
                    <a:pt x="180136" y="0"/>
                    <a:pt x="2362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id-ID" sz="3599">
                <a:latin typeface="Calibri" panose="020F0502020204030204" pitchFamily="34" charset="0"/>
              </a:endParaRPr>
            </a:p>
          </p:txBody>
        </p:sp>
        <p:sp>
          <p:nvSpPr>
            <p:cNvPr id="92" name="Freeform 88">
              <a:extLst>
                <a:ext uri="{FF2B5EF4-FFF2-40B4-BE49-F238E27FC236}">
                  <a16:creationId xmlns:a16="http://schemas.microsoft.com/office/drawing/2014/main" id="{1C1BCA6B-F0A7-4257-AC9F-A72AF9DF10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2864" y="3286962"/>
              <a:ext cx="273905" cy="602427"/>
            </a:xfrm>
            <a:custGeom>
              <a:avLst/>
              <a:gdLst>
                <a:gd name="connsiteX0" fmla="*/ 135322 w 466856"/>
                <a:gd name="connsiteY0" fmla="*/ 217674 h 1117011"/>
                <a:gd name="connsiteX1" fmla="*/ 189450 w 466856"/>
                <a:gd name="connsiteY1" fmla="*/ 217674 h 1117011"/>
                <a:gd name="connsiteX2" fmla="*/ 202982 w 466856"/>
                <a:gd name="connsiteY2" fmla="*/ 217674 h 1117011"/>
                <a:gd name="connsiteX3" fmla="*/ 338302 w 466856"/>
                <a:gd name="connsiteY3" fmla="*/ 217674 h 1117011"/>
                <a:gd name="connsiteX4" fmla="*/ 466856 w 466856"/>
                <a:gd name="connsiteY4" fmla="*/ 347124 h 1117011"/>
                <a:gd name="connsiteX5" fmla="*/ 466856 w 466856"/>
                <a:gd name="connsiteY5" fmla="*/ 612837 h 1117011"/>
                <a:gd name="connsiteX6" fmla="*/ 426260 w 466856"/>
                <a:gd name="connsiteY6" fmla="*/ 653716 h 1117011"/>
                <a:gd name="connsiteX7" fmla="*/ 385664 w 466856"/>
                <a:gd name="connsiteY7" fmla="*/ 612837 h 1117011"/>
                <a:gd name="connsiteX8" fmla="*/ 385664 w 466856"/>
                <a:gd name="connsiteY8" fmla="*/ 456135 h 1117011"/>
                <a:gd name="connsiteX9" fmla="*/ 385664 w 466856"/>
                <a:gd name="connsiteY9" fmla="*/ 367564 h 1117011"/>
                <a:gd name="connsiteX10" fmla="*/ 358600 w 466856"/>
                <a:gd name="connsiteY10" fmla="*/ 367564 h 1117011"/>
                <a:gd name="connsiteX11" fmla="*/ 358600 w 466856"/>
                <a:gd name="connsiteY11" fmla="*/ 469761 h 1117011"/>
                <a:gd name="connsiteX12" fmla="*/ 358600 w 466856"/>
                <a:gd name="connsiteY12" fmla="*/ 633277 h 1117011"/>
                <a:gd name="connsiteX13" fmla="*/ 358600 w 466856"/>
                <a:gd name="connsiteY13" fmla="*/ 653716 h 1117011"/>
                <a:gd name="connsiteX14" fmla="*/ 358600 w 466856"/>
                <a:gd name="connsiteY14" fmla="*/ 1062506 h 1117011"/>
                <a:gd name="connsiteX15" fmla="*/ 304472 w 466856"/>
                <a:gd name="connsiteY15" fmla="*/ 1117011 h 1117011"/>
                <a:gd name="connsiteX16" fmla="*/ 250344 w 466856"/>
                <a:gd name="connsiteY16" fmla="*/ 1062506 h 1117011"/>
                <a:gd name="connsiteX17" fmla="*/ 250344 w 466856"/>
                <a:gd name="connsiteY17" fmla="*/ 653716 h 1117011"/>
                <a:gd name="connsiteX18" fmla="*/ 223280 w 466856"/>
                <a:gd name="connsiteY18" fmla="*/ 653716 h 1117011"/>
                <a:gd name="connsiteX19" fmla="*/ 223280 w 466856"/>
                <a:gd name="connsiteY19" fmla="*/ 1062506 h 1117011"/>
                <a:gd name="connsiteX20" fmla="*/ 169152 w 466856"/>
                <a:gd name="connsiteY20" fmla="*/ 1117011 h 1117011"/>
                <a:gd name="connsiteX21" fmla="*/ 108258 w 466856"/>
                <a:gd name="connsiteY21" fmla="*/ 1062506 h 1117011"/>
                <a:gd name="connsiteX22" fmla="*/ 108258 w 466856"/>
                <a:gd name="connsiteY22" fmla="*/ 653716 h 1117011"/>
                <a:gd name="connsiteX23" fmla="*/ 108258 w 466856"/>
                <a:gd name="connsiteY23" fmla="*/ 633277 h 1117011"/>
                <a:gd name="connsiteX24" fmla="*/ 108258 w 466856"/>
                <a:gd name="connsiteY24" fmla="*/ 469761 h 1117011"/>
                <a:gd name="connsiteX25" fmla="*/ 108258 w 466856"/>
                <a:gd name="connsiteY25" fmla="*/ 367564 h 1117011"/>
                <a:gd name="connsiteX26" fmla="*/ 87960 w 466856"/>
                <a:gd name="connsiteY26" fmla="*/ 367564 h 1117011"/>
                <a:gd name="connsiteX27" fmla="*/ 87960 w 466856"/>
                <a:gd name="connsiteY27" fmla="*/ 456135 h 1117011"/>
                <a:gd name="connsiteX28" fmla="*/ 87960 w 466856"/>
                <a:gd name="connsiteY28" fmla="*/ 612837 h 1117011"/>
                <a:gd name="connsiteX29" fmla="*/ 47364 w 466856"/>
                <a:gd name="connsiteY29" fmla="*/ 653716 h 1117011"/>
                <a:gd name="connsiteX30" fmla="*/ 0 w 466856"/>
                <a:gd name="connsiteY30" fmla="*/ 612837 h 1117011"/>
                <a:gd name="connsiteX31" fmla="*/ 0 w 466856"/>
                <a:gd name="connsiteY31" fmla="*/ 347124 h 1117011"/>
                <a:gd name="connsiteX32" fmla="*/ 135322 w 466856"/>
                <a:gd name="connsiteY32" fmla="*/ 217674 h 1117011"/>
                <a:gd name="connsiteX33" fmla="*/ 236292 w 466856"/>
                <a:gd name="connsiteY33" fmla="*/ 0 h 1117011"/>
                <a:gd name="connsiteX34" fmla="*/ 337968 w 466856"/>
                <a:gd name="connsiteY34" fmla="*/ 101677 h 1117011"/>
                <a:gd name="connsiteX35" fmla="*/ 236292 w 466856"/>
                <a:gd name="connsiteY35" fmla="*/ 203354 h 1117011"/>
                <a:gd name="connsiteX36" fmla="*/ 134616 w 466856"/>
                <a:gd name="connsiteY36" fmla="*/ 101677 h 1117011"/>
                <a:gd name="connsiteX37" fmla="*/ 236292 w 466856"/>
                <a:gd name="connsiteY37" fmla="*/ 0 h 1117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466856" h="1117011">
                  <a:moveTo>
                    <a:pt x="135322" y="217674"/>
                  </a:moveTo>
                  <a:cubicBezTo>
                    <a:pt x="135322" y="217674"/>
                    <a:pt x="135322" y="217674"/>
                    <a:pt x="189450" y="217674"/>
                  </a:cubicBezTo>
                  <a:cubicBezTo>
                    <a:pt x="189450" y="217674"/>
                    <a:pt x="189450" y="217674"/>
                    <a:pt x="202982" y="217674"/>
                  </a:cubicBezTo>
                  <a:cubicBezTo>
                    <a:pt x="202982" y="217674"/>
                    <a:pt x="202982" y="217674"/>
                    <a:pt x="338302" y="217674"/>
                  </a:cubicBezTo>
                  <a:cubicBezTo>
                    <a:pt x="405962" y="217674"/>
                    <a:pt x="466856" y="278993"/>
                    <a:pt x="466856" y="347124"/>
                  </a:cubicBezTo>
                  <a:cubicBezTo>
                    <a:pt x="466856" y="347124"/>
                    <a:pt x="466856" y="347124"/>
                    <a:pt x="466856" y="612837"/>
                  </a:cubicBezTo>
                  <a:cubicBezTo>
                    <a:pt x="466856" y="640090"/>
                    <a:pt x="446558" y="653716"/>
                    <a:pt x="426260" y="653716"/>
                  </a:cubicBezTo>
                  <a:cubicBezTo>
                    <a:pt x="399196" y="653716"/>
                    <a:pt x="385664" y="640090"/>
                    <a:pt x="385664" y="612837"/>
                  </a:cubicBezTo>
                  <a:cubicBezTo>
                    <a:pt x="385664" y="612837"/>
                    <a:pt x="385664" y="612837"/>
                    <a:pt x="385664" y="456135"/>
                  </a:cubicBezTo>
                  <a:cubicBezTo>
                    <a:pt x="385664" y="456135"/>
                    <a:pt x="385664" y="456135"/>
                    <a:pt x="385664" y="367564"/>
                  </a:cubicBezTo>
                  <a:cubicBezTo>
                    <a:pt x="385664" y="367564"/>
                    <a:pt x="385664" y="367564"/>
                    <a:pt x="358600" y="367564"/>
                  </a:cubicBezTo>
                  <a:cubicBezTo>
                    <a:pt x="358600" y="367564"/>
                    <a:pt x="358600" y="367564"/>
                    <a:pt x="358600" y="469761"/>
                  </a:cubicBezTo>
                  <a:cubicBezTo>
                    <a:pt x="358600" y="469761"/>
                    <a:pt x="358600" y="469761"/>
                    <a:pt x="358600" y="633277"/>
                  </a:cubicBezTo>
                  <a:cubicBezTo>
                    <a:pt x="358600" y="633277"/>
                    <a:pt x="358600" y="633277"/>
                    <a:pt x="358600" y="653716"/>
                  </a:cubicBezTo>
                  <a:cubicBezTo>
                    <a:pt x="358600" y="653716"/>
                    <a:pt x="358600" y="653716"/>
                    <a:pt x="358600" y="1062506"/>
                  </a:cubicBezTo>
                  <a:cubicBezTo>
                    <a:pt x="358600" y="1096572"/>
                    <a:pt x="338302" y="1117011"/>
                    <a:pt x="304472" y="1117011"/>
                  </a:cubicBezTo>
                  <a:cubicBezTo>
                    <a:pt x="270642" y="1117011"/>
                    <a:pt x="250344" y="1096572"/>
                    <a:pt x="250344" y="1062506"/>
                  </a:cubicBezTo>
                  <a:cubicBezTo>
                    <a:pt x="250344" y="1062506"/>
                    <a:pt x="250344" y="1062506"/>
                    <a:pt x="250344" y="653716"/>
                  </a:cubicBezTo>
                  <a:cubicBezTo>
                    <a:pt x="250344" y="653716"/>
                    <a:pt x="250344" y="653716"/>
                    <a:pt x="223280" y="653716"/>
                  </a:cubicBezTo>
                  <a:cubicBezTo>
                    <a:pt x="223280" y="653716"/>
                    <a:pt x="223280" y="653716"/>
                    <a:pt x="223280" y="1062506"/>
                  </a:cubicBezTo>
                  <a:cubicBezTo>
                    <a:pt x="223280" y="1096572"/>
                    <a:pt x="202982" y="1117011"/>
                    <a:pt x="169152" y="1117011"/>
                  </a:cubicBezTo>
                  <a:cubicBezTo>
                    <a:pt x="135322" y="1117011"/>
                    <a:pt x="108258" y="1096572"/>
                    <a:pt x="108258" y="1062506"/>
                  </a:cubicBezTo>
                  <a:cubicBezTo>
                    <a:pt x="108258" y="1062506"/>
                    <a:pt x="108258" y="1062506"/>
                    <a:pt x="108258" y="653716"/>
                  </a:cubicBezTo>
                  <a:cubicBezTo>
                    <a:pt x="108258" y="653716"/>
                    <a:pt x="108258" y="653716"/>
                    <a:pt x="108258" y="633277"/>
                  </a:cubicBezTo>
                  <a:cubicBezTo>
                    <a:pt x="108258" y="633277"/>
                    <a:pt x="108258" y="633277"/>
                    <a:pt x="108258" y="469761"/>
                  </a:cubicBezTo>
                  <a:cubicBezTo>
                    <a:pt x="108258" y="469761"/>
                    <a:pt x="108258" y="469761"/>
                    <a:pt x="108258" y="367564"/>
                  </a:cubicBezTo>
                  <a:cubicBezTo>
                    <a:pt x="108258" y="367564"/>
                    <a:pt x="108258" y="367564"/>
                    <a:pt x="87960" y="367564"/>
                  </a:cubicBezTo>
                  <a:cubicBezTo>
                    <a:pt x="87960" y="367564"/>
                    <a:pt x="87960" y="367564"/>
                    <a:pt x="87960" y="456135"/>
                  </a:cubicBezTo>
                  <a:cubicBezTo>
                    <a:pt x="87960" y="456135"/>
                    <a:pt x="87960" y="456135"/>
                    <a:pt x="87960" y="612837"/>
                  </a:cubicBezTo>
                  <a:cubicBezTo>
                    <a:pt x="87960" y="640090"/>
                    <a:pt x="74428" y="653716"/>
                    <a:pt x="47364" y="653716"/>
                  </a:cubicBezTo>
                  <a:cubicBezTo>
                    <a:pt x="20300" y="653716"/>
                    <a:pt x="0" y="640090"/>
                    <a:pt x="0" y="612837"/>
                  </a:cubicBezTo>
                  <a:cubicBezTo>
                    <a:pt x="0" y="612837"/>
                    <a:pt x="0" y="612837"/>
                    <a:pt x="0" y="347124"/>
                  </a:cubicBezTo>
                  <a:cubicBezTo>
                    <a:pt x="0" y="278993"/>
                    <a:pt x="67662" y="217674"/>
                    <a:pt x="135322" y="217674"/>
                  </a:cubicBezTo>
                  <a:close/>
                  <a:moveTo>
                    <a:pt x="236292" y="0"/>
                  </a:moveTo>
                  <a:cubicBezTo>
                    <a:pt x="292448" y="0"/>
                    <a:pt x="337968" y="45522"/>
                    <a:pt x="337968" y="101677"/>
                  </a:cubicBezTo>
                  <a:cubicBezTo>
                    <a:pt x="337968" y="157832"/>
                    <a:pt x="292448" y="203354"/>
                    <a:pt x="236292" y="203354"/>
                  </a:cubicBezTo>
                  <a:cubicBezTo>
                    <a:pt x="180136" y="203354"/>
                    <a:pt x="134616" y="157832"/>
                    <a:pt x="134616" y="101677"/>
                  </a:cubicBezTo>
                  <a:cubicBezTo>
                    <a:pt x="134616" y="45522"/>
                    <a:pt x="180136" y="0"/>
                    <a:pt x="2362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id-ID" sz="3599">
                <a:latin typeface="Calibri" panose="020F0502020204030204" pitchFamily="34" charset="0"/>
              </a:endParaRPr>
            </a:p>
          </p:txBody>
        </p:sp>
        <p:sp>
          <p:nvSpPr>
            <p:cNvPr id="93" name="Freeform 89">
              <a:extLst>
                <a:ext uri="{FF2B5EF4-FFF2-40B4-BE49-F238E27FC236}">
                  <a16:creationId xmlns:a16="http://schemas.microsoft.com/office/drawing/2014/main" id="{1D1A6202-AB81-42D0-9721-96D50C1F12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0689" y="3286962"/>
              <a:ext cx="273905" cy="602427"/>
            </a:xfrm>
            <a:custGeom>
              <a:avLst/>
              <a:gdLst>
                <a:gd name="connsiteX0" fmla="*/ 135322 w 466856"/>
                <a:gd name="connsiteY0" fmla="*/ 217674 h 1117011"/>
                <a:gd name="connsiteX1" fmla="*/ 189450 w 466856"/>
                <a:gd name="connsiteY1" fmla="*/ 217674 h 1117011"/>
                <a:gd name="connsiteX2" fmla="*/ 202982 w 466856"/>
                <a:gd name="connsiteY2" fmla="*/ 217674 h 1117011"/>
                <a:gd name="connsiteX3" fmla="*/ 338302 w 466856"/>
                <a:gd name="connsiteY3" fmla="*/ 217674 h 1117011"/>
                <a:gd name="connsiteX4" fmla="*/ 466856 w 466856"/>
                <a:gd name="connsiteY4" fmla="*/ 347124 h 1117011"/>
                <a:gd name="connsiteX5" fmla="*/ 466856 w 466856"/>
                <a:gd name="connsiteY5" fmla="*/ 612837 h 1117011"/>
                <a:gd name="connsiteX6" fmla="*/ 426260 w 466856"/>
                <a:gd name="connsiteY6" fmla="*/ 653716 h 1117011"/>
                <a:gd name="connsiteX7" fmla="*/ 385664 w 466856"/>
                <a:gd name="connsiteY7" fmla="*/ 612837 h 1117011"/>
                <a:gd name="connsiteX8" fmla="*/ 385664 w 466856"/>
                <a:gd name="connsiteY8" fmla="*/ 456135 h 1117011"/>
                <a:gd name="connsiteX9" fmla="*/ 385664 w 466856"/>
                <a:gd name="connsiteY9" fmla="*/ 367564 h 1117011"/>
                <a:gd name="connsiteX10" fmla="*/ 358600 w 466856"/>
                <a:gd name="connsiteY10" fmla="*/ 367564 h 1117011"/>
                <a:gd name="connsiteX11" fmla="*/ 358600 w 466856"/>
                <a:gd name="connsiteY11" fmla="*/ 469761 h 1117011"/>
                <a:gd name="connsiteX12" fmla="*/ 358600 w 466856"/>
                <a:gd name="connsiteY12" fmla="*/ 633277 h 1117011"/>
                <a:gd name="connsiteX13" fmla="*/ 358600 w 466856"/>
                <a:gd name="connsiteY13" fmla="*/ 653716 h 1117011"/>
                <a:gd name="connsiteX14" fmla="*/ 358600 w 466856"/>
                <a:gd name="connsiteY14" fmla="*/ 1062506 h 1117011"/>
                <a:gd name="connsiteX15" fmla="*/ 304472 w 466856"/>
                <a:gd name="connsiteY15" fmla="*/ 1117011 h 1117011"/>
                <a:gd name="connsiteX16" fmla="*/ 250344 w 466856"/>
                <a:gd name="connsiteY16" fmla="*/ 1062506 h 1117011"/>
                <a:gd name="connsiteX17" fmla="*/ 250344 w 466856"/>
                <a:gd name="connsiteY17" fmla="*/ 653716 h 1117011"/>
                <a:gd name="connsiteX18" fmla="*/ 223280 w 466856"/>
                <a:gd name="connsiteY18" fmla="*/ 653716 h 1117011"/>
                <a:gd name="connsiteX19" fmla="*/ 223280 w 466856"/>
                <a:gd name="connsiteY19" fmla="*/ 1062506 h 1117011"/>
                <a:gd name="connsiteX20" fmla="*/ 169152 w 466856"/>
                <a:gd name="connsiteY20" fmla="*/ 1117011 h 1117011"/>
                <a:gd name="connsiteX21" fmla="*/ 108258 w 466856"/>
                <a:gd name="connsiteY21" fmla="*/ 1062506 h 1117011"/>
                <a:gd name="connsiteX22" fmla="*/ 108258 w 466856"/>
                <a:gd name="connsiteY22" fmla="*/ 653716 h 1117011"/>
                <a:gd name="connsiteX23" fmla="*/ 108258 w 466856"/>
                <a:gd name="connsiteY23" fmla="*/ 633277 h 1117011"/>
                <a:gd name="connsiteX24" fmla="*/ 108258 w 466856"/>
                <a:gd name="connsiteY24" fmla="*/ 469761 h 1117011"/>
                <a:gd name="connsiteX25" fmla="*/ 108258 w 466856"/>
                <a:gd name="connsiteY25" fmla="*/ 367564 h 1117011"/>
                <a:gd name="connsiteX26" fmla="*/ 87960 w 466856"/>
                <a:gd name="connsiteY26" fmla="*/ 367564 h 1117011"/>
                <a:gd name="connsiteX27" fmla="*/ 87960 w 466856"/>
                <a:gd name="connsiteY27" fmla="*/ 456135 h 1117011"/>
                <a:gd name="connsiteX28" fmla="*/ 87960 w 466856"/>
                <a:gd name="connsiteY28" fmla="*/ 612837 h 1117011"/>
                <a:gd name="connsiteX29" fmla="*/ 47364 w 466856"/>
                <a:gd name="connsiteY29" fmla="*/ 653716 h 1117011"/>
                <a:gd name="connsiteX30" fmla="*/ 0 w 466856"/>
                <a:gd name="connsiteY30" fmla="*/ 612837 h 1117011"/>
                <a:gd name="connsiteX31" fmla="*/ 0 w 466856"/>
                <a:gd name="connsiteY31" fmla="*/ 347124 h 1117011"/>
                <a:gd name="connsiteX32" fmla="*/ 135322 w 466856"/>
                <a:gd name="connsiteY32" fmla="*/ 217674 h 1117011"/>
                <a:gd name="connsiteX33" fmla="*/ 236292 w 466856"/>
                <a:gd name="connsiteY33" fmla="*/ 0 h 1117011"/>
                <a:gd name="connsiteX34" fmla="*/ 337968 w 466856"/>
                <a:gd name="connsiteY34" fmla="*/ 101677 h 1117011"/>
                <a:gd name="connsiteX35" fmla="*/ 236292 w 466856"/>
                <a:gd name="connsiteY35" fmla="*/ 203354 h 1117011"/>
                <a:gd name="connsiteX36" fmla="*/ 134616 w 466856"/>
                <a:gd name="connsiteY36" fmla="*/ 101677 h 1117011"/>
                <a:gd name="connsiteX37" fmla="*/ 236292 w 466856"/>
                <a:gd name="connsiteY37" fmla="*/ 0 h 1117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466856" h="1117011">
                  <a:moveTo>
                    <a:pt x="135322" y="217674"/>
                  </a:moveTo>
                  <a:cubicBezTo>
                    <a:pt x="135322" y="217674"/>
                    <a:pt x="135322" y="217674"/>
                    <a:pt x="189450" y="217674"/>
                  </a:cubicBezTo>
                  <a:cubicBezTo>
                    <a:pt x="189450" y="217674"/>
                    <a:pt x="189450" y="217674"/>
                    <a:pt x="202982" y="217674"/>
                  </a:cubicBezTo>
                  <a:cubicBezTo>
                    <a:pt x="202982" y="217674"/>
                    <a:pt x="202982" y="217674"/>
                    <a:pt x="338302" y="217674"/>
                  </a:cubicBezTo>
                  <a:cubicBezTo>
                    <a:pt x="405962" y="217674"/>
                    <a:pt x="466856" y="278993"/>
                    <a:pt x="466856" y="347124"/>
                  </a:cubicBezTo>
                  <a:cubicBezTo>
                    <a:pt x="466856" y="347124"/>
                    <a:pt x="466856" y="347124"/>
                    <a:pt x="466856" y="612837"/>
                  </a:cubicBezTo>
                  <a:cubicBezTo>
                    <a:pt x="466856" y="640090"/>
                    <a:pt x="446558" y="653716"/>
                    <a:pt x="426260" y="653716"/>
                  </a:cubicBezTo>
                  <a:cubicBezTo>
                    <a:pt x="399196" y="653716"/>
                    <a:pt x="385664" y="640090"/>
                    <a:pt x="385664" y="612837"/>
                  </a:cubicBezTo>
                  <a:cubicBezTo>
                    <a:pt x="385664" y="612837"/>
                    <a:pt x="385664" y="612837"/>
                    <a:pt x="385664" y="456135"/>
                  </a:cubicBezTo>
                  <a:cubicBezTo>
                    <a:pt x="385664" y="456135"/>
                    <a:pt x="385664" y="456135"/>
                    <a:pt x="385664" y="367564"/>
                  </a:cubicBezTo>
                  <a:cubicBezTo>
                    <a:pt x="385664" y="367564"/>
                    <a:pt x="385664" y="367564"/>
                    <a:pt x="358600" y="367564"/>
                  </a:cubicBezTo>
                  <a:cubicBezTo>
                    <a:pt x="358600" y="367564"/>
                    <a:pt x="358600" y="367564"/>
                    <a:pt x="358600" y="469761"/>
                  </a:cubicBezTo>
                  <a:cubicBezTo>
                    <a:pt x="358600" y="469761"/>
                    <a:pt x="358600" y="469761"/>
                    <a:pt x="358600" y="633277"/>
                  </a:cubicBezTo>
                  <a:cubicBezTo>
                    <a:pt x="358600" y="633277"/>
                    <a:pt x="358600" y="633277"/>
                    <a:pt x="358600" y="653716"/>
                  </a:cubicBezTo>
                  <a:cubicBezTo>
                    <a:pt x="358600" y="653716"/>
                    <a:pt x="358600" y="653716"/>
                    <a:pt x="358600" y="1062506"/>
                  </a:cubicBezTo>
                  <a:cubicBezTo>
                    <a:pt x="358600" y="1096572"/>
                    <a:pt x="338302" y="1117011"/>
                    <a:pt x="304472" y="1117011"/>
                  </a:cubicBezTo>
                  <a:cubicBezTo>
                    <a:pt x="270642" y="1117011"/>
                    <a:pt x="250344" y="1096572"/>
                    <a:pt x="250344" y="1062506"/>
                  </a:cubicBezTo>
                  <a:cubicBezTo>
                    <a:pt x="250344" y="1062506"/>
                    <a:pt x="250344" y="1062506"/>
                    <a:pt x="250344" y="653716"/>
                  </a:cubicBezTo>
                  <a:cubicBezTo>
                    <a:pt x="250344" y="653716"/>
                    <a:pt x="250344" y="653716"/>
                    <a:pt x="223280" y="653716"/>
                  </a:cubicBezTo>
                  <a:cubicBezTo>
                    <a:pt x="223280" y="653716"/>
                    <a:pt x="223280" y="653716"/>
                    <a:pt x="223280" y="1062506"/>
                  </a:cubicBezTo>
                  <a:cubicBezTo>
                    <a:pt x="223280" y="1096572"/>
                    <a:pt x="202982" y="1117011"/>
                    <a:pt x="169152" y="1117011"/>
                  </a:cubicBezTo>
                  <a:cubicBezTo>
                    <a:pt x="135322" y="1117011"/>
                    <a:pt x="108258" y="1096572"/>
                    <a:pt x="108258" y="1062506"/>
                  </a:cubicBezTo>
                  <a:cubicBezTo>
                    <a:pt x="108258" y="1062506"/>
                    <a:pt x="108258" y="1062506"/>
                    <a:pt x="108258" y="653716"/>
                  </a:cubicBezTo>
                  <a:cubicBezTo>
                    <a:pt x="108258" y="653716"/>
                    <a:pt x="108258" y="653716"/>
                    <a:pt x="108258" y="633277"/>
                  </a:cubicBezTo>
                  <a:cubicBezTo>
                    <a:pt x="108258" y="633277"/>
                    <a:pt x="108258" y="633277"/>
                    <a:pt x="108258" y="469761"/>
                  </a:cubicBezTo>
                  <a:cubicBezTo>
                    <a:pt x="108258" y="469761"/>
                    <a:pt x="108258" y="469761"/>
                    <a:pt x="108258" y="367564"/>
                  </a:cubicBezTo>
                  <a:cubicBezTo>
                    <a:pt x="108258" y="367564"/>
                    <a:pt x="108258" y="367564"/>
                    <a:pt x="87960" y="367564"/>
                  </a:cubicBezTo>
                  <a:cubicBezTo>
                    <a:pt x="87960" y="367564"/>
                    <a:pt x="87960" y="367564"/>
                    <a:pt x="87960" y="456135"/>
                  </a:cubicBezTo>
                  <a:cubicBezTo>
                    <a:pt x="87960" y="456135"/>
                    <a:pt x="87960" y="456135"/>
                    <a:pt x="87960" y="612837"/>
                  </a:cubicBezTo>
                  <a:cubicBezTo>
                    <a:pt x="87960" y="640090"/>
                    <a:pt x="74428" y="653716"/>
                    <a:pt x="47364" y="653716"/>
                  </a:cubicBezTo>
                  <a:cubicBezTo>
                    <a:pt x="20300" y="653716"/>
                    <a:pt x="0" y="640090"/>
                    <a:pt x="0" y="612837"/>
                  </a:cubicBezTo>
                  <a:cubicBezTo>
                    <a:pt x="0" y="612837"/>
                    <a:pt x="0" y="612837"/>
                    <a:pt x="0" y="347124"/>
                  </a:cubicBezTo>
                  <a:cubicBezTo>
                    <a:pt x="0" y="278993"/>
                    <a:pt x="67662" y="217674"/>
                    <a:pt x="135322" y="217674"/>
                  </a:cubicBezTo>
                  <a:close/>
                  <a:moveTo>
                    <a:pt x="236292" y="0"/>
                  </a:moveTo>
                  <a:cubicBezTo>
                    <a:pt x="292448" y="0"/>
                    <a:pt x="337968" y="45522"/>
                    <a:pt x="337968" y="101677"/>
                  </a:cubicBezTo>
                  <a:cubicBezTo>
                    <a:pt x="337968" y="157832"/>
                    <a:pt x="292448" y="203354"/>
                    <a:pt x="236292" y="203354"/>
                  </a:cubicBezTo>
                  <a:cubicBezTo>
                    <a:pt x="180136" y="203354"/>
                    <a:pt x="134616" y="157832"/>
                    <a:pt x="134616" y="101677"/>
                  </a:cubicBezTo>
                  <a:cubicBezTo>
                    <a:pt x="134616" y="45522"/>
                    <a:pt x="180136" y="0"/>
                    <a:pt x="236292" y="0"/>
                  </a:cubicBezTo>
                  <a:close/>
                </a:path>
              </a:pathLst>
            </a:custGeom>
            <a:solidFill>
              <a:srgbClr val="8BC145"/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id-ID" sz="3599">
                <a:latin typeface="Calibri" panose="020F0502020204030204" pitchFamily="34" charset="0"/>
              </a:endParaRPr>
            </a:p>
          </p:txBody>
        </p:sp>
        <p:sp>
          <p:nvSpPr>
            <p:cNvPr id="94" name="Freeform 116">
              <a:extLst>
                <a:ext uri="{FF2B5EF4-FFF2-40B4-BE49-F238E27FC236}">
                  <a16:creationId xmlns:a16="http://schemas.microsoft.com/office/drawing/2014/main" id="{31F873FE-89CE-413B-AAE6-08A9E05397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08514" y="3286962"/>
              <a:ext cx="273905" cy="602427"/>
            </a:xfrm>
            <a:custGeom>
              <a:avLst/>
              <a:gdLst>
                <a:gd name="connsiteX0" fmla="*/ 135322 w 466856"/>
                <a:gd name="connsiteY0" fmla="*/ 217674 h 1117011"/>
                <a:gd name="connsiteX1" fmla="*/ 189450 w 466856"/>
                <a:gd name="connsiteY1" fmla="*/ 217674 h 1117011"/>
                <a:gd name="connsiteX2" fmla="*/ 202982 w 466856"/>
                <a:gd name="connsiteY2" fmla="*/ 217674 h 1117011"/>
                <a:gd name="connsiteX3" fmla="*/ 338302 w 466856"/>
                <a:gd name="connsiteY3" fmla="*/ 217674 h 1117011"/>
                <a:gd name="connsiteX4" fmla="*/ 466856 w 466856"/>
                <a:gd name="connsiteY4" fmla="*/ 347124 h 1117011"/>
                <a:gd name="connsiteX5" fmla="*/ 466856 w 466856"/>
                <a:gd name="connsiteY5" fmla="*/ 612837 h 1117011"/>
                <a:gd name="connsiteX6" fmla="*/ 426260 w 466856"/>
                <a:gd name="connsiteY6" fmla="*/ 653716 h 1117011"/>
                <a:gd name="connsiteX7" fmla="*/ 385664 w 466856"/>
                <a:gd name="connsiteY7" fmla="*/ 612837 h 1117011"/>
                <a:gd name="connsiteX8" fmla="*/ 385664 w 466856"/>
                <a:gd name="connsiteY8" fmla="*/ 456135 h 1117011"/>
                <a:gd name="connsiteX9" fmla="*/ 385664 w 466856"/>
                <a:gd name="connsiteY9" fmla="*/ 367564 h 1117011"/>
                <a:gd name="connsiteX10" fmla="*/ 358600 w 466856"/>
                <a:gd name="connsiteY10" fmla="*/ 367564 h 1117011"/>
                <a:gd name="connsiteX11" fmla="*/ 358600 w 466856"/>
                <a:gd name="connsiteY11" fmla="*/ 469761 h 1117011"/>
                <a:gd name="connsiteX12" fmla="*/ 358600 w 466856"/>
                <a:gd name="connsiteY12" fmla="*/ 633277 h 1117011"/>
                <a:gd name="connsiteX13" fmla="*/ 358600 w 466856"/>
                <a:gd name="connsiteY13" fmla="*/ 653716 h 1117011"/>
                <a:gd name="connsiteX14" fmla="*/ 358600 w 466856"/>
                <a:gd name="connsiteY14" fmla="*/ 1062506 h 1117011"/>
                <a:gd name="connsiteX15" fmla="*/ 304472 w 466856"/>
                <a:gd name="connsiteY15" fmla="*/ 1117011 h 1117011"/>
                <a:gd name="connsiteX16" fmla="*/ 250344 w 466856"/>
                <a:gd name="connsiteY16" fmla="*/ 1062506 h 1117011"/>
                <a:gd name="connsiteX17" fmla="*/ 250344 w 466856"/>
                <a:gd name="connsiteY17" fmla="*/ 653716 h 1117011"/>
                <a:gd name="connsiteX18" fmla="*/ 223280 w 466856"/>
                <a:gd name="connsiteY18" fmla="*/ 653716 h 1117011"/>
                <a:gd name="connsiteX19" fmla="*/ 223280 w 466856"/>
                <a:gd name="connsiteY19" fmla="*/ 1062506 h 1117011"/>
                <a:gd name="connsiteX20" fmla="*/ 169152 w 466856"/>
                <a:gd name="connsiteY20" fmla="*/ 1117011 h 1117011"/>
                <a:gd name="connsiteX21" fmla="*/ 108258 w 466856"/>
                <a:gd name="connsiteY21" fmla="*/ 1062506 h 1117011"/>
                <a:gd name="connsiteX22" fmla="*/ 108258 w 466856"/>
                <a:gd name="connsiteY22" fmla="*/ 653716 h 1117011"/>
                <a:gd name="connsiteX23" fmla="*/ 108258 w 466856"/>
                <a:gd name="connsiteY23" fmla="*/ 633277 h 1117011"/>
                <a:gd name="connsiteX24" fmla="*/ 108258 w 466856"/>
                <a:gd name="connsiteY24" fmla="*/ 469761 h 1117011"/>
                <a:gd name="connsiteX25" fmla="*/ 108258 w 466856"/>
                <a:gd name="connsiteY25" fmla="*/ 367564 h 1117011"/>
                <a:gd name="connsiteX26" fmla="*/ 87960 w 466856"/>
                <a:gd name="connsiteY26" fmla="*/ 367564 h 1117011"/>
                <a:gd name="connsiteX27" fmla="*/ 87960 w 466856"/>
                <a:gd name="connsiteY27" fmla="*/ 456135 h 1117011"/>
                <a:gd name="connsiteX28" fmla="*/ 87960 w 466856"/>
                <a:gd name="connsiteY28" fmla="*/ 612837 h 1117011"/>
                <a:gd name="connsiteX29" fmla="*/ 47364 w 466856"/>
                <a:gd name="connsiteY29" fmla="*/ 653716 h 1117011"/>
                <a:gd name="connsiteX30" fmla="*/ 0 w 466856"/>
                <a:gd name="connsiteY30" fmla="*/ 612837 h 1117011"/>
                <a:gd name="connsiteX31" fmla="*/ 0 w 466856"/>
                <a:gd name="connsiteY31" fmla="*/ 347124 h 1117011"/>
                <a:gd name="connsiteX32" fmla="*/ 135322 w 466856"/>
                <a:gd name="connsiteY32" fmla="*/ 217674 h 1117011"/>
                <a:gd name="connsiteX33" fmla="*/ 236292 w 466856"/>
                <a:gd name="connsiteY33" fmla="*/ 0 h 1117011"/>
                <a:gd name="connsiteX34" fmla="*/ 337968 w 466856"/>
                <a:gd name="connsiteY34" fmla="*/ 101677 h 1117011"/>
                <a:gd name="connsiteX35" fmla="*/ 236292 w 466856"/>
                <a:gd name="connsiteY35" fmla="*/ 203354 h 1117011"/>
                <a:gd name="connsiteX36" fmla="*/ 134616 w 466856"/>
                <a:gd name="connsiteY36" fmla="*/ 101677 h 1117011"/>
                <a:gd name="connsiteX37" fmla="*/ 236292 w 466856"/>
                <a:gd name="connsiteY37" fmla="*/ 0 h 1117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466856" h="1117011">
                  <a:moveTo>
                    <a:pt x="135322" y="217674"/>
                  </a:moveTo>
                  <a:cubicBezTo>
                    <a:pt x="135322" y="217674"/>
                    <a:pt x="135322" y="217674"/>
                    <a:pt x="189450" y="217674"/>
                  </a:cubicBezTo>
                  <a:cubicBezTo>
                    <a:pt x="189450" y="217674"/>
                    <a:pt x="189450" y="217674"/>
                    <a:pt x="202982" y="217674"/>
                  </a:cubicBezTo>
                  <a:cubicBezTo>
                    <a:pt x="202982" y="217674"/>
                    <a:pt x="202982" y="217674"/>
                    <a:pt x="338302" y="217674"/>
                  </a:cubicBezTo>
                  <a:cubicBezTo>
                    <a:pt x="405962" y="217674"/>
                    <a:pt x="466856" y="278993"/>
                    <a:pt x="466856" y="347124"/>
                  </a:cubicBezTo>
                  <a:cubicBezTo>
                    <a:pt x="466856" y="347124"/>
                    <a:pt x="466856" y="347124"/>
                    <a:pt x="466856" y="612837"/>
                  </a:cubicBezTo>
                  <a:cubicBezTo>
                    <a:pt x="466856" y="640090"/>
                    <a:pt x="446558" y="653716"/>
                    <a:pt x="426260" y="653716"/>
                  </a:cubicBezTo>
                  <a:cubicBezTo>
                    <a:pt x="399196" y="653716"/>
                    <a:pt x="385664" y="640090"/>
                    <a:pt x="385664" y="612837"/>
                  </a:cubicBezTo>
                  <a:cubicBezTo>
                    <a:pt x="385664" y="612837"/>
                    <a:pt x="385664" y="612837"/>
                    <a:pt x="385664" y="456135"/>
                  </a:cubicBezTo>
                  <a:cubicBezTo>
                    <a:pt x="385664" y="456135"/>
                    <a:pt x="385664" y="456135"/>
                    <a:pt x="385664" y="367564"/>
                  </a:cubicBezTo>
                  <a:cubicBezTo>
                    <a:pt x="385664" y="367564"/>
                    <a:pt x="385664" y="367564"/>
                    <a:pt x="358600" y="367564"/>
                  </a:cubicBezTo>
                  <a:cubicBezTo>
                    <a:pt x="358600" y="367564"/>
                    <a:pt x="358600" y="367564"/>
                    <a:pt x="358600" y="469761"/>
                  </a:cubicBezTo>
                  <a:cubicBezTo>
                    <a:pt x="358600" y="469761"/>
                    <a:pt x="358600" y="469761"/>
                    <a:pt x="358600" y="633277"/>
                  </a:cubicBezTo>
                  <a:cubicBezTo>
                    <a:pt x="358600" y="633277"/>
                    <a:pt x="358600" y="633277"/>
                    <a:pt x="358600" y="653716"/>
                  </a:cubicBezTo>
                  <a:cubicBezTo>
                    <a:pt x="358600" y="653716"/>
                    <a:pt x="358600" y="653716"/>
                    <a:pt x="358600" y="1062506"/>
                  </a:cubicBezTo>
                  <a:cubicBezTo>
                    <a:pt x="358600" y="1096572"/>
                    <a:pt x="338302" y="1117011"/>
                    <a:pt x="304472" y="1117011"/>
                  </a:cubicBezTo>
                  <a:cubicBezTo>
                    <a:pt x="270642" y="1117011"/>
                    <a:pt x="250344" y="1096572"/>
                    <a:pt x="250344" y="1062506"/>
                  </a:cubicBezTo>
                  <a:cubicBezTo>
                    <a:pt x="250344" y="1062506"/>
                    <a:pt x="250344" y="1062506"/>
                    <a:pt x="250344" y="653716"/>
                  </a:cubicBezTo>
                  <a:cubicBezTo>
                    <a:pt x="250344" y="653716"/>
                    <a:pt x="250344" y="653716"/>
                    <a:pt x="223280" y="653716"/>
                  </a:cubicBezTo>
                  <a:cubicBezTo>
                    <a:pt x="223280" y="653716"/>
                    <a:pt x="223280" y="653716"/>
                    <a:pt x="223280" y="1062506"/>
                  </a:cubicBezTo>
                  <a:cubicBezTo>
                    <a:pt x="223280" y="1096572"/>
                    <a:pt x="202982" y="1117011"/>
                    <a:pt x="169152" y="1117011"/>
                  </a:cubicBezTo>
                  <a:cubicBezTo>
                    <a:pt x="135322" y="1117011"/>
                    <a:pt x="108258" y="1096572"/>
                    <a:pt x="108258" y="1062506"/>
                  </a:cubicBezTo>
                  <a:cubicBezTo>
                    <a:pt x="108258" y="1062506"/>
                    <a:pt x="108258" y="1062506"/>
                    <a:pt x="108258" y="653716"/>
                  </a:cubicBezTo>
                  <a:cubicBezTo>
                    <a:pt x="108258" y="653716"/>
                    <a:pt x="108258" y="653716"/>
                    <a:pt x="108258" y="633277"/>
                  </a:cubicBezTo>
                  <a:cubicBezTo>
                    <a:pt x="108258" y="633277"/>
                    <a:pt x="108258" y="633277"/>
                    <a:pt x="108258" y="469761"/>
                  </a:cubicBezTo>
                  <a:cubicBezTo>
                    <a:pt x="108258" y="469761"/>
                    <a:pt x="108258" y="469761"/>
                    <a:pt x="108258" y="367564"/>
                  </a:cubicBezTo>
                  <a:cubicBezTo>
                    <a:pt x="108258" y="367564"/>
                    <a:pt x="108258" y="367564"/>
                    <a:pt x="87960" y="367564"/>
                  </a:cubicBezTo>
                  <a:cubicBezTo>
                    <a:pt x="87960" y="367564"/>
                    <a:pt x="87960" y="367564"/>
                    <a:pt x="87960" y="456135"/>
                  </a:cubicBezTo>
                  <a:cubicBezTo>
                    <a:pt x="87960" y="456135"/>
                    <a:pt x="87960" y="456135"/>
                    <a:pt x="87960" y="612837"/>
                  </a:cubicBezTo>
                  <a:cubicBezTo>
                    <a:pt x="87960" y="640090"/>
                    <a:pt x="74428" y="653716"/>
                    <a:pt x="47364" y="653716"/>
                  </a:cubicBezTo>
                  <a:cubicBezTo>
                    <a:pt x="20300" y="653716"/>
                    <a:pt x="0" y="640090"/>
                    <a:pt x="0" y="612837"/>
                  </a:cubicBezTo>
                  <a:cubicBezTo>
                    <a:pt x="0" y="612837"/>
                    <a:pt x="0" y="612837"/>
                    <a:pt x="0" y="347124"/>
                  </a:cubicBezTo>
                  <a:cubicBezTo>
                    <a:pt x="0" y="278993"/>
                    <a:pt x="67662" y="217674"/>
                    <a:pt x="135322" y="217674"/>
                  </a:cubicBezTo>
                  <a:close/>
                  <a:moveTo>
                    <a:pt x="236292" y="0"/>
                  </a:moveTo>
                  <a:cubicBezTo>
                    <a:pt x="292448" y="0"/>
                    <a:pt x="337968" y="45522"/>
                    <a:pt x="337968" y="101677"/>
                  </a:cubicBezTo>
                  <a:cubicBezTo>
                    <a:pt x="337968" y="157832"/>
                    <a:pt x="292448" y="203354"/>
                    <a:pt x="236292" y="203354"/>
                  </a:cubicBezTo>
                  <a:cubicBezTo>
                    <a:pt x="180136" y="203354"/>
                    <a:pt x="134616" y="157832"/>
                    <a:pt x="134616" y="101677"/>
                  </a:cubicBezTo>
                  <a:cubicBezTo>
                    <a:pt x="134616" y="45522"/>
                    <a:pt x="180136" y="0"/>
                    <a:pt x="236292" y="0"/>
                  </a:cubicBezTo>
                  <a:close/>
                </a:path>
              </a:pathLst>
            </a:custGeom>
            <a:solidFill>
              <a:srgbClr val="8BC145"/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id-ID" sz="3599">
                <a:latin typeface="Calibri" panose="020F0502020204030204" pitchFamily="34" charset="0"/>
              </a:endParaRPr>
            </a:p>
          </p:txBody>
        </p:sp>
        <p:sp>
          <p:nvSpPr>
            <p:cNvPr id="95" name="Freeform 117">
              <a:extLst>
                <a:ext uri="{FF2B5EF4-FFF2-40B4-BE49-F238E27FC236}">
                  <a16:creationId xmlns:a16="http://schemas.microsoft.com/office/drawing/2014/main" id="{2E3F4FFC-9AC7-49E8-97CF-44964A4D1B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6340" y="3286962"/>
              <a:ext cx="273905" cy="602427"/>
            </a:xfrm>
            <a:custGeom>
              <a:avLst/>
              <a:gdLst>
                <a:gd name="connsiteX0" fmla="*/ 135322 w 466856"/>
                <a:gd name="connsiteY0" fmla="*/ 217674 h 1117011"/>
                <a:gd name="connsiteX1" fmla="*/ 189450 w 466856"/>
                <a:gd name="connsiteY1" fmla="*/ 217674 h 1117011"/>
                <a:gd name="connsiteX2" fmla="*/ 202982 w 466856"/>
                <a:gd name="connsiteY2" fmla="*/ 217674 h 1117011"/>
                <a:gd name="connsiteX3" fmla="*/ 338302 w 466856"/>
                <a:gd name="connsiteY3" fmla="*/ 217674 h 1117011"/>
                <a:gd name="connsiteX4" fmla="*/ 466856 w 466856"/>
                <a:gd name="connsiteY4" fmla="*/ 347124 h 1117011"/>
                <a:gd name="connsiteX5" fmla="*/ 466856 w 466856"/>
                <a:gd name="connsiteY5" fmla="*/ 612837 h 1117011"/>
                <a:gd name="connsiteX6" fmla="*/ 426260 w 466856"/>
                <a:gd name="connsiteY6" fmla="*/ 653716 h 1117011"/>
                <a:gd name="connsiteX7" fmla="*/ 385664 w 466856"/>
                <a:gd name="connsiteY7" fmla="*/ 612837 h 1117011"/>
                <a:gd name="connsiteX8" fmla="*/ 385664 w 466856"/>
                <a:gd name="connsiteY8" fmla="*/ 456135 h 1117011"/>
                <a:gd name="connsiteX9" fmla="*/ 385664 w 466856"/>
                <a:gd name="connsiteY9" fmla="*/ 367564 h 1117011"/>
                <a:gd name="connsiteX10" fmla="*/ 358600 w 466856"/>
                <a:gd name="connsiteY10" fmla="*/ 367564 h 1117011"/>
                <a:gd name="connsiteX11" fmla="*/ 358600 w 466856"/>
                <a:gd name="connsiteY11" fmla="*/ 469761 h 1117011"/>
                <a:gd name="connsiteX12" fmla="*/ 358600 w 466856"/>
                <a:gd name="connsiteY12" fmla="*/ 633277 h 1117011"/>
                <a:gd name="connsiteX13" fmla="*/ 358600 w 466856"/>
                <a:gd name="connsiteY13" fmla="*/ 653716 h 1117011"/>
                <a:gd name="connsiteX14" fmla="*/ 358600 w 466856"/>
                <a:gd name="connsiteY14" fmla="*/ 1062506 h 1117011"/>
                <a:gd name="connsiteX15" fmla="*/ 304472 w 466856"/>
                <a:gd name="connsiteY15" fmla="*/ 1117011 h 1117011"/>
                <a:gd name="connsiteX16" fmla="*/ 250344 w 466856"/>
                <a:gd name="connsiteY16" fmla="*/ 1062506 h 1117011"/>
                <a:gd name="connsiteX17" fmla="*/ 250344 w 466856"/>
                <a:gd name="connsiteY17" fmla="*/ 653716 h 1117011"/>
                <a:gd name="connsiteX18" fmla="*/ 223280 w 466856"/>
                <a:gd name="connsiteY18" fmla="*/ 653716 h 1117011"/>
                <a:gd name="connsiteX19" fmla="*/ 223280 w 466856"/>
                <a:gd name="connsiteY19" fmla="*/ 1062506 h 1117011"/>
                <a:gd name="connsiteX20" fmla="*/ 169152 w 466856"/>
                <a:gd name="connsiteY20" fmla="*/ 1117011 h 1117011"/>
                <a:gd name="connsiteX21" fmla="*/ 108258 w 466856"/>
                <a:gd name="connsiteY21" fmla="*/ 1062506 h 1117011"/>
                <a:gd name="connsiteX22" fmla="*/ 108258 w 466856"/>
                <a:gd name="connsiteY22" fmla="*/ 653716 h 1117011"/>
                <a:gd name="connsiteX23" fmla="*/ 108258 w 466856"/>
                <a:gd name="connsiteY23" fmla="*/ 633277 h 1117011"/>
                <a:gd name="connsiteX24" fmla="*/ 108258 w 466856"/>
                <a:gd name="connsiteY24" fmla="*/ 469761 h 1117011"/>
                <a:gd name="connsiteX25" fmla="*/ 108258 w 466856"/>
                <a:gd name="connsiteY25" fmla="*/ 367564 h 1117011"/>
                <a:gd name="connsiteX26" fmla="*/ 87960 w 466856"/>
                <a:gd name="connsiteY26" fmla="*/ 367564 h 1117011"/>
                <a:gd name="connsiteX27" fmla="*/ 87960 w 466856"/>
                <a:gd name="connsiteY27" fmla="*/ 456135 h 1117011"/>
                <a:gd name="connsiteX28" fmla="*/ 87960 w 466856"/>
                <a:gd name="connsiteY28" fmla="*/ 612837 h 1117011"/>
                <a:gd name="connsiteX29" fmla="*/ 47364 w 466856"/>
                <a:gd name="connsiteY29" fmla="*/ 653716 h 1117011"/>
                <a:gd name="connsiteX30" fmla="*/ 0 w 466856"/>
                <a:gd name="connsiteY30" fmla="*/ 612837 h 1117011"/>
                <a:gd name="connsiteX31" fmla="*/ 0 w 466856"/>
                <a:gd name="connsiteY31" fmla="*/ 347124 h 1117011"/>
                <a:gd name="connsiteX32" fmla="*/ 135322 w 466856"/>
                <a:gd name="connsiteY32" fmla="*/ 217674 h 1117011"/>
                <a:gd name="connsiteX33" fmla="*/ 236292 w 466856"/>
                <a:gd name="connsiteY33" fmla="*/ 0 h 1117011"/>
                <a:gd name="connsiteX34" fmla="*/ 337968 w 466856"/>
                <a:gd name="connsiteY34" fmla="*/ 101677 h 1117011"/>
                <a:gd name="connsiteX35" fmla="*/ 236292 w 466856"/>
                <a:gd name="connsiteY35" fmla="*/ 203354 h 1117011"/>
                <a:gd name="connsiteX36" fmla="*/ 134616 w 466856"/>
                <a:gd name="connsiteY36" fmla="*/ 101677 h 1117011"/>
                <a:gd name="connsiteX37" fmla="*/ 236292 w 466856"/>
                <a:gd name="connsiteY37" fmla="*/ 0 h 1117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466856" h="1117011">
                  <a:moveTo>
                    <a:pt x="135322" y="217674"/>
                  </a:moveTo>
                  <a:cubicBezTo>
                    <a:pt x="135322" y="217674"/>
                    <a:pt x="135322" y="217674"/>
                    <a:pt x="189450" y="217674"/>
                  </a:cubicBezTo>
                  <a:cubicBezTo>
                    <a:pt x="189450" y="217674"/>
                    <a:pt x="189450" y="217674"/>
                    <a:pt x="202982" y="217674"/>
                  </a:cubicBezTo>
                  <a:cubicBezTo>
                    <a:pt x="202982" y="217674"/>
                    <a:pt x="202982" y="217674"/>
                    <a:pt x="338302" y="217674"/>
                  </a:cubicBezTo>
                  <a:cubicBezTo>
                    <a:pt x="405962" y="217674"/>
                    <a:pt x="466856" y="278993"/>
                    <a:pt x="466856" y="347124"/>
                  </a:cubicBezTo>
                  <a:cubicBezTo>
                    <a:pt x="466856" y="347124"/>
                    <a:pt x="466856" y="347124"/>
                    <a:pt x="466856" y="612837"/>
                  </a:cubicBezTo>
                  <a:cubicBezTo>
                    <a:pt x="466856" y="640090"/>
                    <a:pt x="446558" y="653716"/>
                    <a:pt x="426260" y="653716"/>
                  </a:cubicBezTo>
                  <a:cubicBezTo>
                    <a:pt x="399196" y="653716"/>
                    <a:pt x="385664" y="640090"/>
                    <a:pt x="385664" y="612837"/>
                  </a:cubicBezTo>
                  <a:cubicBezTo>
                    <a:pt x="385664" y="612837"/>
                    <a:pt x="385664" y="612837"/>
                    <a:pt x="385664" y="456135"/>
                  </a:cubicBezTo>
                  <a:cubicBezTo>
                    <a:pt x="385664" y="456135"/>
                    <a:pt x="385664" y="456135"/>
                    <a:pt x="385664" y="367564"/>
                  </a:cubicBezTo>
                  <a:cubicBezTo>
                    <a:pt x="385664" y="367564"/>
                    <a:pt x="385664" y="367564"/>
                    <a:pt x="358600" y="367564"/>
                  </a:cubicBezTo>
                  <a:cubicBezTo>
                    <a:pt x="358600" y="367564"/>
                    <a:pt x="358600" y="367564"/>
                    <a:pt x="358600" y="469761"/>
                  </a:cubicBezTo>
                  <a:cubicBezTo>
                    <a:pt x="358600" y="469761"/>
                    <a:pt x="358600" y="469761"/>
                    <a:pt x="358600" y="633277"/>
                  </a:cubicBezTo>
                  <a:cubicBezTo>
                    <a:pt x="358600" y="633277"/>
                    <a:pt x="358600" y="633277"/>
                    <a:pt x="358600" y="653716"/>
                  </a:cubicBezTo>
                  <a:cubicBezTo>
                    <a:pt x="358600" y="653716"/>
                    <a:pt x="358600" y="653716"/>
                    <a:pt x="358600" y="1062506"/>
                  </a:cubicBezTo>
                  <a:cubicBezTo>
                    <a:pt x="358600" y="1096572"/>
                    <a:pt x="338302" y="1117011"/>
                    <a:pt x="304472" y="1117011"/>
                  </a:cubicBezTo>
                  <a:cubicBezTo>
                    <a:pt x="270642" y="1117011"/>
                    <a:pt x="250344" y="1096572"/>
                    <a:pt x="250344" y="1062506"/>
                  </a:cubicBezTo>
                  <a:cubicBezTo>
                    <a:pt x="250344" y="1062506"/>
                    <a:pt x="250344" y="1062506"/>
                    <a:pt x="250344" y="653716"/>
                  </a:cubicBezTo>
                  <a:cubicBezTo>
                    <a:pt x="250344" y="653716"/>
                    <a:pt x="250344" y="653716"/>
                    <a:pt x="223280" y="653716"/>
                  </a:cubicBezTo>
                  <a:cubicBezTo>
                    <a:pt x="223280" y="653716"/>
                    <a:pt x="223280" y="653716"/>
                    <a:pt x="223280" y="1062506"/>
                  </a:cubicBezTo>
                  <a:cubicBezTo>
                    <a:pt x="223280" y="1096572"/>
                    <a:pt x="202982" y="1117011"/>
                    <a:pt x="169152" y="1117011"/>
                  </a:cubicBezTo>
                  <a:cubicBezTo>
                    <a:pt x="135322" y="1117011"/>
                    <a:pt x="108258" y="1096572"/>
                    <a:pt x="108258" y="1062506"/>
                  </a:cubicBezTo>
                  <a:cubicBezTo>
                    <a:pt x="108258" y="1062506"/>
                    <a:pt x="108258" y="1062506"/>
                    <a:pt x="108258" y="653716"/>
                  </a:cubicBezTo>
                  <a:cubicBezTo>
                    <a:pt x="108258" y="653716"/>
                    <a:pt x="108258" y="653716"/>
                    <a:pt x="108258" y="633277"/>
                  </a:cubicBezTo>
                  <a:cubicBezTo>
                    <a:pt x="108258" y="633277"/>
                    <a:pt x="108258" y="633277"/>
                    <a:pt x="108258" y="469761"/>
                  </a:cubicBezTo>
                  <a:cubicBezTo>
                    <a:pt x="108258" y="469761"/>
                    <a:pt x="108258" y="469761"/>
                    <a:pt x="108258" y="367564"/>
                  </a:cubicBezTo>
                  <a:cubicBezTo>
                    <a:pt x="108258" y="367564"/>
                    <a:pt x="108258" y="367564"/>
                    <a:pt x="87960" y="367564"/>
                  </a:cubicBezTo>
                  <a:cubicBezTo>
                    <a:pt x="87960" y="367564"/>
                    <a:pt x="87960" y="367564"/>
                    <a:pt x="87960" y="456135"/>
                  </a:cubicBezTo>
                  <a:cubicBezTo>
                    <a:pt x="87960" y="456135"/>
                    <a:pt x="87960" y="456135"/>
                    <a:pt x="87960" y="612837"/>
                  </a:cubicBezTo>
                  <a:cubicBezTo>
                    <a:pt x="87960" y="640090"/>
                    <a:pt x="74428" y="653716"/>
                    <a:pt x="47364" y="653716"/>
                  </a:cubicBezTo>
                  <a:cubicBezTo>
                    <a:pt x="20300" y="653716"/>
                    <a:pt x="0" y="640090"/>
                    <a:pt x="0" y="612837"/>
                  </a:cubicBezTo>
                  <a:cubicBezTo>
                    <a:pt x="0" y="612837"/>
                    <a:pt x="0" y="612837"/>
                    <a:pt x="0" y="347124"/>
                  </a:cubicBezTo>
                  <a:cubicBezTo>
                    <a:pt x="0" y="278993"/>
                    <a:pt x="67662" y="217674"/>
                    <a:pt x="135322" y="217674"/>
                  </a:cubicBezTo>
                  <a:close/>
                  <a:moveTo>
                    <a:pt x="236292" y="0"/>
                  </a:moveTo>
                  <a:cubicBezTo>
                    <a:pt x="292448" y="0"/>
                    <a:pt x="337968" y="45522"/>
                    <a:pt x="337968" y="101677"/>
                  </a:cubicBezTo>
                  <a:cubicBezTo>
                    <a:pt x="337968" y="157832"/>
                    <a:pt x="292448" y="203354"/>
                    <a:pt x="236292" y="203354"/>
                  </a:cubicBezTo>
                  <a:cubicBezTo>
                    <a:pt x="180136" y="203354"/>
                    <a:pt x="134616" y="157832"/>
                    <a:pt x="134616" y="101677"/>
                  </a:cubicBezTo>
                  <a:cubicBezTo>
                    <a:pt x="134616" y="45522"/>
                    <a:pt x="180136" y="0"/>
                    <a:pt x="2362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id-ID" sz="3599">
                <a:latin typeface="Calibri" panose="020F0502020204030204" pitchFamily="34" charset="0"/>
              </a:endParaRPr>
            </a:p>
          </p:txBody>
        </p:sp>
        <p:sp>
          <p:nvSpPr>
            <p:cNvPr id="96" name="Freeform 118">
              <a:extLst>
                <a:ext uri="{FF2B5EF4-FFF2-40B4-BE49-F238E27FC236}">
                  <a16:creationId xmlns:a16="http://schemas.microsoft.com/office/drawing/2014/main" id="{688D6521-C99D-44DF-88A6-DBFB961C50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04165" y="3286962"/>
              <a:ext cx="273905" cy="602427"/>
            </a:xfrm>
            <a:custGeom>
              <a:avLst/>
              <a:gdLst>
                <a:gd name="connsiteX0" fmla="*/ 135322 w 466856"/>
                <a:gd name="connsiteY0" fmla="*/ 217674 h 1117011"/>
                <a:gd name="connsiteX1" fmla="*/ 189450 w 466856"/>
                <a:gd name="connsiteY1" fmla="*/ 217674 h 1117011"/>
                <a:gd name="connsiteX2" fmla="*/ 202982 w 466856"/>
                <a:gd name="connsiteY2" fmla="*/ 217674 h 1117011"/>
                <a:gd name="connsiteX3" fmla="*/ 338302 w 466856"/>
                <a:gd name="connsiteY3" fmla="*/ 217674 h 1117011"/>
                <a:gd name="connsiteX4" fmla="*/ 466856 w 466856"/>
                <a:gd name="connsiteY4" fmla="*/ 347124 h 1117011"/>
                <a:gd name="connsiteX5" fmla="*/ 466856 w 466856"/>
                <a:gd name="connsiteY5" fmla="*/ 612837 h 1117011"/>
                <a:gd name="connsiteX6" fmla="*/ 426260 w 466856"/>
                <a:gd name="connsiteY6" fmla="*/ 653716 h 1117011"/>
                <a:gd name="connsiteX7" fmla="*/ 385664 w 466856"/>
                <a:gd name="connsiteY7" fmla="*/ 612837 h 1117011"/>
                <a:gd name="connsiteX8" fmla="*/ 385664 w 466856"/>
                <a:gd name="connsiteY8" fmla="*/ 456135 h 1117011"/>
                <a:gd name="connsiteX9" fmla="*/ 385664 w 466856"/>
                <a:gd name="connsiteY9" fmla="*/ 367564 h 1117011"/>
                <a:gd name="connsiteX10" fmla="*/ 358600 w 466856"/>
                <a:gd name="connsiteY10" fmla="*/ 367564 h 1117011"/>
                <a:gd name="connsiteX11" fmla="*/ 358600 w 466856"/>
                <a:gd name="connsiteY11" fmla="*/ 469761 h 1117011"/>
                <a:gd name="connsiteX12" fmla="*/ 358600 w 466856"/>
                <a:gd name="connsiteY12" fmla="*/ 633277 h 1117011"/>
                <a:gd name="connsiteX13" fmla="*/ 358600 w 466856"/>
                <a:gd name="connsiteY13" fmla="*/ 653716 h 1117011"/>
                <a:gd name="connsiteX14" fmla="*/ 358600 w 466856"/>
                <a:gd name="connsiteY14" fmla="*/ 1062506 h 1117011"/>
                <a:gd name="connsiteX15" fmla="*/ 304472 w 466856"/>
                <a:gd name="connsiteY15" fmla="*/ 1117011 h 1117011"/>
                <a:gd name="connsiteX16" fmla="*/ 250344 w 466856"/>
                <a:gd name="connsiteY16" fmla="*/ 1062506 h 1117011"/>
                <a:gd name="connsiteX17" fmla="*/ 250344 w 466856"/>
                <a:gd name="connsiteY17" fmla="*/ 653716 h 1117011"/>
                <a:gd name="connsiteX18" fmla="*/ 223280 w 466856"/>
                <a:gd name="connsiteY18" fmla="*/ 653716 h 1117011"/>
                <a:gd name="connsiteX19" fmla="*/ 223280 w 466856"/>
                <a:gd name="connsiteY19" fmla="*/ 1062506 h 1117011"/>
                <a:gd name="connsiteX20" fmla="*/ 169152 w 466856"/>
                <a:gd name="connsiteY20" fmla="*/ 1117011 h 1117011"/>
                <a:gd name="connsiteX21" fmla="*/ 108258 w 466856"/>
                <a:gd name="connsiteY21" fmla="*/ 1062506 h 1117011"/>
                <a:gd name="connsiteX22" fmla="*/ 108258 w 466856"/>
                <a:gd name="connsiteY22" fmla="*/ 653716 h 1117011"/>
                <a:gd name="connsiteX23" fmla="*/ 108258 w 466856"/>
                <a:gd name="connsiteY23" fmla="*/ 633277 h 1117011"/>
                <a:gd name="connsiteX24" fmla="*/ 108258 w 466856"/>
                <a:gd name="connsiteY24" fmla="*/ 469761 h 1117011"/>
                <a:gd name="connsiteX25" fmla="*/ 108258 w 466856"/>
                <a:gd name="connsiteY25" fmla="*/ 367564 h 1117011"/>
                <a:gd name="connsiteX26" fmla="*/ 87960 w 466856"/>
                <a:gd name="connsiteY26" fmla="*/ 367564 h 1117011"/>
                <a:gd name="connsiteX27" fmla="*/ 87960 w 466856"/>
                <a:gd name="connsiteY27" fmla="*/ 456135 h 1117011"/>
                <a:gd name="connsiteX28" fmla="*/ 87960 w 466856"/>
                <a:gd name="connsiteY28" fmla="*/ 612837 h 1117011"/>
                <a:gd name="connsiteX29" fmla="*/ 47364 w 466856"/>
                <a:gd name="connsiteY29" fmla="*/ 653716 h 1117011"/>
                <a:gd name="connsiteX30" fmla="*/ 0 w 466856"/>
                <a:gd name="connsiteY30" fmla="*/ 612837 h 1117011"/>
                <a:gd name="connsiteX31" fmla="*/ 0 w 466856"/>
                <a:gd name="connsiteY31" fmla="*/ 347124 h 1117011"/>
                <a:gd name="connsiteX32" fmla="*/ 135322 w 466856"/>
                <a:gd name="connsiteY32" fmla="*/ 217674 h 1117011"/>
                <a:gd name="connsiteX33" fmla="*/ 236292 w 466856"/>
                <a:gd name="connsiteY33" fmla="*/ 0 h 1117011"/>
                <a:gd name="connsiteX34" fmla="*/ 337968 w 466856"/>
                <a:gd name="connsiteY34" fmla="*/ 101677 h 1117011"/>
                <a:gd name="connsiteX35" fmla="*/ 236292 w 466856"/>
                <a:gd name="connsiteY35" fmla="*/ 203354 h 1117011"/>
                <a:gd name="connsiteX36" fmla="*/ 134616 w 466856"/>
                <a:gd name="connsiteY36" fmla="*/ 101677 h 1117011"/>
                <a:gd name="connsiteX37" fmla="*/ 236292 w 466856"/>
                <a:gd name="connsiteY37" fmla="*/ 0 h 1117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466856" h="1117011">
                  <a:moveTo>
                    <a:pt x="135322" y="217674"/>
                  </a:moveTo>
                  <a:cubicBezTo>
                    <a:pt x="135322" y="217674"/>
                    <a:pt x="135322" y="217674"/>
                    <a:pt x="189450" y="217674"/>
                  </a:cubicBezTo>
                  <a:cubicBezTo>
                    <a:pt x="189450" y="217674"/>
                    <a:pt x="189450" y="217674"/>
                    <a:pt x="202982" y="217674"/>
                  </a:cubicBezTo>
                  <a:cubicBezTo>
                    <a:pt x="202982" y="217674"/>
                    <a:pt x="202982" y="217674"/>
                    <a:pt x="338302" y="217674"/>
                  </a:cubicBezTo>
                  <a:cubicBezTo>
                    <a:pt x="405962" y="217674"/>
                    <a:pt x="466856" y="278993"/>
                    <a:pt x="466856" y="347124"/>
                  </a:cubicBezTo>
                  <a:cubicBezTo>
                    <a:pt x="466856" y="347124"/>
                    <a:pt x="466856" y="347124"/>
                    <a:pt x="466856" y="612837"/>
                  </a:cubicBezTo>
                  <a:cubicBezTo>
                    <a:pt x="466856" y="640090"/>
                    <a:pt x="446558" y="653716"/>
                    <a:pt x="426260" y="653716"/>
                  </a:cubicBezTo>
                  <a:cubicBezTo>
                    <a:pt x="399196" y="653716"/>
                    <a:pt x="385664" y="640090"/>
                    <a:pt x="385664" y="612837"/>
                  </a:cubicBezTo>
                  <a:cubicBezTo>
                    <a:pt x="385664" y="612837"/>
                    <a:pt x="385664" y="612837"/>
                    <a:pt x="385664" y="456135"/>
                  </a:cubicBezTo>
                  <a:cubicBezTo>
                    <a:pt x="385664" y="456135"/>
                    <a:pt x="385664" y="456135"/>
                    <a:pt x="385664" y="367564"/>
                  </a:cubicBezTo>
                  <a:cubicBezTo>
                    <a:pt x="385664" y="367564"/>
                    <a:pt x="385664" y="367564"/>
                    <a:pt x="358600" y="367564"/>
                  </a:cubicBezTo>
                  <a:cubicBezTo>
                    <a:pt x="358600" y="367564"/>
                    <a:pt x="358600" y="367564"/>
                    <a:pt x="358600" y="469761"/>
                  </a:cubicBezTo>
                  <a:cubicBezTo>
                    <a:pt x="358600" y="469761"/>
                    <a:pt x="358600" y="469761"/>
                    <a:pt x="358600" y="633277"/>
                  </a:cubicBezTo>
                  <a:cubicBezTo>
                    <a:pt x="358600" y="633277"/>
                    <a:pt x="358600" y="633277"/>
                    <a:pt x="358600" y="653716"/>
                  </a:cubicBezTo>
                  <a:cubicBezTo>
                    <a:pt x="358600" y="653716"/>
                    <a:pt x="358600" y="653716"/>
                    <a:pt x="358600" y="1062506"/>
                  </a:cubicBezTo>
                  <a:cubicBezTo>
                    <a:pt x="358600" y="1096572"/>
                    <a:pt x="338302" y="1117011"/>
                    <a:pt x="304472" y="1117011"/>
                  </a:cubicBezTo>
                  <a:cubicBezTo>
                    <a:pt x="270642" y="1117011"/>
                    <a:pt x="250344" y="1096572"/>
                    <a:pt x="250344" y="1062506"/>
                  </a:cubicBezTo>
                  <a:cubicBezTo>
                    <a:pt x="250344" y="1062506"/>
                    <a:pt x="250344" y="1062506"/>
                    <a:pt x="250344" y="653716"/>
                  </a:cubicBezTo>
                  <a:cubicBezTo>
                    <a:pt x="250344" y="653716"/>
                    <a:pt x="250344" y="653716"/>
                    <a:pt x="223280" y="653716"/>
                  </a:cubicBezTo>
                  <a:cubicBezTo>
                    <a:pt x="223280" y="653716"/>
                    <a:pt x="223280" y="653716"/>
                    <a:pt x="223280" y="1062506"/>
                  </a:cubicBezTo>
                  <a:cubicBezTo>
                    <a:pt x="223280" y="1096572"/>
                    <a:pt x="202982" y="1117011"/>
                    <a:pt x="169152" y="1117011"/>
                  </a:cubicBezTo>
                  <a:cubicBezTo>
                    <a:pt x="135322" y="1117011"/>
                    <a:pt x="108258" y="1096572"/>
                    <a:pt x="108258" y="1062506"/>
                  </a:cubicBezTo>
                  <a:cubicBezTo>
                    <a:pt x="108258" y="1062506"/>
                    <a:pt x="108258" y="1062506"/>
                    <a:pt x="108258" y="653716"/>
                  </a:cubicBezTo>
                  <a:cubicBezTo>
                    <a:pt x="108258" y="653716"/>
                    <a:pt x="108258" y="653716"/>
                    <a:pt x="108258" y="633277"/>
                  </a:cubicBezTo>
                  <a:cubicBezTo>
                    <a:pt x="108258" y="633277"/>
                    <a:pt x="108258" y="633277"/>
                    <a:pt x="108258" y="469761"/>
                  </a:cubicBezTo>
                  <a:cubicBezTo>
                    <a:pt x="108258" y="469761"/>
                    <a:pt x="108258" y="469761"/>
                    <a:pt x="108258" y="367564"/>
                  </a:cubicBezTo>
                  <a:cubicBezTo>
                    <a:pt x="108258" y="367564"/>
                    <a:pt x="108258" y="367564"/>
                    <a:pt x="87960" y="367564"/>
                  </a:cubicBezTo>
                  <a:cubicBezTo>
                    <a:pt x="87960" y="367564"/>
                    <a:pt x="87960" y="367564"/>
                    <a:pt x="87960" y="456135"/>
                  </a:cubicBezTo>
                  <a:cubicBezTo>
                    <a:pt x="87960" y="456135"/>
                    <a:pt x="87960" y="456135"/>
                    <a:pt x="87960" y="612837"/>
                  </a:cubicBezTo>
                  <a:cubicBezTo>
                    <a:pt x="87960" y="640090"/>
                    <a:pt x="74428" y="653716"/>
                    <a:pt x="47364" y="653716"/>
                  </a:cubicBezTo>
                  <a:cubicBezTo>
                    <a:pt x="20300" y="653716"/>
                    <a:pt x="0" y="640090"/>
                    <a:pt x="0" y="612837"/>
                  </a:cubicBezTo>
                  <a:cubicBezTo>
                    <a:pt x="0" y="612837"/>
                    <a:pt x="0" y="612837"/>
                    <a:pt x="0" y="347124"/>
                  </a:cubicBezTo>
                  <a:cubicBezTo>
                    <a:pt x="0" y="278993"/>
                    <a:pt x="67662" y="217674"/>
                    <a:pt x="135322" y="217674"/>
                  </a:cubicBezTo>
                  <a:close/>
                  <a:moveTo>
                    <a:pt x="236292" y="0"/>
                  </a:moveTo>
                  <a:cubicBezTo>
                    <a:pt x="292448" y="0"/>
                    <a:pt x="337968" y="45522"/>
                    <a:pt x="337968" y="101677"/>
                  </a:cubicBezTo>
                  <a:cubicBezTo>
                    <a:pt x="337968" y="157832"/>
                    <a:pt x="292448" y="203354"/>
                    <a:pt x="236292" y="203354"/>
                  </a:cubicBezTo>
                  <a:cubicBezTo>
                    <a:pt x="180136" y="203354"/>
                    <a:pt x="134616" y="157832"/>
                    <a:pt x="134616" y="101677"/>
                  </a:cubicBezTo>
                  <a:cubicBezTo>
                    <a:pt x="134616" y="45522"/>
                    <a:pt x="180136" y="0"/>
                    <a:pt x="23629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id-ID" sz="3599">
                <a:latin typeface="Calibri" panose="020F0502020204030204" pitchFamily="34" charset="0"/>
              </a:endParaRPr>
            </a:p>
          </p:txBody>
        </p:sp>
        <p:sp>
          <p:nvSpPr>
            <p:cNvPr id="97" name="Freeform 119">
              <a:extLst>
                <a:ext uri="{FF2B5EF4-FFF2-40B4-BE49-F238E27FC236}">
                  <a16:creationId xmlns:a16="http://schemas.microsoft.com/office/drawing/2014/main" id="{F59E213F-8057-4506-9423-5FD58CA50B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47477" y="3286962"/>
              <a:ext cx="273905" cy="602427"/>
            </a:xfrm>
            <a:custGeom>
              <a:avLst/>
              <a:gdLst>
                <a:gd name="connsiteX0" fmla="*/ 135322 w 466856"/>
                <a:gd name="connsiteY0" fmla="*/ 217674 h 1117011"/>
                <a:gd name="connsiteX1" fmla="*/ 189450 w 466856"/>
                <a:gd name="connsiteY1" fmla="*/ 217674 h 1117011"/>
                <a:gd name="connsiteX2" fmla="*/ 202982 w 466856"/>
                <a:gd name="connsiteY2" fmla="*/ 217674 h 1117011"/>
                <a:gd name="connsiteX3" fmla="*/ 338302 w 466856"/>
                <a:gd name="connsiteY3" fmla="*/ 217674 h 1117011"/>
                <a:gd name="connsiteX4" fmla="*/ 466856 w 466856"/>
                <a:gd name="connsiteY4" fmla="*/ 347124 h 1117011"/>
                <a:gd name="connsiteX5" fmla="*/ 466856 w 466856"/>
                <a:gd name="connsiteY5" fmla="*/ 612837 h 1117011"/>
                <a:gd name="connsiteX6" fmla="*/ 426260 w 466856"/>
                <a:gd name="connsiteY6" fmla="*/ 653716 h 1117011"/>
                <a:gd name="connsiteX7" fmla="*/ 385664 w 466856"/>
                <a:gd name="connsiteY7" fmla="*/ 612837 h 1117011"/>
                <a:gd name="connsiteX8" fmla="*/ 385664 w 466856"/>
                <a:gd name="connsiteY8" fmla="*/ 456135 h 1117011"/>
                <a:gd name="connsiteX9" fmla="*/ 385664 w 466856"/>
                <a:gd name="connsiteY9" fmla="*/ 367564 h 1117011"/>
                <a:gd name="connsiteX10" fmla="*/ 358600 w 466856"/>
                <a:gd name="connsiteY10" fmla="*/ 367564 h 1117011"/>
                <a:gd name="connsiteX11" fmla="*/ 358600 w 466856"/>
                <a:gd name="connsiteY11" fmla="*/ 469761 h 1117011"/>
                <a:gd name="connsiteX12" fmla="*/ 358600 w 466856"/>
                <a:gd name="connsiteY12" fmla="*/ 633277 h 1117011"/>
                <a:gd name="connsiteX13" fmla="*/ 358600 w 466856"/>
                <a:gd name="connsiteY13" fmla="*/ 653716 h 1117011"/>
                <a:gd name="connsiteX14" fmla="*/ 358600 w 466856"/>
                <a:gd name="connsiteY14" fmla="*/ 1062506 h 1117011"/>
                <a:gd name="connsiteX15" fmla="*/ 304472 w 466856"/>
                <a:gd name="connsiteY15" fmla="*/ 1117011 h 1117011"/>
                <a:gd name="connsiteX16" fmla="*/ 250344 w 466856"/>
                <a:gd name="connsiteY16" fmla="*/ 1062506 h 1117011"/>
                <a:gd name="connsiteX17" fmla="*/ 250344 w 466856"/>
                <a:gd name="connsiteY17" fmla="*/ 653716 h 1117011"/>
                <a:gd name="connsiteX18" fmla="*/ 223280 w 466856"/>
                <a:gd name="connsiteY18" fmla="*/ 653716 h 1117011"/>
                <a:gd name="connsiteX19" fmla="*/ 223280 w 466856"/>
                <a:gd name="connsiteY19" fmla="*/ 1062506 h 1117011"/>
                <a:gd name="connsiteX20" fmla="*/ 169152 w 466856"/>
                <a:gd name="connsiteY20" fmla="*/ 1117011 h 1117011"/>
                <a:gd name="connsiteX21" fmla="*/ 108258 w 466856"/>
                <a:gd name="connsiteY21" fmla="*/ 1062506 h 1117011"/>
                <a:gd name="connsiteX22" fmla="*/ 108258 w 466856"/>
                <a:gd name="connsiteY22" fmla="*/ 653716 h 1117011"/>
                <a:gd name="connsiteX23" fmla="*/ 108258 w 466856"/>
                <a:gd name="connsiteY23" fmla="*/ 633277 h 1117011"/>
                <a:gd name="connsiteX24" fmla="*/ 108258 w 466856"/>
                <a:gd name="connsiteY24" fmla="*/ 469761 h 1117011"/>
                <a:gd name="connsiteX25" fmla="*/ 108258 w 466856"/>
                <a:gd name="connsiteY25" fmla="*/ 367564 h 1117011"/>
                <a:gd name="connsiteX26" fmla="*/ 87960 w 466856"/>
                <a:gd name="connsiteY26" fmla="*/ 367564 h 1117011"/>
                <a:gd name="connsiteX27" fmla="*/ 87960 w 466856"/>
                <a:gd name="connsiteY27" fmla="*/ 456135 h 1117011"/>
                <a:gd name="connsiteX28" fmla="*/ 87960 w 466856"/>
                <a:gd name="connsiteY28" fmla="*/ 612837 h 1117011"/>
                <a:gd name="connsiteX29" fmla="*/ 47364 w 466856"/>
                <a:gd name="connsiteY29" fmla="*/ 653716 h 1117011"/>
                <a:gd name="connsiteX30" fmla="*/ 0 w 466856"/>
                <a:gd name="connsiteY30" fmla="*/ 612837 h 1117011"/>
                <a:gd name="connsiteX31" fmla="*/ 0 w 466856"/>
                <a:gd name="connsiteY31" fmla="*/ 347124 h 1117011"/>
                <a:gd name="connsiteX32" fmla="*/ 135322 w 466856"/>
                <a:gd name="connsiteY32" fmla="*/ 217674 h 1117011"/>
                <a:gd name="connsiteX33" fmla="*/ 236292 w 466856"/>
                <a:gd name="connsiteY33" fmla="*/ 0 h 1117011"/>
                <a:gd name="connsiteX34" fmla="*/ 337968 w 466856"/>
                <a:gd name="connsiteY34" fmla="*/ 101677 h 1117011"/>
                <a:gd name="connsiteX35" fmla="*/ 236292 w 466856"/>
                <a:gd name="connsiteY35" fmla="*/ 203354 h 1117011"/>
                <a:gd name="connsiteX36" fmla="*/ 134616 w 466856"/>
                <a:gd name="connsiteY36" fmla="*/ 101677 h 1117011"/>
                <a:gd name="connsiteX37" fmla="*/ 236292 w 466856"/>
                <a:gd name="connsiteY37" fmla="*/ 0 h 1117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466856" h="1117011">
                  <a:moveTo>
                    <a:pt x="135322" y="217674"/>
                  </a:moveTo>
                  <a:cubicBezTo>
                    <a:pt x="135322" y="217674"/>
                    <a:pt x="135322" y="217674"/>
                    <a:pt x="189450" y="217674"/>
                  </a:cubicBezTo>
                  <a:cubicBezTo>
                    <a:pt x="189450" y="217674"/>
                    <a:pt x="189450" y="217674"/>
                    <a:pt x="202982" y="217674"/>
                  </a:cubicBezTo>
                  <a:cubicBezTo>
                    <a:pt x="202982" y="217674"/>
                    <a:pt x="202982" y="217674"/>
                    <a:pt x="338302" y="217674"/>
                  </a:cubicBezTo>
                  <a:cubicBezTo>
                    <a:pt x="405962" y="217674"/>
                    <a:pt x="466856" y="278993"/>
                    <a:pt x="466856" y="347124"/>
                  </a:cubicBezTo>
                  <a:cubicBezTo>
                    <a:pt x="466856" y="347124"/>
                    <a:pt x="466856" y="347124"/>
                    <a:pt x="466856" y="612837"/>
                  </a:cubicBezTo>
                  <a:cubicBezTo>
                    <a:pt x="466856" y="640090"/>
                    <a:pt x="446558" y="653716"/>
                    <a:pt x="426260" y="653716"/>
                  </a:cubicBezTo>
                  <a:cubicBezTo>
                    <a:pt x="399196" y="653716"/>
                    <a:pt x="385664" y="640090"/>
                    <a:pt x="385664" y="612837"/>
                  </a:cubicBezTo>
                  <a:cubicBezTo>
                    <a:pt x="385664" y="612837"/>
                    <a:pt x="385664" y="612837"/>
                    <a:pt x="385664" y="456135"/>
                  </a:cubicBezTo>
                  <a:cubicBezTo>
                    <a:pt x="385664" y="456135"/>
                    <a:pt x="385664" y="456135"/>
                    <a:pt x="385664" y="367564"/>
                  </a:cubicBezTo>
                  <a:cubicBezTo>
                    <a:pt x="385664" y="367564"/>
                    <a:pt x="385664" y="367564"/>
                    <a:pt x="358600" y="367564"/>
                  </a:cubicBezTo>
                  <a:cubicBezTo>
                    <a:pt x="358600" y="367564"/>
                    <a:pt x="358600" y="367564"/>
                    <a:pt x="358600" y="469761"/>
                  </a:cubicBezTo>
                  <a:cubicBezTo>
                    <a:pt x="358600" y="469761"/>
                    <a:pt x="358600" y="469761"/>
                    <a:pt x="358600" y="633277"/>
                  </a:cubicBezTo>
                  <a:cubicBezTo>
                    <a:pt x="358600" y="633277"/>
                    <a:pt x="358600" y="633277"/>
                    <a:pt x="358600" y="653716"/>
                  </a:cubicBezTo>
                  <a:cubicBezTo>
                    <a:pt x="358600" y="653716"/>
                    <a:pt x="358600" y="653716"/>
                    <a:pt x="358600" y="1062506"/>
                  </a:cubicBezTo>
                  <a:cubicBezTo>
                    <a:pt x="358600" y="1096572"/>
                    <a:pt x="338302" y="1117011"/>
                    <a:pt x="304472" y="1117011"/>
                  </a:cubicBezTo>
                  <a:cubicBezTo>
                    <a:pt x="270642" y="1117011"/>
                    <a:pt x="250344" y="1096572"/>
                    <a:pt x="250344" y="1062506"/>
                  </a:cubicBezTo>
                  <a:cubicBezTo>
                    <a:pt x="250344" y="1062506"/>
                    <a:pt x="250344" y="1062506"/>
                    <a:pt x="250344" y="653716"/>
                  </a:cubicBezTo>
                  <a:cubicBezTo>
                    <a:pt x="250344" y="653716"/>
                    <a:pt x="250344" y="653716"/>
                    <a:pt x="223280" y="653716"/>
                  </a:cubicBezTo>
                  <a:cubicBezTo>
                    <a:pt x="223280" y="653716"/>
                    <a:pt x="223280" y="653716"/>
                    <a:pt x="223280" y="1062506"/>
                  </a:cubicBezTo>
                  <a:cubicBezTo>
                    <a:pt x="223280" y="1096572"/>
                    <a:pt x="202982" y="1117011"/>
                    <a:pt x="169152" y="1117011"/>
                  </a:cubicBezTo>
                  <a:cubicBezTo>
                    <a:pt x="135322" y="1117011"/>
                    <a:pt x="108258" y="1096572"/>
                    <a:pt x="108258" y="1062506"/>
                  </a:cubicBezTo>
                  <a:cubicBezTo>
                    <a:pt x="108258" y="1062506"/>
                    <a:pt x="108258" y="1062506"/>
                    <a:pt x="108258" y="653716"/>
                  </a:cubicBezTo>
                  <a:cubicBezTo>
                    <a:pt x="108258" y="653716"/>
                    <a:pt x="108258" y="653716"/>
                    <a:pt x="108258" y="633277"/>
                  </a:cubicBezTo>
                  <a:cubicBezTo>
                    <a:pt x="108258" y="633277"/>
                    <a:pt x="108258" y="633277"/>
                    <a:pt x="108258" y="469761"/>
                  </a:cubicBezTo>
                  <a:cubicBezTo>
                    <a:pt x="108258" y="469761"/>
                    <a:pt x="108258" y="469761"/>
                    <a:pt x="108258" y="367564"/>
                  </a:cubicBezTo>
                  <a:cubicBezTo>
                    <a:pt x="108258" y="367564"/>
                    <a:pt x="108258" y="367564"/>
                    <a:pt x="87960" y="367564"/>
                  </a:cubicBezTo>
                  <a:cubicBezTo>
                    <a:pt x="87960" y="367564"/>
                    <a:pt x="87960" y="367564"/>
                    <a:pt x="87960" y="456135"/>
                  </a:cubicBezTo>
                  <a:cubicBezTo>
                    <a:pt x="87960" y="456135"/>
                    <a:pt x="87960" y="456135"/>
                    <a:pt x="87960" y="612837"/>
                  </a:cubicBezTo>
                  <a:cubicBezTo>
                    <a:pt x="87960" y="640090"/>
                    <a:pt x="74428" y="653716"/>
                    <a:pt x="47364" y="653716"/>
                  </a:cubicBezTo>
                  <a:cubicBezTo>
                    <a:pt x="20300" y="653716"/>
                    <a:pt x="0" y="640090"/>
                    <a:pt x="0" y="612837"/>
                  </a:cubicBezTo>
                  <a:cubicBezTo>
                    <a:pt x="0" y="612837"/>
                    <a:pt x="0" y="612837"/>
                    <a:pt x="0" y="347124"/>
                  </a:cubicBezTo>
                  <a:cubicBezTo>
                    <a:pt x="0" y="278993"/>
                    <a:pt x="67662" y="217674"/>
                    <a:pt x="135322" y="217674"/>
                  </a:cubicBezTo>
                  <a:close/>
                  <a:moveTo>
                    <a:pt x="236292" y="0"/>
                  </a:moveTo>
                  <a:cubicBezTo>
                    <a:pt x="292448" y="0"/>
                    <a:pt x="337968" y="45522"/>
                    <a:pt x="337968" y="101677"/>
                  </a:cubicBezTo>
                  <a:cubicBezTo>
                    <a:pt x="337968" y="157832"/>
                    <a:pt x="292448" y="203354"/>
                    <a:pt x="236292" y="203354"/>
                  </a:cubicBezTo>
                  <a:cubicBezTo>
                    <a:pt x="180136" y="203354"/>
                    <a:pt x="134616" y="157832"/>
                    <a:pt x="134616" y="101677"/>
                  </a:cubicBezTo>
                  <a:cubicBezTo>
                    <a:pt x="134616" y="45522"/>
                    <a:pt x="180136" y="0"/>
                    <a:pt x="23629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id-ID" sz="3599">
                <a:latin typeface="Calibri" panose="020F0502020204030204" pitchFamily="34" charset="0"/>
              </a:endParaRPr>
            </a:p>
          </p:txBody>
        </p:sp>
        <p:sp>
          <p:nvSpPr>
            <p:cNvPr id="98" name="Freeform 120">
              <a:extLst>
                <a:ext uri="{FF2B5EF4-FFF2-40B4-BE49-F238E27FC236}">
                  <a16:creationId xmlns:a16="http://schemas.microsoft.com/office/drawing/2014/main" id="{CBED290B-9BCD-4A81-B7E7-06CBFCAEFF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95302" y="3286962"/>
              <a:ext cx="273905" cy="602427"/>
            </a:xfrm>
            <a:custGeom>
              <a:avLst/>
              <a:gdLst>
                <a:gd name="connsiteX0" fmla="*/ 135322 w 466856"/>
                <a:gd name="connsiteY0" fmla="*/ 217674 h 1117011"/>
                <a:gd name="connsiteX1" fmla="*/ 189450 w 466856"/>
                <a:gd name="connsiteY1" fmla="*/ 217674 h 1117011"/>
                <a:gd name="connsiteX2" fmla="*/ 202982 w 466856"/>
                <a:gd name="connsiteY2" fmla="*/ 217674 h 1117011"/>
                <a:gd name="connsiteX3" fmla="*/ 338302 w 466856"/>
                <a:gd name="connsiteY3" fmla="*/ 217674 h 1117011"/>
                <a:gd name="connsiteX4" fmla="*/ 466856 w 466856"/>
                <a:gd name="connsiteY4" fmla="*/ 347124 h 1117011"/>
                <a:gd name="connsiteX5" fmla="*/ 466856 w 466856"/>
                <a:gd name="connsiteY5" fmla="*/ 612837 h 1117011"/>
                <a:gd name="connsiteX6" fmla="*/ 426260 w 466856"/>
                <a:gd name="connsiteY6" fmla="*/ 653716 h 1117011"/>
                <a:gd name="connsiteX7" fmla="*/ 385664 w 466856"/>
                <a:gd name="connsiteY7" fmla="*/ 612837 h 1117011"/>
                <a:gd name="connsiteX8" fmla="*/ 385664 w 466856"/>
                <a:gd name="connsiteY8" fmla="*/ 456135 h 1117011"/>
                <a:gd name="connsiteX9" fmla="*/ 385664 w 466856"/>
                <a:gd name="connsiteY9" fmla="*/ 367564 h 1117011"/>
                <a:gd name="connsiteX10" fmla="*/ 358600 w 466856"/>
                <a:gd name="connsiteY10" fmla="*/ 367564 h 1117011"/>
                <a:gd name="connsiteX11" fmla="*/ 358600 w 466856"/>
                <a:gd name="connsiteY11" fmla="*/ 469761 h 1117011"/>
                <a:gd name="connsiteX12" fmla="*/ 358600 w 466856"/>
                <a:gd name="connsiteY12" fmla="*/ 633277 h 1117011"/>
                <a:gd name="connsiteX13" fmla="*/ 358600 w 466856"/>
                <a:gd name="connsiteY13" fmla="*/ 653716 h 1117011"/>
                <a:gd name="connsiteX14" fmla="*/ 358600 w 466856"/>
                <a:gd name="connsiteY14" fmla="*/ 1062506 h 1117011"/>
                <a:gd name="connsiteX15" fmla="*/ 304472 w 466856"/>
                <a:gd name="connsiteY15" fmla="*/ 1117011 h 1117011"/>
                <a:gd name="connsiteX16" fmla="*/ 250344 w 466856"/>
                <a:gd name="connsiteY16" fmla="*/ 1062506 h 1117011"/>
                <a:gd name="connsiteX17" fmla="*/ 250344 w 466856"/>
                <a:gd name="connsiteY17" fmla="*/ 653716 h 1117011"/>
                <a:gd name="connsiteX18" fmla="*/ 223280 w 466856"/>
                <a:gd name="connsiteY18" fmla="*/ 653716 h 1117011"/>
                <a:gd name="connsiteX19" fmla="*/ 223280 w 466856"/>
                <a:gd name="connsiteY19" fmla="*/ 1062506 h 1117011"/>
                <a:gd name="connsiteX20" fmla="*/ 169152 w 466856"/>
                <a:gd name="connsiteY20" fmla="*/ 1117011 h 1117011"/>
                <a:gd name="connsiteX21" fmla="*/ 108258 w 466856"/>
                <a:gd name="connsiteY21" fmla="*/ 1062506 h 1117011"/>
                <a:gd name="connsiteX22" fmla="*/ 108258 w 466856"/>
                <a:gd name="connsiteY22" fmla="*/ 653716 h 1117011"/>
                <a:gd name="connsiteX23" fmla="*/ 108258 w 466856"/>
                <a:gd name="connsiteY23" fmla="*/ 633277 h 1117011"/>
                <a:gd name="connsiteX24" fmla="*/ 108258 w 466856"/>
                <a:gd name="connsiteY24" fmla="*/ 469761 h 1117011"/>
                <a:gd name="connsiteX25" fmla="*/ 108258 w 466856"/>
                <a:gd name="connsiteY25" fmla="*/ 367564 h 1117011"/>
                <a:gd name="connsiteX26" fmla="*/ 87960 w 466856"/>
                <a:gd name="connsiteY26" fmla="*/ 367564 h 1117011"/>
                <a:gd name="connsiteX27" fmla="*/ 87960 w 466856"/>
                <a:gd name="connsiteY27" fmla="*/ 456135 h 1117011"/>
                <a:gd name="connsiteX28" fmla="*/ 87960 w 466856"/>
                <a:gd name="connsiteY28" fmla="*/ 612837 h 1117011"/>
                <a:gd name="connsiteX29" fmla="*/ 47364 w 466856"/>
                <a:gd name="connsiteY29" fmla="*/ 653716 h 1117011"/>
                <a:gd name="connsiteX30" fmla="*/ 0 w 466856"/>
                <a:gd name="connsiteY30" fmla="*/ 612837 h 1117011"/>
                <a:gd name="connsiteX31" fmla="*/ 0 w 466856"/>
                <a:gd name="connsiteY31" fmla="*/ 347124 h 1117011"/>
                <a:gd name="connsiteX32" fmla="*/ 135322 w 466856"/>
                <a:gd name="connsiteY32" fmla="*/ 217674 h 1117011"/>
                <a:gd name="connsiteX33" fmla="*/ 236292 w 466856"/>
                <a:gd name="connsiteY33" fmla="*/ 0 h 1117011"/>
                <a:gd name="connsiteX34" fmla="*/ 337968 w 466856"/>
                <a:gd name="connsiteY34" fmla="*/ 101677 h 1117011"/>
                <a:gd name="connsiteX35" fmla="*/ 236292 w 466856"/>
                <a:gd name="connsiteY35" fmla="*/ 203354 h 1117011"/>
                <a:gd name="connsiteX36" fmla="*/ 134616 w 466856"/>
                <a:gd name="connsiteY36" fmla="*/ 101677 h 1117011"/>
                <a:gd name="connsiteX37" fmla="*/ 236292 w 466856"/>
                <a:gd name="connsiteY37" fmla="*/ 0 h 1117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466856" h="1117011">
                  <a:moveTo>
                    <a:pt x="135322" y="217674"/>
                  </a:moveTo>
                  <a:cubicBezTo>
                    <a:pt x="135322" y="217674"/>
                    <a:pt x="135322" y="217674"/>
                    <a:pt x="189450" y="217674"/>
                  </a:cubicBezTo>
                  <a:cubicBezTo>
                    <a:pt x="189450" y="217674"/>
                    <a:pt x="189450" y="217674"/>
                    <a:pt x="202982" y="217674"/>
                  </a:cubicBezTo>
                  <a:cubicBezTo>
                    <a:pt x="202982" y="217674"/>
                    <a:pt x="202982" y="217674"/>
                    <a:pt x="338302" y="217674"/>
                  </a:cubicBezTo>
                  <a:cubicBezTo>
                    <a:pt x="405962" y="217674"/>
                    <a:pt x="466856" y="278993"/>
                    <a:pt x="466856" y="347124"/>
                  </a:cubicBezTo>
                  <a:cubicBezTo>
                    <a:pt x="466856" y="347124"/>
                    <a:pt x="466856" y="347124"/>
                    <a:pt x="466856" y="612837"/>
                  </a:cubicBezTo>
                  <a:cubicBezTo>
                    <a:pt x="466856" y="640090"/>
                    <a:pt x="446558" y="653716"/>
                    <a:pt x="426260" y="653716"/>
                  </a:cubicBezTo>
                  <a:cubicBezTo>
                    <a:pt x="399196" y="653716"/>
                    <a:pt x="385664" y="640090"/>
                    <a:pt x="385664" y="612837"/>
                  </a:cubicBezTo>
                  <a:cubicBezTo>
                    <a:pt x="385664" y="612837"/>
                    <a:pt x="385664" y="612837"/>
                    <a:pt x="385664" y="456135"/>
                  </a:cubicBezTo>
                  <a:cubicBezTo>
                    <a:pt x="385664" y="456135"/>
                    <a:pt x="385664" y="456135"/>
                    <a:pt x="385664" y="367564"/>
                  </a:cubicBezTo>
                  <a:cubicBezTo>
                    <a:pt x="385664" y="367564"/>
                    <a:pt x="385664" y="367564"/>
                    <a:pt x="358600" y="367564"/>
                  </a:cubicBezTo>
                  <a:cubicBezTo>
                    <a:pt x="358600" y="367564"/>
                    <a:pt x="358600" y="367564"/>
                    <a:pt x="358600" y="469761"/>
                  </a:cubicBezTo>
                  <a:cubicBezTo>
                    <a:pt x="358600" y="469761"/>
                    <a:pt x="358600" y="469761"/>
                    <a:pt x="358600" y="633277"/>
                  </a:cubicBezTo>
                  <a:cubicBezTo>
                    <a:pt x="358600" y="633277"/>
                    <a:pt x="358600" y="633277"/>
                    <a:pt x="358600" y="653716"/>
                  </a:cubicBezTo>
                  <a:cubicBezTo>
                    <a:pt x="358600" y="653716"/>
                    <a:pt x="358600" y="653716"/>
                    <a:pt x="358600" y="1062506"/>
                  </a:cubicBezTo>
                  <a:cubicBezTo>
                    <a:pt x="358600" y="1096572"/>
                    <a:pt x="338302" y="1117011"/>
                    <a:pt x="304472" y="1117011"/>
                  </a:cubicBezTo>
                  <a:cubicBezTo>
                    <a:pt x="270642" y="1117011"/>
                    <a:pt x="250344" y="1096572"/>
                    <a:pt x="250344" y="1062506"/>
                  </a:cubicBezTo>
                  <a:cubicBezTo>
                    <a:pt x="250344" y="1062506"/>
                    <a:pt x="250344" y="1062506"/>
                    <a:pt x="250344" y="653716"/>
                  </a:cubicBezTo>
                  <a:cubicBezTo>
                    <a:pt x="250344" y="653716"/>
                    <a:pt x="250344" y="653716"/>
                    <a:pt x="223280" y="653716"/>
                  </a:cubicBezTo>
                  <a:cubicBezTo>
                    <a:pt x="223280" y="653716"/>
                    <a:pt x="223280" y="653716"/>
                    <a:pt x="223280" y="1062506"/>
                  </a:cubicBezTo>
                  <a:cubicBezTo>
                    <a:pt x="223280" y="1096572"/>
                    <a:pt x="202982" y="1117011"/>
                    <a:pt x="169152" y="1117011"/>
                  </a:cubicBezTo>
                  <a:cubicBezTo>
                    <a:pt x="135322" y="1117011"/>
                    <a:pt x="108258" y="1096572"/>
                    <a:pt x="108258" y="1062506"/>
                  </a:cubicBezTo>
                  <a:cubicBezTo>
                    <a:pt x="108258" y="1062506"/>
                    <a:pt x="108258" y="1062506"/>
                    <a:pt x="108258" y="653716"/>
                  </a:cubicBezTo>
                  <a:cubicBezTo>
                    <a:pt x="108258" y="653716"/>
                    <a:pt x="108258" y="653716"/>
                    <a:pt x="108258" y="633277"/>
                  </a:cubicBezTo>
                  <a:cubicBezTo>
                    <a:pt x="108258" y="633277"/>
                    <a:pt x="108258" y="633277"/>
                    <a:pt x="108258" y="469761"/>
                  </a:cubicBezTo>
                  <a:cubicBezTo>
                    <a:pt x="108258" y="469761"/>
                    <a:pt x="108258" y="469761"/>
                    <a:pt x="108258" y="367564"/>
                  </a:cubicBezTo>
                  <a:cubicBezTo>
                    <a:pt x="108258" y="367564"/>
                    <a:pt x="108258" y="367564"/>
                    <a:pt x="87960" y="367564"/>
                  </a:cubicBezTo>
                  <a:cubicBezTo>
                    <a:pt x="87960" y="367564"/>
                    <a:pt x="87960" y="367564"/>
                    <a:pt x="87960" y="456135"/>
                  </a:cubicBezTo>
                  <a:cubicBezTo>
                    <a:pt x="87960" y="456135"/>
                    <a:pt x="87960" y="456135"/>
                    <a:pt x="87960" y="612837"/>
                  </a:cubicBezTo>
                  <a:cubicBezTo>
                    <a:pt x="87960" y="640090"/>
                    <a:pt x="74428" y="653716"/>
                    <a:pt x="47364" y="653716"/>
                  </a:cubicBezTo>
                  <a:cubicBezTo>
                    <a:pt x="20300" y="653716"/>
                    <a:pt x="0" y="640090"/>
                    <a:pt x="0" y="612837"/>
                  </a:cubicBezTo>
                  <a:cubicBezTo>
                    <a:pt x="0" y="612837"/>
                    <a:pt x="0" y="612837"/>
                    <a:pt x="0" y="347124"/>
                  </a:cubicBezTo>
                  <a:cubicBezTo>
                    <a:pt x="0" y="278993"/>
                    <a:pt x="67662" y="217674"/>
                    <a:pt x="135322" y="217674"/>
                  </a:cubicBezTo>
                  <a:close/>
                  <a:moveTo>
                    <a:pt x="236292" y="0"/>
                  </a:moveTo>
                  <a:cubicBezTo>
                    <a:pt x="292448" y="0"/>
                    <a:pt x="337968" y="45522"/>
                    <a:pt x="337968" y="101677"/>
                  </a:cubicBezTo>
                  <a:cubicBezTo>
                    <a:pt x="337968" y="157832"/>
                    <a:pt x="292448" y="203354"/>
                    <a:pt x="236292" y="203354"/>
                  </a:cubicBezTo>
                  <a:cubicBezTo>
                    <a:pt x="180136" y="203354"/>
                    <a:pt x="134616" y="157832"/>
                    <a:pt x="134616" y="101677"/>
                  </a:cubicBezTo>
                  <a:cubicBezTo>
                    <a:pt x="134616" y="45522"/>
                    <a:pt x="180136" y="0"/>
                    <a:pt x="23629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id-ID" sz="3599">
                <a:latin typeface="Calibri" panose="020F0502020204030204" pitchFamily="34" charset="0"/>
              </a:endParaRPr>
            </a:p>
          </p:txBody>
        </p:sp>
      </p:grpSp>
      <p:grpSp>
        <p:nvGrpSpPr>
          <p:cNvPr id="99" name="Gruppo 98">
            <a:extLst>
              <a:ext uri="{FF2B5EF4-FFF2-40B4-BE49-F238E27FC236}">
                <a16:creationId xmlns:a16="http://schemas.microsoft.com/office/drawing/2014/main" id="{7D99C456-36B8-4836-A6F1-B3858DB88960}"/>
              </a:ext>
            </a:extLst>
          </p:cNvPr>
          <p:cNvGrpSpPr/>
          <p:nvPr/>
        </p:nvGrpSpPr>
        <p:grpSpPr>
          <a:xfrm>
            <a:off x="2142151" y="5095250"/>
            <a:ext cx="3395306" cy="602427"/>
            <a:chOff x="2173901" y="3964872"/>
            <a:chExt cx="3395306" cy="602427"/>
          </a:xfrm>
        </p:grpSpPr>
        <p:sp>
          <p:nvSpPr>
            <p:cNvPr id="100" name="Freeform 96">
              <a:extLst>
                <a:ext uri="{FF2B5EF4-FFF2-40B4-BE49-F238E27FC236}">
                  <a16:creationId xmlns:a16="http://schemas.microsoft.com/office/drawing/2014/main" id="{78395DA3-E6A9-4F65-8D32-6C489A8B21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3901" y="3964872"/>
              <a:ext cx="273905" cy="602427"/>
            </a:xfrm>
            <a:custGeom>
              <a:avLst/>
              <a:gdLst>
                <a:gd name="connsiteX0" fmla="*/ 135322 w 466856"/>
                <a:gd name="connsiteY0" fmla="*/ 217674 h 1117011"/>
                <a:gd name="connsiteX1" fmla="*/ 189450 w 466856"/>
                <a:gd name="connsiteY1" fmla="*/ 217674 h 1117011"/>
                <a:gd name="connsiteX2" fmla="*/ 202982 w 466856"/>
                <a:gd name="connsiteY2" fmla="*/ 217674 h 1117011"/>
                <a:gd name="connsiteX3" fmla="*/ 338302 w 466856"/>
                <a:gd name="connsiteY3" fmla="*/ 217674 h 1117011"/>
                <a:gd name="connsiteX4" fmla="*/ 466856 w 466856"/>
                <a:gd name="connsiteY4" fmla="*/ 347124 h 1117011"/>
                <a:gd name="connsiteX5" fmla="*/ 466856 w 466856"/>
                <a:gd name="connsiteY5" fmla="*/ 612837 h 1117011"/>
                <a:gd name="connsiteX6" fmla="*/ 426260 w 466856"/>
                <a:gd name="connsiteY6" fmla="*/ 653716 h 1117011"/>
                <a:gd name="connsiteX7" fmla="*/ 385664 w 466856"/>
                <a:gd name="connsiteY7" fmla="*/ 612837 h 1117011"/>
                <a:gd name="connsiteX8" fmla="*/ 385664 w 466856"/>
                <a:gd name="connsiteY8" fmla="*/ 456135 h 1117011"/>
                <a:gd name="connsiteX9" fmla="*/ 385664 w 466856"/>
                <a:gd name="connsiteY9" fmla="*/ 367564 h 1117011"/>
                <a:gd name="connsiteX10" fmla="*/ 358600 w 466856"/>
                <a:gd name="connsiteY10" fmla="*/ 367564 h 1117011"/>
                <a:gd name="connsiteX11" fmla="*/ 358600 w 466856"/>
                <a:gd name="connsiteY11" fmla="*/ 469761 h 1117011"/>
                <a:gd name="connsiteX12" fmla="*/ 358600 w 466856"/>
                <a:gd name="connsiteY12" fmla="*/ 633277 h 1117011"/>
                <a:gd name="connsiteX13" fmla="*/ 358600 w 466856"/>
                <a:gd name="connsiteY13" fmla="*/ 653716 h 1117011"/>
                <a:gd name="connsiteX14" fmla="*/ 358600 w 466856"/>
                <a:gd name="connsiteY14" fmla="*/ 1062506 h 1117011"/>
                <a:gd name="connsiteX15" fmla="*/ 304472 w 466856"/>
                <a:gd name="connsiteY15" fmla="*/ 1117011 h 1117011"/>
                <a:gd name="connsiteX16" fmla="*/ 250344 w 466856"/>
                <a:gd name="connsiteY16" fmla="*/ 1062506 h 1117011"/>
                <a:gd name="connsiteX17" fmla="*/ 250344 w 466856"/>
                <a:gd name="connsiteY17" fmla="*/ 653716 h 1117011"/>
                <a:gd name="connsiteX18" fmla="*/ 223280 w 466856"/>
                <a:gd name="connsiteY18" fmla="*/ 653716 h 1117011"/>
                <a:gd name="connsiteX19" fmla="*/ 223280 w 466856"/>
                <a:gd name="connsiteY19" fmla="*/ 1062506 h 1117011"/>
                <a:gd name="connsiteX20" fmla="*/ 169152 w 466856"/>
                <a:gd name="connsiteY20" fmla="*/ 1117011 h 1117011"/>
                <a:gd name="connsiteX21" fmla="*/ 108258 w 466856"/>
                <a:gd name="connsiteY21" fmla="*/ 1062506 h 1117011"/>
                <a:gd name="connsiteX22" fmla="*/ 108258 w 466856"/>
                <a:gd name="connsiteY22" fmla="*/ 653716 h 1117011"/>
                <a:gd name="connsiteX23" fmla="*/ 108258 w 466856"/>
                <a:gd name="connsiteY23" fmla="*/ 633277 h 1117011"/>
                <a:gd name="connsiteX24" fmla="*/ 108258 w 466856"/>
                <a:gd name="connsiteY24" fmla="*/ 469761 h 1117011"/>
                <a:gd name="connsiteX25" fmla="*/ 108258 w 466856"/>
                <a:gd name="connsiteY25" fmla="*/ 367564 h 1117011"/>
                <a:gd name="connsiteX26" fmla="*/ 87960 w 466856"/>
                <a:gd name="connsiteY26" fmla="*/ 367564 h 1117011"/>
                <a:gd name="connsiteX27" fmla="*/ 87960 w 466856"/>
                <a:gd name="connsiteY27" fmla="*/ 456135 h 1117011"/>
                <a:gd name="connsiteX28" fmla="*/ 87960 w 466856"/>
                <a:gd name="connsiteY28" fmla="*/ 612837 h 1117011"/>
                <a:gd name="connsiteX29" fmla="*/ 47364 w 466856"/>
                <a:gd name="connsiteY29" fmla="*/ 653716 h 1117011"/>
                <a:gd name="connsiteX30" fmla="*/ 0 w 466856"/>
                <a:gd name="connsiteY30" fmla="*/ 612837 h 1117011"/>
                <a:gd name="connsiteX31" fmla="*/ 0 w 466856"/>
                <a:gd name="connsiteY31" fmla="*/ 347124 h 1117011"/>
                <a:gd name="connsiteX32" fmla="*/ 135322 w 466856"/>
                <a:gd name="connsiteY32" fmla="*/ 217674 h 1117011"/>
                <a:gd name="connsiteX33" fmla="*/ 236292 w 466856"/>
                <a:gd name="connsiteY33" fmla="*/ 0 h 1117011"/>
                <a:gd name="connsiteX34" fmla="*/ 337968 w 466856"/>
                <a:gd name="connsiteY34" fmla="*/ 101677 h 1117011"/>
                <a:gd name="connsiteX35" fmla="*/ 236292 w 466856"/>
                <a:gd name="connsiteY35" fmla="*/ 203354 h 1117011"/>
                <a:gd name="connsiteX36" fmla="*/ 134616 w 466856"/>
                <a:gd name="connsiteY36" fmla="*/ 101677 h 1117011"/>
                <a:gd name="connsiteX37" fmla="*/ 236292 w 466856"/>
                <a:gd name="connsiteY37" fmla="*/ 0 h 1117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466856" h="1117011">
                  <a:moveTo>
                    <a:pt x="135322" y="217674"/>
                  </a:moveTo>
                  <a:cubicBezTo>
                    <a:pt x="135322" y="217674"/>
                    <a:pt x="135322" y="217674"/>
                    <a:pt x="189450" y="217674"/>
                  </a:cubicBezTo>
                  <a:cubicBezTo>
                    <a:pt x="189450" y="217674"/>
                    <a:pt x="189450" y="217674"/>
                    <a:pt x="202982" y="217674"/>
                  </a:cubicBezTo>
                  <a:cubicBezTo>
                    <a:pt x="202982" y="217674"/>
                    <a:pt x="202982" y="217674"/>
                    <a:pt x="338302" y="217674"/>
                  </a:cubicBezTo>
                  <a:cubicBezTo>
                    <a:pt x="405962" y="217674"/>
                    <a:pt x="466856" y="278993"/>
                    <a:pt x="466856" y="347124"/>
                  </a:cubicBezTo>
                  <a:cubicBezTo>
                    <a:pt x="466856" y="347124"/>
                    <a:pt x="466856" y="347124"/>
                    <a:pt x="466856" y="612837"/>
                  </a:cubicBezTo>
                  <a:cubicBezTo>
                    <a:pt x="466856" y="640090"/>
                    <a:pt x="446558" y="653716"/>
                    <a:pt x="426260" y="653716"/>
                  </a:cubicBezTo>
                  <a:cubicBezTo>
                    <a:pt x="399196" y="653716"/>
                    <a:pt x="385664" y="640090"/>
                    <a:pt x="385664" y="612837"/>
                  </a:cubicBezTo>
                  <a:cubicBezTo>
                    <a:pt x="385664" y="612837"/>
                    <a:pt x="385664" y="612837"/>
                    <a:pt x="385664" y="456135"/>
                  </a:cubicBezTo>
                  <a:cubicBezTo>
                    <a:pt x="385664" y="456135"/>
                    <a:pt x="385664" y="456135"/>
                    <a:pt x="385664" y="367564"/>
                  </a:cubicBezTo>
                  <a:cubicBezTo>
                    <a:pt x="385664" y="367564"/>
                    <a:pt x="385664" y="367564"/>
                    <a:pt x="358600" y="367564"/>
                  </a:cubicBezTo>
                  <a:cubicBezTo>
                    <a:pt x="358600" y="367564"/>
                    <a:pt x="358600" y="367564"/>
                    <a:pt x="358600" y="469761"/>
                  </a:cubicBezTo>
                  <a:cubicBezTo>
                    <a:pt x="358600" y="469761"/>
                    <a:pt x="358600" y="469761"/>
                    <a:pt x="358600" y="633277"/>
                  </a:cubicBezTo>
                  <a:cubicBezTo>
                    <a:pt x="358600" y="633277"/>
                    <a:pt x="358600" y="633277"/>
                    <a:pt x="358600" y="653716"/>
                  </a:cubicBezTo>
                  <a:cubicBezTo>
                    <a:pt x="358600" y="653716"/>
                    <a:pt x="358600" y="653716"/>
                    <a:pt x="358600" y="1062506"/>
                  </a:cubicBezTo>
                  <a:cubicBezTo>
                    <a:pt x="358600" y="1096572"/>
                    <a:pt x="338302" y="1117011"/>
                    <a:pt x="304472" y="1117011"/>
                  </a:cubicBezTo>
                  <a:cubicBezTo>
                    <a:pt x="270642" y="1117011"/>
                    <a:pt x="250344" y="1096572"/>
                    <a:pt x="250344" y="1062506"/>
                  </a:cubicBezTo>
                  <a:cubicBezTo>
                    <a:pt x="250344" y="1062506"/>
                    <a:pt x="250344" y="1062506"/>
                    <a:pt x="250344" y="653716"/>
                  </a:cubicBezTo>
                  <a:cubicBezTo>
                    <a:pt x="250344" y="653716"/>
                    <a:pt x="250344" y="653716"/>
                    <a:pt x="223280" y="653716"/>
                  </a:cubicBezTo>
                  <a:cubicBezTo>
                    <a:pt x="223280" y="653716"/>
                    <a:pt x="223280" y="653716"/>
                    <a:pt x="223280" y="1062506"/>
                  </a:cubicBezTo>
                  <a:cubicBezTo>
                    <a:pt x="223280" y="1096572"/>
                    <a:pt x="202982" y="1117011"/>
                    <a:pt x="169152" y="1117011"/>
                  </a:cubicBezTo>
                  <a:cubicBezTo>
                    <a:pt x="135322" y="1117011"/>
                    <a:pt x="108258" y="1096572"/>
                    <a:pt x="108258" y="1062506"/>
                  </a:cubicBezTo>
                  <a:cubicBezTo>
                    <a:pt x="108258" y="1062506"/>
                    <a:pt x="108258" y="1062506"/>
                    <a:pt x="108258" y="653716"/>
                  </a:cubicBezTo>
                  <a:cubicBezTo>
                    <a:pt x="108258" y="653716"/>
                    <a:pt x="108258" y="653716"/>
                    <a:pt x="108258" y="633277"/>
                  </a:cubicBezTo>
                  <a:cubicBezTo>
                    <a:pt x="108258" y="633277"/>
                    <a:pt x="108258" y="633277"/>
                    <a:pt x="108258" y="469761"/>
                  </a:cubicBezTo>
                  <a:cubicBezTo>
                    <a:pt x="108258" y="469761"/>
                    <a:pt x="108258" y="469761"/>
                    <a:pt x="108258" y="367564"/>
                  </a:cubicBezTo>
                  <a:cubicBezTo>
                    <a:pt x="108258" y="367564"/>
                    <a:pt x="108258" y="367564"/>
                    <a:pt x="87960" y="367564"/>
                  </a:cubicBezTo>
                  <a:cubicBezTo>
                    <a:pt x="87960" y="367564"/>
                    <a:pt x="87960" y="367564"/>
                    <a:pt x="87960" y="456135"/>
                  </a:cubicBezTo>
                  <a:cubicBezTo>
                    <a:pt x="87960" y="456135"/>
                    <a:pt x="87960" y="456135"/>
                    <a:pt x="87960" y="612837"/>
                  </a:cubicBezTo>
                  <a:cubicBezTo>
                    <a:pt x="87960" y="640090"/>
                    <a:pt x="74428" y="653716"/>
                    <a:pt x="47364" y="653716"/>
                  </a:cubicBezTo>
                  <a:cubicBezTo>
                    <a:pt x="20300" y="653716"/>
                    <a:pt x="0" y="640090"/>
                    <a:pt x="0" y="612837"/>
                  </a:cubicBezTo>
                  <a:cubicBezTo>
                    <a:pt x="0" y="612837"/>
                    <a:pt x="0" y="612837"/>
                    <a:pt x="0" y="347124"/>
                  </a:cubicBezTo>
                  <a:cubicBezTo>
                    <a:pt x="0" y="278993"/>
                    <a:pt x="67662" y="217674"/>
                    <a:pt x="135322" y="217674"/>
                  </a:cubicBezTo>
                  <a:close/>
                  <a:moveTo>
                    <a:pt x="236292" y="0"/>
                  </a:moveTo>
                  <a:cubicBezTo>
                    <a:pt x="292448" y="0"/>
                    <a:pt x="337968" y="45522"/>
                    <a:pt x="337968" y="101677"/>
                  </a:cubicBezTo>
                  <a:cubicBezTo>
                    <a:pt x="337968" y="157832"/>
                    <a:pt x="292448" y="203354"/>
                    <a:pt x="236292" y="203354"/>
                  </a:cubicBezTo>
                  <a:cubicBezTo>
                    <a:pt x="180136" y="203354"/>
                    <a:pt x="134616" y="157832"/>
                    <a:pt x="134616" y="101677"/>
                  </a:cubicBezTo>
                  <a:cubicBezTo>
                    <a:pt x="134616" y="45522"/>
                    <a:pt x="180136" y="0"/>
                    <a:pt x="23629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id-ID" sz="3599">
                <a:latin typeface="Calibri" panose="020F0502020204030204" pitchFamily="34" charset="0"/>
              </a:endParaRPr>
            </a:p>
          </p:txBody>
        </p:sp>
        <p:sp>
          <p:nvSpPr>
            <p:cNvPr id="101" name="Freeform 97">
              <a:extLst>
                <a:ext uri="{FF2B5EF4-FFF2-40B4-BE49-F238E27FC236}">
                  <a16:creationId xmlns:a16="http://schemas.microsoft.com/office/drawing/2014/main" id="{531A4635-36E5-4BF8-B006-364B31F7AA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1726" y="3964872"/>
              <a:ext cx="273905" cy="602427"/>
            </a:xfrm>
            <a:custGeom>
              <a:avLst/>
              <a:gdLst>
                <a:gd name="connsiteX0" fmla="*/ 135322 w 466856"/>
                <a:gd name="connsiteY0" fmla="*/ 217674 h 1117011"/>
                <a:gd name="connsiteX1" fmla="*/ 189450 w 466856"/>
                <a:gd name="connsiteY1" fmla="*/ 217674 h 1117011"/>
                <a:gd name="connsiteX2" fmla="*/ 202982 w 466856"/>
                <a:gd name="connsiteY2" fmla="*/ 217674 h 1117011"/>
                <a:gd name="connsiteX3" fmla="*/ 338302 w 466856"/>
                <a:gd name="connsiteY3" fmla="*/ 217674 h 1117011"/>
                <a:gd name="connsiteX4" fmla="*/ 466856 w 466856"/>
                <a:gd name="connsiteY4" fmla="*/ 347124 h 1117011"/>
                <a:gd name="connsiteX5" fmla="*/ 466856 w 466856"/>
                <a:gd name="connsiteY5" fmla="*/ 612837 h 1117011"/>
                <a:gd name="connsiteX6" fmla="*/ 426260 w 466856"/>
                <a:gd name="connsiteY6" fmla="*/ 653716 h 1117011"/>
                <a:gd name="connsiteX7" fmla="*/ 385664 w 466856"/>
                <a:gd name="connsiteY7" fmla="*/ 612837 h 1117011"/>
                <a:gd name="connsiteX8" fmla="*/ 385664 w 466856"/>
                <a:gd name="connsiteY8" fmla="*/ 456135 h 1117011"/>
                <a:gd name="connsiteX9" fmla="*/ 385664 w 466856"/>
                <a:gd name="connsiteY9" fmla="*/ 367564 h 1117011"/>
                <a:gd name="connsiteX10" fmla="*/ 358600 w 466856"/>
                <a:gd name="connsiteY10" fmla="*/ 367564 h 1117011"/>
                <a:gd name="connsiteX11" fmla="*/ 358600 w 466856"/>
                <a:gd name="connsiteY11" fmla="*/ 469761 h 1117011"/>
                <a:gd name="connsiteX12" fmla="*/ 358600 w 466856"/>
                <a:gd name="connsiteY12" fmla="*/ 633277 h 1117011"/>
                <a:gd name="connsiteX13" fmla="*/ 358600 w 466856"/>
                <a:gd name="connsiteY13" fmla="*/ 653716 h 1117011"/>
                <a:gd name="connsiteX14" fmla="*/ 358600 w 466856"/>
                <a:gd name="connsiteY14" fmla="*/ 1062506 h 1117011"/>
                <a:gd name="connsiteX15" fmla="*/ 304472 w 466856"/>
                <a:gd name="connsiteY15" fmla="*/ 1117011 h 1117011"/>
                <a:gd name="connsiteX16" fmla="*/ 250344 w 466856"/>
                <a:gd name="connsiteY16" fmla="*/ 1062506 h 1117011"/>
                <a:gd name="connsiteX17" fmla="*/ 250344 w 466856"/>
                <a:gd name="connsiteY17" fmla="*/ 653716 h 1117011"/>
                <a:gd name="connsiteX18" fmla="*/ 223280 w 466856"/>
                <a:gd name="connsiteY18" fmla="*/ 653716 h 1117011"/>
                <a:gd name="connsiteX19" fmla="*/ 223280 w 466856"/>
                <a:gd name="connsiteY19" fmla="*/ 1062506 h 1117011"/>
                <a:gd name="connsiteX20" fmla="*/ 169152 w 466856"/>
                <a:gd name="connsiteY20" fmla="*/ 1117011 h 1117011"/>
                <a:gd name="connsiteX21" fmla="*/ 108258 w 466856"/>
                <a:gd name="connsiteY21" fmla="*/ 1062506 h 1117011"/>
                <a:gd name="connsiteX22" fmla="*/ 108258 w 466856"/>
                <a:gd name="connsiteY22" fmla="*/ 653716 h 1117011"/>
                <a:gd name="connsiteX23" fmla="*/ 108258 w 466856"/>
                <a:gd name="connsiteY23" fmla="*/ 633277 h 1117011"/>
                <a:gd name="connsiteX24" fmla="*/ 108258 w 466856"/>
                <a:gd name="connsiteY24" fmla="*/ 469761 h 1117011"/>
                <a:gd name="connsiteX25" fmla="*/ 108258 w 466856"/>
                <a:gd name="connsiteY25" fmla="*/ 367564 h 1117011"/>
                <a:gd name="connsiteX26" fmla="*/ 87960 w 466856"/>
                <a:gd name="connsiteY26" fmla="*/ 367564 h 1117011"/>
                <a:gd name="connsiteX27" fmla="*/ 87960 w 466856"/>
                <a:gd name="connsiteY27" fmla="*/ 456135 h 1117011"/>
                <a:gd name="connsiteX28" fmla="*/ 87960 w 466856"/>
                <a:gd name="connsiteY28" fmla="*/ 612837 h 1117011"/>
                <a:gd name="connsiteX29" fmla="*/ 47364 w 466856"/>
                <a:gd name="connsiteY29" fmla="*/ 653716 h 1117011"/>
                <a:gd name="connsiteX30" fmla="*/ 0 w 466856"/>
                <a:gd name="connsiteY30" fmla="*/ 612837 h 1117011"/>
                <a:gd name="connsiteX31" fmla="*/ 0 w 466856"/>
                <a:gd name="connsiteY31" fmla="*/ 347124 h 1117011"/>
                <a:gd name="connsiteX32" fmla="*/ 135322 w 466856"/>
                <a:gd name="connsiteY32" fmla="*/ 217674 h 1117011"/>
                <a:gd name="connsiteX33" fmla="*/ 236292 w 466856"/>
                <a:gd name="connsiteY33" fmla="*/ 0 h 1117011"/>
                <a:gd name="connsiteX34" fmla="*/ 337968 w 466856"/>
                <a:gd name="connsiteY34" fmla="*/ 101677 h 1117011"/>
                <a:gd name="connsiteX35" fmla="*/ 236292 w 466856"/>
                <a:gd name="connsiteY35" fmla="*/ 203354 h 1117011"/>
                <a:gd name="connsiteX36" fmla="*/ 134616 w 466856"/>
                <a:gd name="connsiteY36" fmla="*/ 101677 h 1117011"/>
                <a:gd name="connsiteX37" fmla="*/ 236292 w 466856"/>
                <a:gd name="connsiteY37" fmla="*/ 0 h 1117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466856" h="1117011">
                  <a:moveTo>
                    <a:pt x="135322" y="217674"/>
                  </a:moveTo>
                  <a:cubicBezTo>
                    <a:pt x="135322" y="217674"/>
                    <a:pt x="135322" y="217674"/>
                    <a:pt x="189450" y="217674"/>
                  </a:cubicBezTo>
                  <a:cubicBezTo>
                    <a:pt x="189450" y="217674"/>
                    <a:pt x="189450" y="217674"/>
                    <a:pt x="202982" y="217674"/>
                  </a:cubicBezTo>
                  <a:cubicBezTo>
                    <a:pt x="202982" y="217674"/>
                    <a:pt x="202982" y="217674"/>
                    <a:pt x="338302" y="217674"/>
                  </a:cubicBezTo>
                  <a:cubicBezTo>
                    <a:pt x="405962" y="217674"/>
                    <a:pt x="466856" y="278993"/>
                    <a:pt x="466856" y="347124"/>
                  </a:cubicBezTo>
                  <a:cubicBezTo>
                    <a:pt x="466856" y="347124"/>
                    <a:pt x="466856" y="347124"/>
                    <a:pt x="466856" y="612837"/>
                  </a:cubicBezTo>
                  <a:cubicBezTo>
                    <a:pt x="466856" y="640090"/>
                    <a:pt x="446558" y="653716"/>
                    <a:pt x="426260" y="653716"/>
                  </a:cubicBezTo>
                  <a:cubicBezTo>
                    <a:pt x="399196" y="653716"/>
                    <a:pt x="385664" y="640090"/>
                    <a:pt x="385664" y="612837"/>
                  </a:cubicBezTo>
                  <a:cubicBezTo>
                    <a:pt x="385664" y="612837"/>
                    <a:pt x="385664" y="612837"/>
                    <a:pt x="385664" y="456135"/>
                  </a:cubicBezTo>
                  <a:cubicBezTo>
                    <a:pt x="385664" y="456135"/>
                    <a:pt x="385664" y="456135"/>
                    <a:pt x="385664" y="367564"/>
                  </a:cubicBezTo>
                  <a:cubicBezTo>
                    <a:pt x="385664" y="367564"/>
                    <a:pt x="385664" y="367564"/>
                    <a:pt x="358600" y="367564"/>
                  </a:cubicBezTo>
                  <a:cubicBezTo>
                    <a:pt x="358600" y="367564"/>
                    <a:pt x="358600" y="367564"/>
                    <a:pt x="358600" y="469761"/>
                  </a:cubicBezTo>
                  <a:cubicBezTo>
                    <a:pt x="358600" y="469761"/>
                    <a:pt x="358600" y="469761"/>
                    <a:pt x="358600" y="633277"/>
                  </a:cubicBezTo>
                  <a:cubicBezTo>
                    <a:pt x="358600" y="633277"/>
                    <a:pt x="358600" y="633277"/>
                    <a:pt x="358600" y="653716"/>
                  </a:cubicBezTo>
                  <a:cubicBezTo>
                    <a:pt x="358600" y="653716"/>
                    <a:pt x="358600" y="653716"/>
                    <a:pt x="358600" y="1062506"/>
                  </a:cubicBezTo>
                  <a:cubicBezTo>
                    <a:pt x="358600" y="1096572"/>
                    <a:pt x="338302" y="1117011"/>
                    <a:pt x="304472" y="1117011"/>
                  </a:cubicBezTo>
                  <a:cubicBezTo>
                    <a:pt x="270642" y="1117011"/>
                    <a:pt x="250344" y="1096572"/>
                    <a:pt x="250344" y="1062506"/>
                  </a:cubicBezTo>
                  <a:cubicBezTo>
                    <a:pt x="250344" y="1062506"/>
                    <a:pt x="250344" y="1062506"/>
                    <a:pt x="250344" y="653716"/>
                  </a:cubicBezTo>
                  <a:cubicBezTo>
                    <a:pt x="250344" y="653716"/>
                    <a:pt x="250344" y="653716"/>
                    <a:pt x="223280" y="653716"/>
                  </a:cubicBezTo>
                  <a:cubicBezTo>
                    <a:pt x="223280" y="653716"/>
                    <a:pt x="223280" y="653716"/>
                    <a:pt x="223280" y="1062506"/>
                  </a:cubicBezTo>
                  <a:cubicBezTo>
                    <a:pt x="223280" y="1096572"/>
                    <a:pt x="202982" y="1117011"/>
                    <a:pt x="169152" y="1117011"/>
                  </a:cubicBezTo>
                  <a:cubicBezTo>
                    <a:pt x="135322" y="1117011"/>
                    <a:pt x="108258" y="1096572"/>
                    <a:pt x="108258" y="1062506"/>
                  </a:cubicBezTo>
                  <a:cubicBezTo>
                    <a:pt x="108258" y="1062506"/>
                    <a:pt x="108258" y="1062506"/>
                    <a:pt x="108258" y="653716"/>
                  </a:cubicBezTo>
                  <a:cubicBezTo>
                    <a:pt x="108258" y="653716"/>
                    <a:pt x="108258" y="653716"/>
                    <a:pt x="108258" y="633277"/>
                  </a:cubicBezTo>
                  <a:cubicBezTo>
                    <a:pt x="108258" y="633277"/>
                    <a:pt x="108258" y="633277"/>
                    <a:pt x="108258" y="469761"/>
                  </a:cubicBezTo>
                  <a:cubicBezTo>
                    <a:pt x="108258" y="469761"/>
                    <a:pt x="108258" y="469761"/>
                    <a:pt x="108258" y="367564"/>
                  </a:cubicBezTo>
                  <a:cubicBezTo>
                    <a:pt x="108258" y="367564"/>
                    <a:pt x="108258" y="367564"/>
                    <a:pt x="87960" y="367564"/>
                  </a:cubicBezTo>
                  <a:cubicBezTo>
                    <a:pt x="87960" y="367564"/>
                    <a:pt x="87960" y="367564"/>
                    <a:pt x="87960" y="456135"/>
                  </a:cubicBezTo>
                  <a:cubicBezTo>
                    <a:pt x="87960" y="456135"/>
                    <a:pt x="87960" y="456135"/>
                    <a:pt x="87960" y="612837"/>
                  </a:cubicBezTo>
                  <a:cubicBezTo>
                    <a:pt x="87960" y="640090"/>
                    <a:pt x="74428" y="653716"/>
                    <a:pt x="47364" y="653716"/>
                  </a:cubicBezTo>
                  <a:cubicBezTo>
                    <a:pt x="20300" y="653716"/>
                    <a:pt x="0" y="640090"/>
                    <a:pt x="0" y="612837"/>
                  </a:cubicBezTo>
                  <a:cubicBezTo>
                    <a:pt x="0" y="612837"/>
                    <a:pt x="0" y="612837"/>
                    <a:pt x="0" y="347124"/>
                  </a:cubicBezTo>
                  <a:cubicBezTo>
                    <a:pt x="0" y="278993"/>
                    <a:pt x="67662" y="217674"/>
                    <a:pt x="135322" y="217674"/>
                  </a:cubicBezTo>
                  <a:close/>
                  <a:moveTo>
                    <a:pt x="236292" y="0"/>
                  </a:moveTo>
                  <a:cubicBezTo>
                    <a:pt x="292448" y="0"/>
                    <a:pt x="337968" y="45522"/>
                    <a:pt x="337968" y="101677"/>
                  </a:cubicBezTo>
                  <a:cubicBezTo>
                    <a:pt x="337968" y="157832"/>
                    <a:pt x="292448" y="203354"/>
                    <a:pt x="236292" y="203354"/>
                  </a:cubicBezTo>
                  <a:cubicBezTo>
                    <a:pt x="180136" y="203354"/>
                    <a:pt x="134616" y="157832"/>
                    <a:pt x="134616" y="101677"/>
                  </a:cubicBezTo>
                  <a:cubicBezTo>
                    <a:pt x="134616" y="45522"/>
                    <a:pt x="180136" y="0"/>
                    <a:pt x="23629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id-ID" sz="3599">
                <a:latin typeface="Calibri" panose="020F0502020204030204" pitchFamily="34" charset="0"/>
              </a:endParaRPr>
            </a:p>
          </p:txBody>
        </p:sp>
        <p:sp>
          <p:nvSpPr>
            <p:cNvPr id="102" name="Freeform 98">
              <a:extLst>
                <a:ext uri="{FF2B5EF4-FFF2-40B4-BE49-F238E27FC236}">
                  <a16:creationId xmlns:a16="http://schemas.microsoft.com/office/drawing/2014/main" id="{4A6EADF2-F9DA-4F54-8CF5-FBC937E4D8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69552" y="3964872"/>
              <a:ext cx="273905" cy="602427"/>
            </a:xfrm>
            <a:custGeom>
              <a:avLst/>
              <a:gdLst>
                <a:gd name="connsiteX0" fmla="*/ 135322 w 466856"/>
                <a:gd name="connsiteY0" fmla="*/ 217674 h 1117011"/>
                <a:gd name="connsiteX1" fmla="*/ 189450 w 466856"/>
                <a:gd name="connsiteY1" fmla="*/ 217674 h 1117011"/>
                <a:gd name="connsiteX2" fmla="*/ 202982 w 466856"/>
                <a:gd name="connsiteY2" fmla="*/ 217674 h 1117011"/>
                <a:gd name="connsiteX3" fmla="*/ 338302 w 466856"/>
                <a:gd name="connsiteY3" fmla="*/ 217674 h 1117011"/>
                <a:gd name="connsiteX4" fmla="*/ 466856 w 466856"/>
                <a:gd name="connsiteY4" fmla="*/ 347124 h 1117011"/>
                <a:gd name="connsiteX5" fmla="*/ 466856 w 466856"/>
                <a:gd name="connsiteY5" fmla="*/ 612837 h 1117011"/>
                <a:gd name="connsiteX6" fmla="*/ 426260 w 466856"/>
                <a:gd name="connsiteY6" fmla="*/ 653716 h 1117011"/>
                <a:gd name="connsiteX7" fmla="*/ 385664 w 466856"/>
                <a:gd name="connsiteY7" fmla="*/ 612837 h 1117011"/>
                <a:gd name="connsiteX8" fmla="*/ 385664 w 466856"/>
                <a:gd name="connsiteY8" fmla="*/ 456135 h 1117011"/>
                <a:gd name="connsiteX9" fmla="*/ 385664 w 466856"/>
                <a:gd name="connsiteY9" fmla="*/ 367564 h 1117011"/>
                <a:gd name="connsiteX10" fmla="*/ 358600 w 466856"/>
                <a:gd name="connsiteY10" fmla="*/ 367564 h 1117011"/>
                <a:gd name="connsiteX11" fmla="*/ 358600 w 466856"/>
                <a:gd name="connsiteY11" fmla="*/ 469761 h 1117011"/>
                <a:gd name="connsiteX12" fmla="*/ 358600 w 466856"/>
                <a:gd name="connsiteY12" fmla="*/ 633277 h 1117011"/>
                <a:gd name="connsiteX13" fmla="*/ 358600 w 466856"/>
                <a:gd name="connsiteY13" fmla="*/ 653716 h 1117011"/>
                <a:gd name="connsiteX14" fmla="*/ 358600 w 466856"/>
                <a:gd name="connsiteY14" fmla="*/ 1062506 h 1117011"/>
                <a:gd name="connsiteX15" fmla="*/ 304472 w 466856"/>
                <a:gd name="connsiteY15" fmla="*/ 1117011 h 1117011"/>
                <a:gd name="connsiteX16" fmla="*/ 250344 w 466856"/>
                <a:gd name="connsiteY16" fmla="*/ 1062506 h 1117011"/>
                <a:gd name="connsiteX17" fmla="*/ 250344 w 466856"/>
                <a:gd name="connsiteY17" fmla="*/ 653716 h 1117011"/>
                <a:gd name="connsiteX18" fmla="*/ 223280 w 466856"/>
                <a:gd name="connsiteY18" fmla="*/ 653716 h 1117011"/>
                <a:gd name="connsiteX19" fmla="*/ 223280 w 466856"/>
                <a:gd name="connsiteY19" fmla="*/ 1062506 h 1117011"/>
                <a:gd name="connsiteX20" fmla="*/ 169152 w 466856"/>
                <a:gd name="connsiteY20" fmla="*/ 1117011 h 1117011"/>
                <a:gd name="connsiteX21" fmla="*/ 108258 w 466856"/>
                <a:gd name="connsiteY21" fmla="*/ 1062506 h 1117011"/>
                <a:gd name="connsiteX22" fmla="*/ 108258 w 466856"/>
                <a:gd name="connsiteY22" fmla="*/ 653716 h 1117011"/>
                <a:gd name="connsiteX23" fmla="*/ 108258 w 466856"/>
                <a:gd name="connsiteY23" fmla="*/ 633277 h 1117011"/>
                <a:gd name="connsiteX24" fmla="*/ 108258 w 466856"/>
                <a:gd name="connsiteY24" fmla="*/ 469761 h 1117011"/>
                <a:gd name="connsiteX25" fmla="*/ 108258 w 466856"/>
                <a:gd name="connsiteY25" fmla="*/ 367564 h 1117011"/>
                <a:gd name="connsiteX26" fmla="*/ 87960 w 466856"/>
                <a:gd name="connsiteY26" fmla="*/ 367564 h 1117011"/>
                <a:gd name="connsiteX27" fmla="*/ 87960 w 466856"/>
                <a:gd name="connsiteY27" fmla="*/ 456135 h 1117011"/>
                <a:gd name="connsiteX28" fmla="*/ 87960 w 466856"/>
                <a:gd name="connsiteY28" fmla="*/ 612837 h 1117011"/>
                <a:gd name="connsiteX29" fmla="*/ 47364 w 466856"/>
                <a:gd name="connsiteY29" fmla="*/ 653716 h 1117011"/>
                <a:gd name="connsiteX30" fmla="*/ 0 w 466856"/>
                <a:gd name="connsiteY30" fmla="*/ 612837 h 1117011"/>
                <a:gd name="connsiteX31" fmla="*/ 0 w 466856"/>
                <a:gd name="connsiteY31" fmla="*/ 347124 h 1117011"/>
                <a:gd name="connsiteX32" fmla="*/ 135322 w 466856"/>
                <a:gd name="connsiteY32" fmla="*/ 217674 h 1117011"/>
                <a:gd name="connsiteX33" fmla="*/ 236292 w 466856"/>
                <a:gd name="connsiteY33" fmla="*/ 0 h 1117011"/>
                <a:gd name="connsiteX34" fmla="*/ 337968 w 466856"/>
                <a:gd name="connsiteY34" fmla="*/ 101677 h 1117011"/>
                <a:gd name="connsiteX35" fmla="*/ 236292 w 466856"/>
                <a:gd name="connsiteY35" fmla="*/ 203354 h 1117011"/>
                <a:gd name="connsiteX36" fmla="*/ 134616 w 466856"/>
                <a:gd name="connsiteY36" fmla="*/ 101677 h 1117011"/>
                <a:gd name="connsiteX37" fmla="*/ 236292 w 466856"/>
                <a:gd name="connsiteY37" fmla="*/ 0 h 1117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466856" h="1117011">
                  <a:moveTo>
                    <a:pt x="135322" y="217674"/>
                  </a:moveTo>
                  <a:cubicBezTo>
                    <a:pt x="135322" y="217674"/>
                    <a:pt x="135322" y="217674"/>
                    <a:pt x="189450" y="217674"/>
                  </a:cubicBezTo>
                  <a:cubicBezTo>
                    <a:pt x="189450" y="217674"/>
                    <a:pt x="189450" y="217674"/>
                    <a:pt x="202982" y="217674"/>
                  </a:cubicBezTo>
                  <a:cubicBezTo>
                    <a:pt x="202982" y="217674"/>
                    <a:pt x="202982" y="217674"/>
                    <a:pt x="338302" y="217674"/>
                  </a:cubicBezTo>
                  <a:cubicBezTo>
                    <a:pt x="405962" y="217674"/>
                    <a:pt x="466856" y="278993"/>
                    <a:pt x="466856" y="347124"/>
                  </a:cubicBezTo>
                  <a:cubicBezTo>
                    <a:pt x="466856" y="347124"/>
                    <a:pt x="466856" y="347124"/>
                    <a:pt x="466856" y="612837"/>
                  </a:cubicBezTo>
                  <a:cubicBezTo>
                    <a:pt x="466856" y="640090"/>
                    <a:pt x="446558" y="653716"/>
                    <a:pt x="426260" y="653716"/>
                  </a:cubicBezTo>
                  <a:cubicBezTo>
                    <a:pt x="399196" y="653716"/>
                    <a:pt x="385664" y="640090"/>
                    <a:pt x="385664" y="612837"/>
                  </a:cubicBezTo>
                  <a:cubicBezTo>
                    <a:pt x="385664" y="612837"/>
                    <a:pt x="385664" y="612837"/>
                    <a:pt x="385664" y="456135"/>
                  </a:cubicBezTo>
                  <a:cubicBezTo>
                    <a:pt x="385664" y="456135"/>
                    <a:pt x="385664" y="456135"/>
                    <a:pt x="385664" y="367564"/>
                  </a:cubicBezTo>
                  <a:cubicBezTo>
                    <a:pt x="385664" y="367564"/>
                    <a:pt x="385664" y="367564"/>
                    <a:pt x="358600" y="367564"/>
                  </a:cubicBezTo>
                  <a:cubicBezTo>
                    <a:pt x="358600" y="367564"/>
                    <a:pt x="358600" y="367564"/>
                    <a:pt x="358600" y="469761"/>
                  </a:cubicBezTo>
                  <a:cubicBezTo>
                    <a:pt x="358600" y="469761"/>
                    <a:pt x="358600" y="469761"/>
                    <a:pt x="358600" y="633277"/>
                  </a:cubicBezTo>
                  <a:cubicBezTo>
                    <a:pt x="358600" y="633277"/>
                    <a:pt x="358600" y="633277"/>
                    <a:pt x="358600" y="653716"/>
                  </a:cubicBezTo>
                  <a:cubicBezTo>
                    <a:pt x="358600" y="653716"/>
                    <a:pt x="358600" y="653716"/>
                    <a:pt x="358600" y="1062506"/>
                  </a:cubicBezTo>
                  <a:cubicBezTo>
                    <a:pt x="358600" y="1096572"/>
                    <a:pt x="338302" y="1117011"/>
                    <a:pt x="304472" y="1117011"/>
                  </a:cubicBezTo>
                  <a:cubicBezTo>
                    <a:pt x="270642" y="1117011"/>
                    <a:pt x="250344" y="1096572"/>
                    <a:pt x="250344" y="1062506"/>
                  </a:cubicBezTo>
                  <a:cubicBezTo>
                    <a:pt x="250344" y="1062506"/>
                    <a:pt x="250344" y="1062506"/>
                    <a:pt x="250344" y="653716"/>
                  </a:cubicBezTo>
                  <a:cubicBezTo>
                    <a:pt x="250344" y="653716"/>
                    <a:pt x="250344" y="653716"/>
                    <a:pt x="223280" y="653716"/>
                  </a:cubicBezTo>
                  <a:cubicBezTo>
                    <a:pt x="223280" y="653716"/>
                    <a:pt x="223280" y="653716"/>
                    <a:pt x="223280" y="1062506"/>
                  </a:cubicBezTo>
                  <a:cubicBezTo>
                    <a:pt x="223280" y="1096572"/>
                    <a:pt x="202982" y="1117011"/>
                    <a:pt x="169152" y="1117011"/>
                  </a:cubicBezTo>
                  <a:cubicBezTo>
                    <a:pt x="135322" y="1117011"/>
                    <a:pt x="108258" y="1096572"/>
                    <a:pt x="108258" y="1062506"/>
                  </a:cubicBezTo>
                  <a:cubicBezTo>
                    <a:pt x="108258" y="1062506"/>
                    <a:pt x="108258" y="1062506"/>
                    <a:pt x="108258" y="653716"/>
                  </a:cubicBezTo>
                  <a:cubicBezTo>
                    <a:pt x="108258" y="653716"/>
                    <a:pt x="108258" y="653716"/>
                    <a:pt x="108258" y="633277"/>
                  </a:cubicBezTo>
                  <a:cubicBezTo>
                    <a:pt x="108258" y="633277"/>
                    <a:pt x="108258" y="633277"/>
                    <a:pt x="108258" y="469761"/>
                  </a:cubicBezTo>
                  <a:cubicBezTo>
                    <a:pt x="108258" y="469761"/>
                    <a:pt x="108258" y="469761"/>
                    <a:pt x="108258" y="367564"/>
                  </a:cubicBezTo>
                  <a:cubicBezTo>
                    <a:pt x="108258" y="367564"/>
                    <a:pt x="108258" y="367564"/>
                    <a:pt x="87960" y="367564"/>
                  </a:cubicBezTo>
                  <a:cubicBezTo>
                    <a:pt x="87960" y="367564"/>
                    <a:pt x="87960" y="367564"/>
                    <a:pt x="87960" y="456135"/>
                  </a:cubicBezTo>
                  <a:cubicBezTo>
                    <a:pt x="87960" y="456135"/>
                    <a:pt x="87960" y="456135"/>
                    <a:pt x="87960" y="612837"/>
                  </a:cubicBezTo>
                  <a:cubicBezTo>
                    <a:pt x="87960" y="640090"/>
                    <a:pt x="74428" y="653716"/>
                    <a:pt x="47364" y="653716"/>
                  </a:cubicBezTo>
                  <a:cubicBezTo>
                    <a:pt x="20300" y="653716"/>
                    <a:pt x="0" y="640090"/>
                    <a:pt x="0" y="612837"/>
                  </a:cubicBezTo>
                  <a:cubicBezTo>
                    <a:pt x="0" y="612837"/>
                    <a:pt x="0" y="612837"/>
                    <a:pt x="0" y="347124"/>
                  </a:cubicBezTo>
                  <a:cubicBezTo>
                    <a:pt x="0" y="278993"/>
                    <a:pt x="67662" y="217674"/>
                    <a:pt x="135322" y="217674"/>
                  </a:cubicBezTo>
                  <a:close/>
                  <a:moveTo>
                    <a:pt x="236292" y="0"/>
                  </a:moveTo>
                  <a:cubicBezTo>
                    <a:pt x="292448" y="0"/>
                    <a:pt x="337968" y="45522"/>
                    <a:pt x="337968" y="101677"/>
                  </a:cubicBezTo>
                  <a:cubicBezTo>
                    <a:pt x="337968" y="157832"/>
                    <a:pt x="292448" y="203354"/>
                    <a:pt x="236292" y="203354"/>
                  </a:cubicBezTo>
                  <a:cubicBezTo>
                    <a:pt x="180136" y="203354"/>
                    <a:pt x="134616" y="157832"/>
                    <a:pt x="134616" y="101677"/>
                  </a:cubicBezTo>
                  <a:cubicBezTo>
                    <a:pt x="134616" y="45522"/>
                    <a:pt x="180136" y="0"/>
                    <a:pt x="236292" y="0"/>
                  </a:cubicBezTo>
                  <a:close/>
                </a:path>
              </a:pathLst>
            </a:custGeom>
            <a:solidFill>
              <a:srgbClr val="36AFCE"/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id-ID" sz="3599">
                <a:latin typeface="Calibri" panose="020F0502020204030204" pitchFamily="34" charset="0"/>
              </a:endParaRPr>
            </a:p>
          </p:txBody>
        </p:sp>
        <p:sp>
          <p:nvSpPr>
            <p:cNvPr id="103" name="Freeform 99">
              <a:extLst>
                <a:ext uri="{FF2B5EF4-FFF2-40B4-BE49-F238E27FC236}">
                  <a16:creationId xmlns:a16="http://schemas.microsoft.com/office/drawing/2014/main" id="{754978E3-2D88-47BB-AE85-38BD1D6C7C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2864" y="3964872"/>
              <a:ext cx="273905" cy="602427"/>
            </a:xfrm>
            <a:custGeom>
              <a:avLst/>
              <a:gdLst>
                <a:gd name="connsiteX0" fmla="*/ 135322 w 466856"/>
                <a:gd name="connsiteY0" fmla="*/ 217674 h 1117011"/>
                <a:gd name="connsiteX1" fmla="*/ 189450 w 466856"/>
                <a:gd name="connsiteY1" fmla="*/ 217674 h 1117011"/>
                <a:gd name="connsiteX2" fmla="*/ 202982 w 466856"/>
                <a:gd name="connsiteY2" fmla="*/ 217674 h 1117011"/>
                <a:gd name="connsiteX3" fmla="*/ 338302 w 466856"/>
                <a:gd name="connsiteY3" fmla="*/ 217674 h 1117011"/>
                <a:gd name="connsiteX4" fmla="*/ 466856 w 466856"/>
                <a:gd name="connsiteY4" fmla="*/ 347124 h 1117011"/>
                <a:gd name="connsiteX5" fmla="*/ 466856 w 466856"/>
                <a:gd name="connsiteY5" fmla="*/ 612837 h 1117011"/>
                <a:gd name="connsiteX6" fmla="*/ 426260 w 466856"/>
                <a:gd name="connsiteY6" fmla="*/ 653716 h 1117011"/>
                <a:gd name="connsiteX7" fmla="*/ 385664 w 466856"/>
                <a:gd name="connsiteY7" fmla="*/ 612837 h 1117011"/>
                <a:gd name="connsiteX8" fmla="*/ 385664 w 466856"/>
                <a:gd name="connsiteY8" fmla="*/ 456135 h 1117011"/>
                <a:gd name="connsiteX9" fmla="*/ 385664 w 466856"/>
                <a:gd name="connsiteY9" fmla="*/ 367564 h 1117011"/>
                <a:gd name="connsiteX10" fmla="*/ 358600 w 466856"/>
                <a:gd name="connsiteY10" fmla="*/ 367564 h 1117011"/>
                <a:gd name="connsiteX11" fmla="*/ 358600 w 466856"/>
                <a:gd name="connsiteY11" fmla="*/ 469761 h 1117011"/>
                <a:gd name="connsiteX12" fmla="*/ 358600 w 466856"/>
                <a:gd name="connsiteY12" fmla="*/ 633277 h 1117011"/>
                <a:gd name="connsiteX13" fmla="*/ 358600 w 466856"/>
                <a:gd name="connsiteY13" fmla="*/ 653716 h 1117011"/>
                <a:gd name="connsiteX14" fmla="*/ 358600 w 466856"/>
                <a:gd name="connsiteY14" fmla="*/ 1062506 h 1117011"/>
                <a:gd name="connsiteX15" fmla="*/ 304472 w 466856"/>
                <a:gd name="connsiteY15" fmla="*/ 1117011 h 1117011"/>
                <a:gd name="connsiteX16" fmla="*/ 250344 w 466856"/>
                <a:gd name="connsiteY16" fmla="*/ 1062506 h 1117011"/>
                <a:gd name="connsiteX17" fmla="*/ 250344 w 466856"/>
                <a:gd name="connsiteY17" fmla="*/ 653716 h 1117011"/>
                <a:gd name="connsiteX18" fmla="*/ 223280 w 466856"/>
                <a:gd name="connsiteY18" fmla="*/ 653716 h 1117011"/>
                <a:gd name="connsiteX19" fmla="*/ 223280 w 466856"/>
                <a:gd name="connsiteY19" fmla="*/ 1062506 h 1117011"/>
                <a:gd name="connsiteX20" fmla="*/ 169152 w 466856"/>
                <a:gd name="connsiteY20" fmla="*/ 1117011 h 1117011"/>
                <a:gd name="connsiteX21" fmla="*/ 108258 w 466856"/>
                <a:gd name="connsiteY21" fmla="*/ 1062506 h 1117011"/>
                <a:gd name="connsiteX22" fmla="*/ 108258 w 466856"/>
                <a:gd name="connsiteY22" fmla="*/ 653716 h 1117011"/>
                <a:gd name="connsiteX23" fmla="*/ 108258 w 466856"/>
                <a:gd name="connsiteY23" fmla="*/ 633277 h 1117011"/>
                <a:gd name="connsiteX24" fmla="*/ 108258 w 466856"/>
                <a:gd name="connsiteY24" fmla="*/ 469761 h 1117011"/>
                <a:gd name="connsiteX25" fmla="*/ 108258 w 466856"/>
                <a:gd name="connsiteY25" fmla="*/ 367564 h 1117011"/>
                <a:gd name="connsiteX26" fmla="*/ 87960 w 466856"/>
                <a:gd name="connsiteY26" fmla="*/ 367564 h 1117011"/>
                <a:gd name="connsiteX27" fmla="*/ 87960 w 466856"/>
                <a:gd name="connsiteY27" fmla="*/ 456135 h 1117011"/>
                <a:gd name="connsiteX28" fmla="*/ 87960 w 466856"/>
                <a:gd name="connsiteY28" fmla="*/ 612837 h 1117011"/>
                <a:gd name="connsiteX29" fmla="*/ 47364 w 466856"/>
                <a:gd name="connsiteY29" fmla="*/ 653716 h 1117011"/>
                <a:gd name="connsiteX30" fmla="*/ 0 w 466856"/>
                <a:gd name="connsiteY30" fmla="*/ 612837 h 1117011"/>
                <a:gd name="connsiteX31" fmla="*/ 0 w 466856"/>
                <a:gd name="connsiteY31" fmla="*/ 347124 h 1117011"/>
                <a:gd name="connsiteX32" fmla="*/ 135322 w 466856"/>
                <a:gd name="connsiteY32" fmla="*/ 217674 h 1117011"/>
                <a:gd name="connsiteX33" fmla="*/ 236292 w 466856"/>
                <a:gd name="connsiteY33" fmla="*/ 0 h 1117011"/>
                <a:gd name="connsiteX34" fmla="*/ 337968 w 466856"/>
                <a:gd name="connsiteY34" fmla="*/ 101677 h 1117011"/>
                <a:gd name="connsiteX35" fmla="*/ 236292 w 466856"/>
                <a:gd name="connsiteY35" fmla="*/ 203354 h 1117011"/>
                <a:gd name="connsiteX36" fmla="*/ 134616 w 466856"/>
                <a:gd name="connsiteY36" fmla="*/ 101677 h 1117011"/>
                <a:gd name="connsiteX37" fmla="*/ 236292 w 466856"/>
                <a:gd name="connsiteY37" fmla="*/ 0 h 1117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466856" h="1117011">
                  <a:moveTo>
                    <a:pt x="135322" y="217674"/>
                  </a:moveTo>
                  <a:cubicBezTo>
                    <a:pt x="135322" y="217674"/>
                    <a:pt x="135322" y="217674"/>
                    <a:pt x="189450" y="217674"/>
                  </a:cubicBezTo>
                  <a:cubicBezTo>
                    <a:pt x="189450" y="217674"/>
                    <a:pt x="189450" y="217674"/>
                    <a:pt x="202982" y="217674"/>
                  </a:cubicBezTo>
                  <a:cubicBezTo>
                    <a:pt x="202982" y="217674"/>
                    <a:pt x="202982" y="217674"/>
                    <a:pt x="338302" y="217674"/>
                  </a:cubicBezTo>
                  <a:cubicBezTo>
                    <a:pt x="405962" y="217674"/>
                    <a:pt x="466856" y="278993"/>
                    <a:pt x="466856" y="347124"/>
                  </a:cubicBezTo>
                  <a:cubicBezTo>
                    <a:pt x="466856" y="347124"/>
                    <a:pt x="466856" y="347124"/>
                    <a:pt x="466856" y="612837"/>
                  </a:cubicBezTo>
                  <a:cubicBezTo>
                    <a:pt x="466856" y="640090"/>
                    <a:pt x="446558" y="653716"/>
                    <a:pt x="426260" y="653716"/>
                  </a:cubicBezTo>
                  <a:cubicBezTo>
                    <a:pt x="399196" y="653716"/>
                    <a:pt x="385664" y="640090"/>
                    <a:pt x="385664" y="612837"/>
                  </a:cubicBezTo>
                  <a:cubicBezTo>
                    <a:pt x="385664" y="612837"/>
                    <a:pt x="385664" y="612837"/>
                    <a:pt x="385664" y="456135"/>
                  </a:cubicBezTo>
                  <a:cubicBezTo>
                    <a:pt x="385664" y="456135"/>
                    <a:pt x="385664" y="456135"/>
                    <a:pt x="385664" y="367564"/>
                  </a:cubicBezTo>
                  <a:cubicBezTo>
                    <a:pt x="385664" y="367564"/>
                    <a:pt x="385664" y="367564"/>
                    <a:pt x="358600" y="367564"/>
                  </a:cubicBezTo>
                  <a:cubicBezTo>
                    <a:pt x="358600" y="367564"/>
                    <a:pt x="358600" y="367564"/>
                    <a:pt x="358600" y="469761"/>
                  </a:cubicBezTo>
                  <a:cubicBezTo>
                    <a:pt x="358600" y="469761"/>
                    <a:pt x="358600" y="469761"/>
                    <a:pt x="358600" y="633277"/>
                  </a:cubicBezTo>
                  <a:cubicBezTo>
                    <a:pt x="358600" y="633277"/>
                    <a:pt x="358600" y="633277"/>
                    <a:pt x="358600" y="653716"/>
                  </a:cubicBezTo>
                  <a:cubicBezTo>
                    <a:pt x="358600" y="653716"/>
                    <a:pt x="358600" y="653716"/>
                    <a:pt x="358600" y="1062506"/>
                  </a:cubicBezTo>
                  <a:cubicBezTo>
                    <a:pt x="358600" y="1096572"/>
                    <a:pt x="338302" y="1117011"/>
                    <a:pt x="304472" y="1117011"/>
                  </a:cubicBezTo>
                  <a:cubicBezTo>
                    <a:pt x="270642" y="1117011"/>
                    <a:pt x="250344" y="1096572"/>
                    <a:pt x="250344" y="1062506"/>
                  </a:cubicBezTo>
                  <a:cubicBezTo>
                    <a:pt x="250344" y="1062506"/>
                    <a:pt x="250344" y="1062506"/>
                    <a:pt x="250344" y="653716"/>
                  </a:cubicBezTo>
                  <a:cubicBezTo>
                    <a:pt x="250344" y="653716"/>
                    <a:pt x="250344" y="653716"/>
                    <a:pt x="223280" y="653716"/>
                  </a:cubicBezTo>
                  <a:cubicBezTo>
                    <a:pt x="223280" y="653716"/>
                    <a:pt x="223280" y="653716"/>
                    <a:pt x="223280" y="1062506"/>
                  </a:cubicBezTo>
                  <a:cubicBezTo>
                    <a:pt x="223280" y="1096572"/>
                    <a:pt x="202982" y="1117011"/>
                    <a:pt x="169152" y="1117011"/>
                  </a:cubicBezTo>
                  <a:cubicBezTo>
                    <a:pt x="135322" y="1117011"/>
                    <a:pt x="108258" y="1096572"/>
                    <a:pt x="108258" y="1062506"/>
                  </a:cubicBezTo>
                  <a:cubicBezTo>
                    <a:pt x="108258" y="1062506"/>
                    <a:pt x="108258" y="1062506"/>
                    <a:pt x="108258" y="653716"/>
                  </a:cubicBezTo>
                  <a:cubicBezTo>
                    <a:pt x="108258" y="653716"/>
                    <a:pt x="108258" y="653716"/>
                    <a:pt x="108258" y="633277"/>
                  </a:cubicBezTo>
                  <a:cubicBezTo>
                    <a:pt x="108258" y="633277"/>
                    <a:pt x="108258" y="633277"/>
                    <a:pt x="108258" y="469761"/>
                  </a:cubicBezTo>
                  <a:cubicBezTo>
                    <a:pt x="108258" y="469761"/>
                    <a:pt x="108258" y="469761"/>
                    <a:pt x="108258" y="367564"/>
                  </a:cubicBezTo>
                  <a:cubicBezTo>
                    <a:pt x="108258" y="367564"/>
                    <a:pt x="108258" y="367564"/>
                    <a:pt x="87960" y="367564"/>
                  </a:cubicBezTo>
                  <a:cubicBezTo>
                    <a:pt x="87960" y="367564"/>
                    <a:pt x="87960" y="367564"/>
                    <a:pt x="87960" y="456135"/>
                  </a:cubicBezTo>
                  <a:cubicBezTo>
                    <a:pt x="87960" y="456135"/>
                    <a:pt x="87960" y="456135"/>
                    <a:pt x="87960" y="612837"/>
                  </a:cubicBezTo>
                  <a:cubicBezTo>
                    <a:pt x="87960" y="640090"/>
                    <a:pt x="74428" y="653716"/>
                    <a:pt x="47364" y="653716"/>
                  </a:cubicBezTo>
                  <a:cubicBezTo>
                    <a:pt x="20300" y="653716"/>
                    <a:pt x="0" y="640090"/>
                    <a:pt x="0" y="612837"/>
                  </a:cubicBezTo>
                  <a:cubicBezTo>
                    <a:pt x="0" y="612837"/>
                    <a:pt x="0" y="612837"/>
                    <a:pt x="0" y="347124"/>
                  </a:cubicBezTo>
                  <a:cubicBezTo>
                    <a:pt x="0" y="278993"/>
                    <a:pt x="67662" y="217674"/>
                    <a:pt x="135322" y="217674"/>
                  </a:cubicBezTo>
                  <a:close/>
                  <a:moveTo>
                    <a:pt x="236292" y="0"/>
                  </a:moveTo>
                  <a:cubicBezTo>
                    <a:pt x="292448" y="0"/>
                    <a:pt x="337968" y="45522"/>
                    <a:pt x="337968" y="101677"/>
                  </a:cubicBezTo>
                  <a:cubicBezTo>
                    <a:pt x="337968" y="157832"/>
                    <a:pt x="292448" y="203354"/>
                    <a:pt x="236292" y="203354"/>
                  </a:cubicBezTo>
                  <a:cubicBezTo>
                    <a:pt x="180136" y="203354"/>
                    <a:pt x="134616" y="157832"/>
                    <a:pt x="134616" y="101677"/>
                  </a:cubicBezTo>
                  <a:cubicBezTo>
                    <a:pt x="134616" y="45522"/>
                    <a:pt x="180136" y="0"/>
                    <a:pt x="236292" y="0"/>
                  </a:cubicBezTo>
                  <a:close/>
                </a:path>
              </a:pathLst>
            </a:custGeom>
            <a:solidFill>
              <a:srgbClr val="36AFCE"/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id-ID" sz="3599">
                <a:latin typeface="Calibri" panose="020F0502020204030204" pitchFamily="34" charset="0"/>
              </a:endParaRPr>
            </a:p>
          </p:txBody>
        </p:sp>
        <p:sp>
          <p:nvSpPr>
            <p:cNvPr id="104" name="Freeform 100">
              <a:extLst>
                <a:ext uri="{FF2B5EF4-FFF2-40B4-BE49-F238E27FC236}">
                  <a16:creationId xmlns:a16="http://schemas.microsoft.com/office/drawing/2014/main" id="{0F78B77C-0DBB-4437-A066-1E026F36B2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0689" y="3964872"/>
              <a:ext cx="273905" cy="602427"/>
            </a:xfrm>
            <a:custGeom>
              <a:avLst/>
              <a:gdLst>
                <a:gd name="connsiteX0" fmla="*/ 135322 w 466856"/>
                <a:gd name="connsiteY0" fmla="*/ 217674 h 1117011"/>
                <a:gd name="connsiteX1" fmla="*/ 189450 w 466856"/>
                <a:gd name="connsiteY1" fmla="*/ 217674 h 1117011"/>
                <a:gd name="connsiteX2" fmla="*/ 202982 w 466856"/>
                <a:gd name="connsiteY2" fmla="*/ 217674 h 1117011"/>
                <a:gd name="connsiteX3" fmla="*/ 338302 w 466856"/>
                <a:gd name="connsiteY3" fmla="*/ 217674 h 1117011"/>
                <a:gd name="connsiteX4" fmla="*/ 466856 w 466856"/>
                <a:gd name="connsiteY4" fmla="*/ 347124 h 1117011"/>
                <a:gd name="connsiteX5" fmla="*/ 466856 w 466856"/>
                <a:gd name="connsiteY5" fmla="*/ 612837 h 1117011"/>
                <a:gd name="connsiteX6" fmla="*/ 426260 w 466856"/>
                <a:gd name="connsiteY6" fmla="*/ 653716 h 1117011"/>
                <a:gd name="connsiteX7" fmla="*/ 385664 w 466856"/>
                <a:gd name="connsiteY7" fmla="*/ 612837 h 1117011"/>
                <a:gd name="connsiteX8" fmla="*/ 385664 w 466856"/>
                <a:gd name="connsiteY8" fmla="*/ 456135 h 1117011"/>
                <a:gd name="connsiteX9" fmla="*/ 385664 w 466856"/>
                <a:gd name="connsiteY9" fmla="*/ 367564 h 1117011"/>
                <a:gd name="connsiteX10" fmla="*/ 358600 w 466856"/>
                <a:gd name="connsiteY10" fmla="*/ 367564 h 1117011"/>
                <a:gd name="connsiteX11" fmla="*/ 358600 w 466856"/>
                <a:gd name="connsiteY11" fmla="*/ 469761 h 1117011"/>
                <a:gd name="connsiteX12" fmla="*/ 358600 w 466856"/>
                <a:gd name="connsiteY12" fmla="*/ 633277 h 1117011"/>
                <a:gd name="connsiteX13" fmla="*/ 358600 w 466856"/>
                <a:gd name="connsiteY13" fmla="*/ 653716 h 1117011"/>
                <a:gd name="connsiteX14" fmla="*/ 358600 w 466856"/>
                <a:gd name="connsiteY14" fmla="*/ 1062506 h 1117011"/>
                <a:gd name="connsiteX15" fmla="*/ 304472 w 466856"/>
                <a:gd name="connsiteY15" fmla="*/ 1117011 h 1117011"/>
                <a:gd name="connsiteX16" fmla="*/ 250344 w 466856"/>
                <a:gd name="connsiteY16" fmla="*/ 1062506 h 1117011"/>
                <a:gd name="connsiteX17" fmla="*/ 250344 w 466856"/>
                <a:gd name="connsiteY17" fmla="*/ 653716 h 1117011"/>
                <a:gd name="connsiteX18" fmla="*/ 223280 w 466856"/>
                <a:gd name="connsiteY18" fmla="*/ 653716 h 1117011"/>
                <a:gd name="connsiteX19" fmla="*/ 223280 w 466856"/>
                <a:gd name="connsiteY19" fmla="*/ 1062506 h 1117011"/>
                <a:gd name="connsiteX20" fmla="*/ 169152 w 466856"/>
                <a:gd name="connsiteY20" fmla="*/ 1117011 h 1117011"/>
                <a:gd name="connsiteX21" fmla="*/ 108258 w 466856"/>
                <a:gd name="connsiteY21" fmla="*/ 1062506 h 1117011"/>
                <a:gd name="connsiteX22" fmla="*/ 108258 w 466856"/>
                <a:gd name="connsiteY22" fmla="*/ 653716 h 1117011"/>
                <a:gd name="connsiteX23" fmla="*/ 108258 w 466856"/>
                <a:gd name="connsiteY23" fmla="*/ 633277 h 1117011"/>
                <a:gd name="connsiteX24" fmla="*/ 108258 w 466856"/>
                <a:gd name="connsiteY24" fmla="*/ 469761 h 1117011"/>
                <a:gd name="connsiteX25" fmla="*/ 108258 w 466856"/>
                <a:gd name="connsiteY25" fmla="*/ 367564 h 1117011"/>
                <a:gd name="connsiteX26" fmla="*/ 87960 w 466856"/>
                <a:gd name="connsiteY26" fmla="*/ 367564 h 1117011"/>
                <a:gd name="connsiteX27" fmla="*/ 87960 w 466856"/>
                <a:gd name="connsiteY27" fmla="*/ 456135 h 1117011"/>
                <a:gd name="connsiteX28" fmla="*/ 87960 w 466856"/>
                <a:gd name="connsiteY28" fmla="*/ 612837 h 1117011"/>
                <a:gd name="connsiteX29" fmla="*/ 47364 w 466856"/>
                <a:gd name="connsiteY29" fmla="*/ 653716 h 1117011"/>
                <a:gd name="connsiteX30" fmla="*/ 0 w 466856"/>
                <a:gd name="connsiteY30" fmla="*/ 612837 h 1117011"/>
                <a:gd name="connsiteX31" fmla="*/ 0 w 466856"/>
                <a:gd name="connsiteY31" fmla="*/ 347124 h 1117011"/>
                <a:gd name="connsiteX32" fmla="*/ 135322 w 466856"/>
                <a:gd name="connsiteY32" fmla="*/ 217674 h 1117011"/>
                <a:gd name="connsiteX33" fmla="*/ 236292 w 466856"/>
                <a:gd name="connsiteY33" fmla="*/ 0 h 1117011"/>
                <a:gd name="connsiteX34" fmla="*/ 337968 w 466856"/>
                <a:gd name="connsiteY34" fmla="*/ 101677 h 1117011"/>
                <a:gd name="connsiteX35" fmla="*/ 236292 w 466856"/>
                <a:gd name="connsiteY35" fmla="*/ 203354 h 1117011"/>
                <a:gd name="connsiteX36" fmla="*/ 134616 w 466856"/>
                <a:gd name="connsiteY36" fmla="*/ 101677 h 1117011"/>
                <a:gd name="connsiteX37" fmla="*/ 236292 w 466856"/>
                <a:gd name="connsiteY37" fmla="*/ 0 h 1117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466856" h="1117011">
                  <a:moveTo>
                    <a:pt x="135322" y="217674"/>
                  </a:moveTo>
                  <a:cubicBezTo>
                    <a:pt x="135322" y="217674"/>
                    <a:pt x="135322" y="217674"/>
                    <a:pt x="189450" y="217674"/>
                  </a:cubicBezTo>
                  <a:cubicBezTo>
                    <a:pt x="189450" y="217674"/>
                    <a:pt x="189450" y="217674"/>
                    <a:pt x="202982" y="217674"/>
                  </a:cubicBezTo>
                  <a:cubicBezTo>
                    <a:pt x="202982" y="217674"/>
                    <a:pt x="202982" y="217674"/>
                    <a:pt x="338302" y="217674"/>
                  </a:cubicBezTo>
                  <a:cubicBezTo>
                    <a:pt x="405962" y="217674"/>
                    <a:pt x="466856" y="278993"/>
                    <a:pt x="466856" y="347124"/>
                  </a:cubicBezTo>
                  <a:cubicBezTo>
                    <a:pt x="466856" y="347124"/>
                    <a:pt x="466856" y="347124"/>
                    <a:pt x="466856" y="612837"/>
                  </a:cubicBezTo>
                  <a:cubicBezTo>
                    <a:pt x="466856" y="640090"/>
                    <a:pt x="446558" y="653716"/>
                    <a:pt x="426260" y="653716"/>
                  </a:cubicBezTo>
                  <a:cubicBezTo>
                    <a:pt x="399196" y="653716"/>
                    <a:pt x="385664" y="640090"/>
                    <a:pt x="385664" y="612837"/>
                  </a:cubicBezTo>
                  <a:cubicBezTo>
                    <a:pt x="385664" y="612837"/>
                    <a:pt x="385664" y="612837"/>
                    <a:pt x="385664" y="456135"/>
                  </a:cubicBezTo>
                  <a:cubicBezTo>
                    <a:pt x="385664" y="456135"/>
                    <a:pt x="385664" y="456135"/>
                    <a:pt x="385664" y="367564"/>
                  </a:cubicBezTo>
                  <a:cubicBezTo>
                    <a:pt x="385664" y="367564"/>
                    <a:pt x="385664" y="367564"/>
                    <a:pt x="358600" y="367564"/>
                  </a:cubicBezTo>
                  <a:cubicBezTo>
                    <a:pt x="358600" y="367564"/>
                    <a:pt x="358600" y="367564"/>
                    <a:pt x="358600" y="469761"/>
                  </a:cubicBezTo>
                  <a:cubicBezTo>
                    <a:pt x="358600" y="469761"/>
                    <a:pt x="358600" y="469761"/>
                    <a:pt x="358600" y="633277"/>
                  </a:cubicBezTo>
                  <a:cubicBezTo>
                    <a:pt x="358600" y="633277"/>
                    <a:pt x="358600" y="633277"/>
                    <a:pt x="358600" y="653716"/>
                  </a:cubicBezTo>
                  <a:cubicBezTo>
                    <a:pt x="358600" y="653716"/>
                    <a:pt x="358600" y="653716"/>
                    <a:pt x="358600" y="1062506"/>
                  </a:cubicBezTo>
                  <a:cubicBezTo>
                    <a:pt x="358600" y="1096572"/>
                    <a:pt x="338302" y="1117011"/>
                    <a:pt x="304472" y="1117011"/>
                  </a:cubicBezTo>
                  <a:cubicBezTo>
                    <a:pt x="270642" y="1117011"/>
                    <a:pt x="250344" y="1096572"/>
                    <a:pt x="250344" y="1062506"/>
                  </a:cubicBezTo>
                  <a:cubicBezTo>
                    <a:pt x="250344" y="1062506"/>
                    <a:pt x="250344" y="1062506"/>
                    <a:pt x="250344" y="653716"/>
                  </a:cubicBezTo>
                  <a:cubicBezTo>
                    <a:pt x="250344" y="653716"/>
                    <a:pt x="250344" y="653716"/>
                    <a:pt x="223280" y="653716"/>
                  </a:cubicBezTo>
                  <a:cubicBezTo>
                    <a:pt x="223280" y="653716"/>
                    <a:pt x="223280" y="653716"/>
                    <a:pt x="223280" y="1062506"/>
                  </a:cubicBezTo>
                  <a:cubicBezTo>
                    <a:pt x="223280" y="1096572"/>
                    <a:pt x="202982" y="1117011"/>
                    <a:pt x="169152" y="1117011"/>
                  </a:cubicBezTo>
                  <a:cubicBezTo>
                    <a:pt x="135322" y="1117011"/>
                    <a:pt x="108258" y="1096572"/>
                    <a:pt x="108258" y="1062506"/>
                  </a:cubicBezTo>
                  <a:cubicBezTo>
                    <a:pt x="108258" y="1062506"/>
                    <a:pt x="108258" y="1062506"/>
                    <a:pt x="108258" y="653716"/>
                  </a:cubicBezTo>
                  <a:cubicBezTo>
                    <a:pt x="108258" y="653716"/>
                    <a:pt x="108258" y="653716"/>
                    <a:pt x="108258" y="633277"/>
                  </a:cubicBezTo>
                  <a:cubicBezTo>
                    <a:pt x="108258" y="633277"/>
                    <a:pt x="108258" y="633277"/>
                    <a:pt x="108258" y="469761"/>
                  </a:cubicBezTo>
                  <a:cubicBezTo>
                    <a:pt x="108258" y="469761"/>
                    <a:pt x="108258" y="469761"/>
                    <a:pt x="108258" y="367564"/>
                  </a:cubicBezTo>
                  <a:cubicBezTo>
                    <a:pt x="108258" y="367564"/>
                    <a:pt x="108258" y="367564"/>
                    <a:pt x="87960" y="367564"/>
                  </a:cubicBezTo>
                  <a:cubicBezTo>
                    <a:pt x="87960" y="367564"/>
                    <a:pt x="87960" y="367564"/>
                    <a:pt x="87960" y="456135"/>
                  </a:cubicBezTo>
                  <a:cubicBezTo>
                    <a:pt x="87960" y="456135"/>
                    <a:pt x="87960" y="456135"/>
                    <a:pt x="87960" y="612837"/>
                  </a:cubicBezTo>
                  <a:cubicBezTo>
                    <a:pt x="87960" y="640090"/>
                    <a:pt x="74428" y="653716"/>
                    <a:pt x="47364" y="653716"/>
                  </a:cubicBezTo>
                  <a:cubicBezTo>
                    <a:pt x="20300" y="653716"/>
                    <a:pt x="0" y="640090"/>
                    <a:pt x="0" y="612837"/>
                  </a:cubicBezTo>
                  <a:cubicBezTo>
                    <a:pt x="0" y="612837"/>
                    <a:pt x="0" y="612837"/>
                    <a:pt x="0" y="347124"/>
                  </a:cubicBezTo>
                  <a:cubicBezTo>
                    <a:pt x="0" y="278993"/>
                    <a:pt x="67662" y="217674"/>
                    <a:pt x="135322" y="217674"/>
                  </a:cubicBezTo>
                  <a:close/>
                  <a:moveTo>
                    <a:pt x="236292" y="0"/>
                  </a:moveTo>
                  <a:cubicBezTo>
                    <a:pt x="292448" y="0"/>
                    <a:pt x="337968" y="45522"/>
                    <a:pt x="337968" y="101677"/>
                  </a:cubicBezTo>
                  <a:cubicBezTo>
                    <a:pt x="337968" y="157832"/>
                    <a:pt x="292448" y="203354"/>
                    <a:pt x="236292" y="203354"/>
                  </a:cubicBezTo>
                  <a:cubicBezTo>
                    <a:pt x="180136" y="203354"/>
                    <a:pt x="134616" y="157832"/>
                    <a:pt x="134616" y="101677"/>
                  </a:cubicBezTo>
                  <a:cubicBezTo>
                    <a:pt x="134616" y="45522"/>
                    <a:pt x="180136" y="0"/>
                    <a:pt x="236292" y="0"/>
                  </a:cubicBezTo>
                  <a:close/>
                </a:path>
              </a:pathLst>
            </a:custGeom>
            <a:solidFill>
              <a:srgbClr val="36AFCE"/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id-ID" sz="3599">
                <a:latin typeface="Calibri" panose="020F0502020204030204" pitchFamily="34" charset="0"/>
              </a:endParaRPr>
            </a:p>
          </p:txBody>
        </p:sp>
        <p:sp>
          <p:nvSpPr>
            <p:cNvPr id="105" name="Freeform 121">
              <a:extLst>
                <a:ext uri="{FF2B5EF4-FFF2-40B4-BE49-F238E27FC236}">
                  <a16:creationId xmlns:a16="http://schemas.microsoft.com/office/drawing/2014/main" id="{9267ABCB-72C4-4E79-A73D-E7CAC1D4F8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08514" y="3964872"/>
              <a:ext cx="273905" cy="602427"/>
            </a:xfrm>
            <a:custGeom>
              <a:avLst/>
              <a:gdLst>
                <a:gd name="connsiteX0" fmla="*/ 135322 w 466856"/>
                <a:gd name="connsiteY0" fmla="*/ 217674 h 1117011"/>
                <a:gd name="connsiteX1" fmla="*/ 189450 w 466856"/>
                <a:gd name="connsiteY1" fmla="*/ 217674 h 1117011"/>
                <a:gd name="connsiteX2" fmla="*/ 202982 w 466856"/>
                <a:gd name="connsiteY2" fmla="*/ 217674 h 1117011"/>
                <a:gd name="connsiteX3" fmla="*/ 338302 w 466856"/>
                <a:gd name="connsiteY3" fmla="*/ 217674 h 1117011"/>
                <a:gd name="connsiteX4" fmla="*/ 466856 w 466856"/>
                <a:gd name="connsiteY4" fmla="*/ 347124 h 1117011"/>
                <a:gd name="connsiteX5" fmla="*/ 466856 w 466856"/>
                <a:gd name="connsiteY5" fmla="*/ 612837 h 1117011"/>
                <a:gd name="connsiteX6" fmla="*/ 426260 w 466856"/>
                <a:gd name="connsiteY6" fmla="*/ 653716 h 1117011"/>
                <a:gd name="connsiteX7" fmla="*/ 385664 w 466856"/>
                <a:gd name="connsiteY7" fmla="*/ 612837 h 1117011"/>
                <a:gd name="connsiteX8" fmla="*/ 385664 w 466856"/>
                <a:gd name="connsiteY8" fmla="*/ 456135 h 1117011"/>
                <a:gd name="connsiteX9" fmla="*/ 385664 w 466856"/>
                <a:gd name="connsiteY9" fmla="*/ 367564 h 1117011"/>
                <a:gd name="connsiteX10" fmla="*/ 358600 w 466856"/>
                <a:gd name="connsiteY10" fmla="*/ 367564 h 1117011"/>
                <a:gd name="connsiteX11" fmla="*/ 358600 w 466856"/>
                <a:gd name="connsiteY11" fmla="*/ 469761 h 1117011"/>
                <a:gd name="connsiteX12" fmla="*/ 358600 w 466856"/>
                <a:gd name="connsiteY12" fmla="*/ 633277 h 1117011"/>
                <a:gd name="connsiteX13" fmla="*/ 358600 w 466856"/>
                <a:gd name="connsiteY13" fmla="*/ 653716 h 1117011"/>
                <a:gd name="connsiteX14" fmla="*/ 358600 w 466856"/>
                <a:gd name="connsiteY14" fmla="*/ 1062506 h 1117011"/>
                <a:gd name="connsiteX15" fmla="*/ 304472 w 466856"/>
                <a:gd name="connsiteY15" fmla="*/ 1117011 h 1117011"/>
                <a:gd name="connsiteX16" fmla="*/ 250344 w 466856"/>
                <a:gd name="connsiteY16" fmla="*/ 1062506 h 1117011"/>
                <a:gd name="connsiteX17" fmla="*/ 250344 w 466856"/>
                <a:gd name="connsiteY17" fmla="*/ 653716 h 1117011"/>
                <a:gd name="connsiteX18" fmla="*/ 223280 w 466856"/>
                <a:gd name="connsiteY18" fmla="*/ 653716 h 1117011"/>
                <a:gd name="connsiteX19" fmla="*/ 223280 w 466856"/>
                <a:gd name="connsiteY19" fmla="*/ 1062506 h 1117011"/>
                <a:gd name="connsiteX20" fmla="*/ 169152 w 466856"/>
                <a:gd name="connsiteY20" fmla="*/ 1117011 h 1117011"/>
                <a:gd name="connsiteX21" fmla="*/ 108258 w 466856"/>
                <a:gd name="connsiteY21" fmla="*/ 1062506 h 1117011"/>
                <a:gd name="connsiteX22" fmla="*/ 108258 w 466856"/>
                <a:gd name="connsiteY22" fmla="*/ 653716 h 1117011"/>
                <a:gd name="connsiteX23" fmla="*/ 108258 w 466856"/>
                <a:gd name="connsiteY23" fmla="*/ 633277 h 1117011"/>
                <a:gd name="connsiteX24" fmla="*/ 108258 w 466856"/>
                <a:gd name="connsiteY24" fmla="*/ 469761 h 1117011"/>
                <a:gd name="connsiteX25" fmla="*/ 108258 w 466856"/>
                <a:gd name="connsiteY25" fmla="*/ 367564 h 1117011"/>
                <a:gd name="connsiteX26" fmla="*/ 87960 w 466856"/>
                <a:gd name="connsiteY26" fmla="*/ 367564 h 1117011"/>
                <a:gd name="connsiteX27" fmla="*/ 87960 w 466856"/>
                <a:gd name="connsiteY27" fmla="*/ 456135 h 1117011"/>
                <a:gd name="connsiteX28" fmla="*/ 87960 w 466856"/>
                <a:gd name="connsiteY28" fmla="*/ 612837 h 1117011"/>
                <a:gd name="connsiteX29" fmla="*/ 47364 w 466856"/>
                <a:gd name="connsiteY29" fmla="*/ 653716 h 1117011"/>
                <a:gd name="connsiteX30" fmla="*/ 0 w 466856"/>
                <a:gd name="connsiteY30" fmla="*/ 612837 h 1117011"/>
                <a:gd name="connsiteX31" fmla="*/ 0 w 466856"/>
                <a:gd name="connsiteY31" fmla="*/ 347124 h 1117011"/>
                <a:gd name="connsiteX32" fmla="*/ 135322 w 466856"/>
                <a:gd name="connsiteY32" fmla="*/ 217674 h 1117011"/>
                <a:gd name="connsiteX33" fmla="*/ 236292 w 466856"/>
                <a:gd name="connsiteY33" fmla="*/ 0 h 1117011"/>
                <a:gd name="connsiteX34" fmla="*/ 337968 w 466856"/>
                <a:gd name="connsiteY34" fmla="*/ 101677 h 1117011"/>
                <a:gd name="connsiteX35" fmla="*/ 236292 w 466856"/>
                <a:gd name="connsiteY35" fmla="*/ 203354 h 1117011"/>
                <a:gd name="connsiteX36" fmla="*/ 134616 w 466856"/>
                <a:gd name="connsiteY36" fmla="*/ 101677 h 1117011"/>
                <a:gd name="connsiteX37" fmla="*/ 236292 w 466856"/>
                <a:gd name="connsiteY37" fmla="*/ 0 h 1117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466856" h="1117011">
                  <a:moveTo>
                    <a:pt x="135322" y="217674"/>
                  </a:moveTo>
                  <a:cubicBezTo>
                    <a:pt x="135322" y="217674"/>
                    <a:pt x="135322" y="217674"/>
                    <a:pt x="189450" y="217674"/>
                  </a:cubicBezTo>
                  <a:cubicBezTo>
                    <a:pt x="189450" y="217674"/>
                    <a:pt x="189450" y="217674"/>
                    <a:pt x="202982" y="217674"/>
                  </a:cubicBezTo>
                  <a:cubicBezTo>
                    <a:pt x="202982" y="217674"/>
                    <a:pt x="202982" y="217674"/>
                    <a:pt x="338302" y="217674"/>
                  </a:cubicBezTo>
                  <a:cubicBezTo>
                    <a:pt x="405962" y="217674"/>
                    <a:pt x="466856" y="278993"/>
                    <a:pt x="466856" y="347124"/>
                  </a:cubicBezTo>
                  <a:cubicBezTo>
                    <a:pt x="466856" y="347124"/>
                    <a:pt x="466856" y="347124"/>
                    <a:pt x="466856" y="612837"/>
                  </a:cubicBezTo>
                  <a:cubicBezTo>
                    <a:pt x="466856" y="640090"/>
                    <a:pt x="446558" y="653716"/>
                    <a:pt x="426260" y="653716"/>
                  </a:cubicBezTo>
                  <a:cubicBezTo>
                    <a:pt x="399196" y="653716"/>
                    <a:pt x="385664" y="640090"/>
                    <a:pt x="385664" y="612837"/>
                  </a:cubicBezTo>
                  <a:cubicBezTo>
                    <a:pt x="385664" y="612837"/>
                    <a:pt x="385664" y="612837"/>
                    <a:pt x="385664" y="456135"/>
                  </a:cubicBezTo>
                  <a:cubicBezTo>
                    <a:pt x="385664" y="456135"/>
                    <a:pt x="385664" y="456135"/>
                    <a:pt x="385664" y="367564"/>
                  </a:cubicBezTo>
                  <a:cubicBezTo>
                    <a:pt x="385664" y="367564"/>
                    <a:pt x="385664" y="367564"/>
                    <a:pt x="358600" y="367564"/>
                  </a:cubicBezTo>
                  <a:cubicBezTo>
                    <a:pt x="358600" y="367564"/>
                    <a:pt x="358600" y="367564"/>
                    <a:pt x="358600" y="469761"/>
                  </a:cubicBezTo>
                  <a:cubicBezTo>
                    <a:pt x="358600" y="469761"/>
                    <a:pt x="358600" y="469761"/>
                    <a:pt x="358600" y="633277"/>
                  </a:cubicBezTo>
                  <a:cubicBezTo>
                    <a:pt x="358600" y="633277"/>
                    <a:pt x="358600" y="633277"/>
                    <a:pt x="358600" y="653716"/>
                  </a:cubicBezTo>
                  <a:cubicBezTo>
                    <a:pt x="358600" y="653716"/>
                    <a:pt x="358600" y="653716"/>
                    <a:pt x="358600" y="1062506"/>
                  </a:cubicBezTo>
                  <a:cubicBezTo>
                    <a:pt x="358600" y="1096572"/>
                    <a:pt x="338302" y="1117011"/>
                    <a:pt x="304472" y="1117011"/>
                  </a:cubicBezTo>
                  <a:cubicBezTo>
                    <a:pt x="270642" y="1117011"/>
                    <a:pt x="250344" y="1096572"/>
                    <a:pt x="250344" y="1062506"/>
                  </a:cubicBezTo>
                  <a:cubicBezTo>
                    <a:pt x="250344" y="1062506"/>
                    <a:pt x="250344" y="1062506"/>
                    <a:pt x="250344" y="653716"/>
                  </a:cubicBezTo>
                  <a:cubicBezTo>
                    <a:pt x="250344" y="653716"/>
                    <a:pt x="250344" y="653716"/>
                    <a:pt x="223280" y="653716"/>
                  </a:cubicBezTo>
                  <a:cubicBezTo>
                    <a:pt x="223280" y="653716"/>
                    <a:pt x="223280" y="653716"/>
                    <a:pt x="223280" y="1062506"/>
                  </a:cubicBezTo>
                  <a:cubicBezTo>
                    <a:pt x="223280" y="1096572"/>
                    <a:pt x="202982" y="1117011"/>
                    <a:pt x="169152" y="1117011"/>
                  </a:cubicBezTo>
                  <a:cubicBezTo>
                    <a:pt x="135322" y="1117011"/>
                    <a:pt x="108258" y="1096572"/>
                    <a:pt x="108258" y="1062506"/>
                  </a:cubicBezTo>
                  <a:cubicBezTo>
                    <a:pt x="108258" y="1062506"/>
                    <a:pt x="108258" y="1062506"/>
                    <a:pt x="108258" y="653716"/>
                  </a:cubicBezTo>
                  <a:cubicBezTo>
                    <a:pt x="108258" y="653716"/>
                    <a:pt x="108258" y="653716"/>
                    <a:pt x="108258" y="633277"/>
                  </a:cubicBezTo>
                  <a:cubicBezTo>
                    <a:pt x="108258" y="633277"/>
                    <a:pt x="108258" y="633277"/>
                    <a:pt x="108258" y="469761"/>
                  </a:cubicBezTo>
                  <a:cubicBezTo>
                    <a:pt x="108258" y="469761"/>
                    <a:pt x="108258" y="469761"/>
                    <a:pt x="108258" y="367564"/>
                  </a:cubicBezTo>
                  <a:cubicBezTo>
                    <a:pt x="108258" y="367564"/>
                    <a:pt x="108258" y="367564"/>
                    <a:pt x="87960" y="367564"/>
                  </a:cubicBezTo>
                  <a:cubicBezTo>
                    <a:pt x="87960" y="367564"/>
                    <a:pt x="87960" y="367564"/>
                    <a:pt x="87960" y="456135"/>
                  </a:cubicBezTo>
                  <a:cubicBezTo>
                    <a:pt x="87960" y="456135"/>
                    <a:pt x="87960" y="456135"/>
                    <a:pt x="87960" y="612837"/>
                  </a:cubicBezTo>
                  <a:cubicBezTo>
                    <a:pt x="87960" y="640090"/>
                    <a:pt x="74428" y="653716"/>
                    <a:pt x="47364" y="653716"/>
                  </a:cubicBezTo>
                  <a:cubicBezTo>
                    <a:pt x="20300" y="653716"/>
                    <a:pt x="0" y="640090"/>
                    <a:pt x="0" y="612837"/>
                  </a:cubicBezTo>
                  <a:cubicBezTo>
                    <a:pt x="0" y="612837"/>
                    <a:pt x="0" y="612837"/>
                    <a:pt x="0" y="347124"/>
                  </a:cubicBezTo>
                  <a:cubicBezTo>
                    <a:pt x="0" y="278993"/>
                    <a:pt x="67662" y="217674"/>
                    <a:pt x="135322" y="217674"/>
                  </a:cubicBezTo>
                  <a:close/>
                  <a:moveTo>
                    <a:pt x="236292" y="0"/>
                  </a:moveTo>
                  <a:cubicBezTo>
                    <a:pt x="292448" y="0"/>
                    <a:pt x="337968" y="45522"/>
                    <a:pt x="337968" y="101677"/>
                  </a:cubicBezTo>
                  <a:cubicBezTo>
                    <a:pt x="337968" y="157832"/>
                    <a:pt x="292448" y="203354"/>
                    <a:pt x="236292" y="203354"/>
                  </a:cubicBezTo>
                  <a:cubicBezTo>
                    <a:pt x="180136" y="203354"/>
                    <a:pt x="134616" y="157832"/>
                    <a:pt x="134616" y="101677"/>
                  </a:cubicBezTo>
                  <a:cubicBezTo>
                    <a:pt x="134616" y="45522"/>
                    <a:pt x="180136" y="0"/>
                    <a:pt x="236292" y="0"/>
                  </a:cubicBezTo>
                  <a:close/>
                </a:path>
              </a:pathLst>
            </a:custGeom>
            <a:solidFill>
              <a:srgbClr val="36AFCE"/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id-ID" sz="3599">
                <a:latin typeface="Calibri" panose="020F0502020204030204" pitchFamily="34" charset="0"/>
              </a:endParaRPr>
            </a:p>
          </p:txBody>
        </p:sp>
        <p:sp>
          <p:nvSpPr>
            <p:cNvPr id="106" name="Freeform 122">
              <a:extLst>
                <a:ext uri="{FF2B5EF4-FFF2-40B4-BE49-F238E27FC236}">
                  <a16:creationId xmlns:a16="http://schemas.microsoft.com/office/drawing/2014/main" id="{898FB5FD-10DA-47EB-A091-D4B59482BA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6340" y="3964872"/>
              <a:ext cx="273905" cy="602427"/>
            </a:xfrm>
            <a:custGeom>
              <a:avLst/>
              <a:gdLst>
                <a:gd name="connsiteX0" fmla="*/ 135322 w 466856"/>
                <a:gd name="connsiteY0" fmla="*/ 217674 h 1117011"/>
                <a:gd name="connsiteX1" fmla="*/ 189450 w 466856"/>
                <a:gd name="connsiteY1" fmla="*/ 217674 h 1117011"/>
                <a:gd name="connsiteX2" fmla="*/ 202982 w 466856"/>
                <a:gd name="connsiteY2" fmla="*/ 217674 h 1117011"/>
                <a:gd name="connsiteX3" fmla="*/ 338302 w 466856"/>
                <a:gd name="connsiteY3" fmla="*/ 217674 h 1117011"/>
                <a:gd name="connsiteX4" fmla="*/ 466856 w 466856"/>
                <a:gd name="connsiteY4" fmla="*/ 347124 h 1117011"/>
                <a:gd name="connsiteX5" fmla="*/ 466856 w 466856"/>
                <a:gd name="connsiteY5" fmla="*/ 612837 h 1117011"/>
                <a:gd name="connsiteX6" fmla="*/ 426260 w 466856"/>
                <a:gd name="connsiteY6" fmla="*/ 653716 h 1117011"/>
                <a:gd name="connsiteX7" fmla="*/ 385664 w 466856"/>
                <a:gd name="connsiteY7" fmla="*/ 612837 h 1117011"/>
                <a:gd name="connsiteX8" fmla="*/ 385664 w 466856"/>
                <a:gd name="connsiteY8" fmla="*/ 456135 h 1117011"/>
                <a:gd name="connsiteX9" fmla="*/ 385664 w 466856"/>
                <a:gd name="connsiteY9" fmla="*/ 367564 h 1117011"/>
                <a:gd name="connsiteX10" fmla="*/ 358600 w 466856"/>
                <a:gd name="connsiteY10" fmla="*/ 367564 h 1117011"/>
                <a:gd name="connsiteX11" fmla="*/ 358600 w 466856"/>
                <a:gd name="connsiteY11" fmla="*/ 469761 h 1117011"/>
                <a:gd name="connsiteX12" fmla="*/ 358600 w 466856"/>
                <a:gd name="connsiteY12" fmla="*/ 633277 h 1117011"/>
                <a:gd name="connsiteX13" fmla="*/ 358600 w 466856"/>
                <a:gd name="connsiteY13" fmla="*/ 653716 h 1117011"/>
                <a:gd name="connsiteX14" fmla="*/ 358600 w 466856"/>
                <a:gd name="connsiteY14" fmla="*/ 1062506 h 1117011"/>
                <a:gd name="connsiteX15" fmla="*/ 304472 w 466856"/>
                <a:gd name="connsiteY15" fmla="*/ 1117011 h 1117011"/>
                <a:gd name="connsiteX16" fmla="*/ 250344 w 466856"/>
                <a:gd name="connsiteY16" fmla="*/ 1062506 h 1117011"/>
                <a:gd name="connsiteX17" fmla="*/ 250344 w 466856"/>
                <a:gd name="connsiteY17" fmla="*/ 653716 h 1117011"/>
                <a:gd name="connsiteX18" fmla="*/ 223280 w 466856"/>
                <a:gd name="connsiteY18" fmla="*/ 653716 h 1117011"/>
                <a:gd name="connsiteX19" fmla="*/ 223280 w 466856"/>
                <a:gd name="connsiteY19" fmla="*/ 1062506 h 1117011"/>
                <a:gd name="connsiteX20" fmla="*/ 169152 w 466856"/>
                <a:gd name="connsiteY20" fmla="*/ 1117011 h 1117011"/>
                <a:gd name="connsiteX21" fmla="*/ 108258 w 466856"/>
                <a:gd name="connsiteY21" fmla="*/ 1062506 h 1117011"/>
                <a:gd name="connsiteX22" fmla="*/ 108258 w 466856"/>
                <a:gd name="connsiteY22" fmla="*/ 653716 h 1117011"/>
                <a:gd name="connsiteX23" fmla="*/ 108258 w 466856"/>
                <a:gd name="connsiteY23" fmla="*/ 633277 h 1117011"/>
                <a:gd name="connsiteX24" fmla="*/ 108258 w 466856"/>
                <a:gd name="connsiteY24" fmla="*/ 469761 h 1117011"/>
                <a:gd name="connsiteX25" fmla="*/ 108258 w 466856"/>
                <a:gd name="connsiteY25" fmla="*/ 367564 h 1117011"/>
                <a:gd name="connsiteX26" fmla="*/ 87960 w 466856"/>
                <a:gd name="connsiteY26" fmla="*/ 367564 h 1117011"/>
                <a:gd name="connsiteX27" fmla="*/ 87960 w 466856"/>
                <a:gd name="connsiteY27" fmla="*/ 456135 h 1117011"/>
                <a:gd name="connsiteX28" fmla="*/ 87960 w 466856"/>
                <a:gd name="connsiteY28" fmla="*/ 612837 h 1117011"/>
                <a:gd name="connsiteX29" fmla="*/ 47364 w 466856"/>
                <a:gd name="connsiteY29" fmla="*/ 653716 h 1117011"/>
                <a:gd name="connsiteX30" fmla="*/ 0 w 466856"/>
                <a:gd name="connsiteY30" fmla="*/ 612837 h 1117011"/>
                <a:gd name="connsiteX31" fmla="*/ 0 w 466856"/>
                <a:gd name="connsiteY31" fmla="*/ 347124 h 1117011"/>
                <a:gd name="connsiteX32" fmla="*/ 135322 w 466856"/>
                <a:gd name="connsiteY32" fmla="*/ 217674 h 1117011"/>
                <a:gd name="connsiteX33" fmla="*/ 236292 w 466856"/>
                <a:gd name="connsiteY33" fmla="*/ 0 h 1117011"/>
                <a:gd name="connsiteX34" fmla="*/ 337968 w 466856"/>
                <a:gd name="connsiteY34" fmla="*/ 101677 h 1117011"/>
                <a:gd name="connsiteX35" fmla="*/ 236292 w 466856"/>
                <a:gd name="connsiteY35" fmla="*/ 203354 h 1117011"/>
                <a:gd name="connsiteX36" fmla="*/ 134616 w 466856"/>
                <a:gd name="connsiteY36" fmla="*/ 101677 h 1117011"/>
                <a:gd name="connsiteX37" fmla="*/ 236292 w 466856"/>
                <a:gd name="connsiteY37" fmla="*/ 0 h 1117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466856" h="1117011">
                  <a:moveTo>
                    <a:pt x="135322" y="217674"/>
                  </a:moveTo>
                  <a:cubicBezTo>
                    <a:pt x="135322" y="217674"/>
                    <a:pt x="135322" y="217674"/>
                    <a:pt x="189450" y="217674"/>
                  </a:cubicBezTo>
                  <a:cubicBezTo>
                    <a:pt x="189450" y="217674"/>
                    <a:pt x="189450" y="217674"/>
                    <a:pt x="202982" y="217674"/>
                  </a:cubicBezTo>
                  <a:cubicBezTo>
                    <a:pt x="202982" y="217674"/>
                    <a:pt x="202982" y="217674"/>
                    <a:pt x="338302" y="217674"/>
                  </a:cubicBezTo>
                  <a:cubicBezTo>
                    <a:pt x="405962" y="217674"/>
                    <a:pt x="466856" y="278993"/>
                    <a:pt x="466856" y="347124"/>
                  </a:cubicBezTo>
                  <a:cubicBezTo>
                    <a:pt x="466856" y="347124"/>
                    <a:pt x="466856" y="347124"/>
                    <a:pt x="466856" y="612837"/>
                  </a:cubicBezTo>
                  <a:cubicBezTo>
                    <a:pt x="466856" y="640090"/>
                    <a:pt x="446558" y="653716"/>
                    <a:pt x="426260" y="653716"/>
                  </a:cubicBezTo>
                  <a:cubicBezTo>
                    <a:pt x="399196" y="653716"/>
                    <a:pt x="385664" y="640090"/>
                    <a:pt x="385664" y="612837"/>
                  </a:cubicBezTo>
                  <a:cubicBezTo>
                    <a:pt x="385664" y="612837"/>
                    <a:pt x="385664" y="612837"/>
                    <a:pt x="385664" y="456135"/>
                  </a:cubicBezTo>
                  <a:cubicBezTo>
                    <a:pt x="385664" y="456135"/>
                    <a:pt x="385664" y="456135"/>
                    <a:pt x="385664" y="367564"/>
                  </a:cubicBezTo>
                  <a:cubicBezTo>
                    <a:pt x="385664" y="367564"/>
                    <a:pt x="385664" y="367564"/>
                    <a:pt x="358600" y="367564"/>
                  </a:cubicBezTo>
                  <a:cubicBezTo>
                    <a:pt x="358600" y="367564"/>
                    <a:pt x="358600" y="367564"/>
                    <a:pt x="358600" y="469761"/>
                  </a:cubicBezTo>
                  <a:cubicBezTo>
                    <a:pt x="358600" y="469761"/>
                    <a:pt x="358600" y="469761"/>
                    <a:pt x="358600" y="633277"/>
                  </a:cubicBezTo>
                  <a:cubicBezTo>
                    <a:pt x="358600" y="633277"/>
                    <a:pt x="358600" y="633277"/>
                    <a:pt x="358600" y="653716"/>
                  </a:cubicBezTo>
                  <a:cubicBezTo>
                    <a:pt x="358600" y="653716"/>
                    <a:pt x="358600" y="653716"/>
                    <a:pt x="358600" y="1062506"/>
                  </a:cubicBezTo>
                  <a:cubicBezTo>
                    <a:pt x="358600" y="1096572"/>
                    <a:pt x="338302" y="1117011"/>
                    <a:pt x="304472" y="1117011"/>
                  </a:cubicBezTo>
                  <a:cubicBezTo>
                    <a:pt x="270642" y="1117011"/>
                    <a:pt x="250344" y="1096572"/>
                    <a:pt x="250344" y="1062506"/>
                  </a:cubicBezTo>
                  <a:cubicBezTo>
                    <a:pt x="250344" y="1062506"/>
                    <a:pt x="250344" y="1062506"/>
                    <a:pt x="250344" y="653716"/>
                  </a:cubicBezTo>
                  <a:cubicBezTo>
                    <a:pt x="250344" y="653716"/>
                    <a:pt x="250344" y="653716"/>
                    <a:pt x="223280" y="653716"/>
                  </a:cubicBezTo>
                  <a:cubicBezTo>
                    <a:pt x="223280" y="653716"/>
                    <a:pt x="223280" y="653716"/>
                    <a:pt x="223280" y="1062506"/>
                  </a:cubicBezTo>
                  <a:cubicBezTo>
                    <a:pt x="223280" y="1096572"/>
                    <a:pt x="202982" y="1117011"/>
                    <a:pt x="169152" y="1117011"/>
                  </a:cubicBezTo>
                  <a:cubicBezTo>
                    <a:pt x="135322" y="1117011"/>
                    <a:pt x="108258" y="1096572"/>
                    <a:pt x="108258" y="1062506"/>
                  </a:cubicBezTo>
                  <a:cubicBezTo>
                    <a:pt x="108258" y="1062506"/>
                    <a:pt x="108258" y="1062506"/>
                    <a:pt x="108258" y="653716"/>
                  </a:cubicBezTo>
                  <a:cubicBezTo>
                    <a:pt x="108258" y="653716"/>
                    <a:pt x="108258" y="653716"/>
                    <a:pt x="108258" y="633277"/>
                  </a:cubicBezTo>
                  <a:cubicBezTo>
                    <a:pt x="108258" y="633277"/>
                    <a:pt x="108258" y="633277"/>
                    <a:pt x="108258" y="469761"/>
                  </a:cubicBezTo>
                  <a:cubicBezTo>
                    <a:pt x="108258" y="469761"/>
                    <a:pt x="108258" y="469761"/>
                    <a:pt x="108258" y="367564"/>
                  </a:cubicBezTo>
                  <a:cubicBezTo>
                    <a:pt x="108258" y="367564"/>
                    <a:pt x="108258" y="367564"/>
                    <a:pt x="87960" y="367564"/>
                  </a:cubicBezTo>
                  <a:cubicBezTo>
                    <a:pt x="87960" y="367564"/>
                    <a:pt x="87960" y="367564"/>
                    <a:pt x="87960" y="456135"/>
                  </a:cubicBezTo>
                  <a:cubicBezTo>
                    <a:pt x="87960" y="456135"/>
                    <a:pt x="87960" y="456135"/>
                    <a:pt x="87960" y="612837"/>
                  </a:cubicBezTo>
                  <a:cubicBezTo>
                    <a:pt x="87960" y="640090"/>
                    <a:pt x="74428" y="653716"/>
                    <a:pt x="47364" y="653716"/>
                  </a:cubicBezTo>
                  <a:cubicBezTo>
                    <a:pt x="20300" y="653716"/>
                    <a:pt x="0" y="640090"/>
                    <a:pt x="0" y="612837"/>
                  </a:cubicBezTo>
                  <a:cubicBezTo>
                    <a:pt x="0" y="612837"/>
                    <a:pt x="0" y="612837"/>
                    <a:pt x="0" y="347124"/>
                  </a:cubicBezTo>
                  <a:cubicBezTo>
                    <a:pt x="0" y="278993"/>
                    <a:pt x="67662" y="217674"/>
                    <a:pt x="135322" y="217674"/>
                  </a:cubicBezTo>
                  <a:close/>
                  <a:moveTo>
                    <a:pt x="236292" y="0"/>
                  </a:moveTo>
                  <a:cubicBezTo>
                    <a:pt x="292448" y="0"/>
                    <a:pt x="337968" y="45522"/>
                    <a:pt x="337968" y="101677"/>
                  </a:cubicBezTo>
                  <a:cubicBezTo>
                    <a:pt x="337968" y="157832"/>
                    <a:pt x="292448" y="203354"/>
                    <a:pt x="236292" y="203354"/>
                  </a:cubicBezTo>
                  <a:cubicBezTo>
                    <a:pt x="180136" y="203354"/>
                    <a:pt x="134616" y="157832"/>
                    <a:pt x="134616" y="101677"/>
                  </a:cubicBezTo>
                  <a:cubicBezTo>
                    <a:pt x="134616" y="45522"/>
                    <a:pt x="180136" y="0"/>
                    <a:pt x="23629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id-ID" sz="3599">
                <a:latin typeface="Calibri" panose="020F0502020204030204" pitchFamily="34" charset="0"/>
              </a:endParaRPr>
            </a:p>
          </p:txBody>
        </p:sp>
        <p:sp>
          <p:nvSpPr>
            <p:cNvPr id="107" name="Freeform 123">
              <a:extLst>
                <a:ext uri="{FF2B5EF4-FFF2-40B4-BE49-F238E27FC236}">
                  <a16:creationId xmlns:a16="http://schemas.microsoft.com/office/drawing/2014/main" id="{9C93DFE8-A17F-491B-828D-516AD37BE9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04165" y="3964872"/>
              <a:ext cx="273905" cy="602427"/>
            </a:xfrm>
            <a:custGeom>
              <a:avLst/>
              <a:gdLst>
                <a:gd name="connsiteX0" fmla="*/ 135322 w 466856"/>
                <a:gd name="connsiteY0" fmla="*/ 217674 h 1117011"/>
                <a:gd name="connsiteX1" fmla="*/ 189450 w 466856"/>
                <a:gd name="connsiteY1" fmla="*/ 217674 h 1117011"/>
                <a:gd name="connsiteX2" fmla="*/ 202982 w 466856"/>
                <a:gd name="connsiteY2" fmla="*/ 217674 h 1117011"/>
                <a:gd name="connsiteX3" fmla="*/ 338302 w 466856"/>
                <a:gd name="connsiteY3" fmla="*/ 217674 h 1117011"/>
                <a:gd name="connsiteX4" fmla="*/ 466856 w 466856"/>
                <a:gd name="connsiteY4" fmla="*/ 347124 h 1117011"/>
                <a:gd name="connsiteX5" fmla="*/ 466856 w 466856"/>
                <a:gd name="connsiteY5" fmla="*/ 612837 h 1117011"/>
                <a:gd name="connsiteX6" fmla="*/ 426260 w 466856"/>
                <a:gd name="connsiteY6" fmla="*/ 653716 h 1117011"/>
                <a:gd name="connsiteX7" fmla="*/ 385664 w 466856"/>
                <a:gd name="connsiteY7" fmla="*/ 612837 h 1117011"/>
                <a:gd name="connsiteX8" fmla="*/ 385664 w 466856"/>
                <a:gd name="connsiteY8" fmla="*/ 456135 h 1117011"/>
                <a:gd name="connsiteX9" fmla="*/ 385664 w 466856"/>
                <a:gd name="connsiteY9" fmla="*/ 367564 h 1117011"/>
                <a:gd name="connsiteX10" fmla="*/ 358600 w 466856"/>
                <a:gd name="connsiteY10" fmla="*/ 367564 h 1117011"/>
                <a:gd name="connsiteX11" fmla="*/ 358600 w 466856"/>
                <a:gd name="connsiteY11" fmla="*/ 469761 h 1117011"/>
                <a:gd name="connsiteX12" fmla="*/ 358600 w 466856"/>
                <a:gd name="connsiteY12" fmla="*/ 633277 h 1117011"/>
                <a:gd name="connsiteX13" fmla="*/ 358600 w 466856"/>
                <a:gd name="connsiteY13" fmla="*/ 653716 h 1117011"/>
                <a:gd name="connsiteX14" fmla="*/ 358600 w 466856"/>
                <a:gd name="connsiteY14" fmla="*/ 1062506 h 1117011"/>
                <a:gd name="connsiteX15" fmla="*/ 304472 w 466856"/>
                <a:gd name="connsiteY15" fmla="*/ 1117011 h 1117011"/>
                <a:gd name="connsiteX16" fmla="*/ 250344 w 466856"/>
                <a:gd name="connsiteY16" fmla="*/ 1062506 h 1117011"/>
                <a:gd name="connsiteX17" fmla="*/ 250344 w 466856"/>
                <a:gd name="connsiteY17" fmla="*/ 653716 h 1117011"/>
                <a:gd name="connsiteX18" fmla="*/ 223280 w 466856"/>
                <a:gd name="connsiteY18" fmla="*/ 653716 h 1117011"/>
                <a:gd name="connsiteX19" fmla="*/ 223280 w 466856"/>
                <a:gd name="connsiteY19" fmla="*/ 1062506 h 1117011"/>
                <a:gd name="connsiteX20" fmla="*/ 169152 w 466856"/>
                <a:gd name="connsiteY20" fmla="*/ 1117011 h 1117011"/>
                <a:gd name="connsiteX21" fmla="*/ 108258 w 466856"/>
                <a:gd name="connsiteY21" fmla="*/ 1062506 h 1117011"/>
                <a:gd name="connsiteX22" fmla="*/ 108258 w 466856"/>
                <a:gd name="connsiteY22" fmla="*/ 653716 h 1117011"/>
                <a:gd name="connsiteX23" fmla="*/ 108258 w 466856"/>
                <a:gd name="connsiteY23" fmla="*/ 633277 h 1117011"/>
                <a:gd name="connsiteX24" fmla="*/ 108258 w 466856"/>
                <a:gd name="connsiteY24" fmla="*/ 469761 h 1117011"/>
                <a:gd name="connsiteX25" fmla="*/ 108258 w 466856"/>
                <a:gd name="connsiteY25" fmla="*/ 367564 h 1117011"/>
                <a:gd name="connsiteX26" fmla="*/ 87960 w 466856"/>
                <a:gd name="connsiteY26" fmla="*/ 367564 h 1117011"/>
                <a:gd name="connsiteX27" fmla="*/ 87960 w 466856"/>
                <a:gd name="connsiteY27" fmla="*/ 456135 h 1117011"/>
                <a:gd name="connsiteX28" fmla="*/ 87960 w 466856"/>
                <a:gd name="connsiteY28" fmla="*/ 612837 h 1117011"/>
                <a:gd name="connsiteX29" fmla="*/ 47364 w 466856"/>
                <a:gd name="connsiteY29" fmla="*/ 653716 h 1117011"/>
                <a:gd name="connsiteX30" fmla="*/ 0 w 466856"/>
                <a:gd name="connsiteY30" fmla="*/ 612837 h 1117011"/>
                <a:gd name="connsiteX31" fmla="*/ 0 w 466856"/>
                <a:gd name="connsiteY31" fmla="*/ 347124 h 1117011"/>
                <a:gd name="connsiteX32" fmla="*/ 135322 w 466856"/>
                <a:gd name="connsiteY32" fmla="*/ 217674 h 1117011"/>
                <a:gd name="connsiteX33" fmla="*/ 236292 w 466856"/>
                <a:gd name="connsiteY33" fmla="*/ 0 h 1117011"/>
                <a:gd name="connsiteX34" fmla="*/ 337968 w 466856"/>
                <a:gd name="connsiteY34" fmla="*/ 101677 h 1117011"/>
                <a:gd name="connsiteX35" fmla="*/ 236292 w 466856"/>
                <a:gd name="connsiteY35" fmla="*/ 203354 h 1117011"/>
                <a:gd name="connsiteX36" fmla="*/ 134616 w 466856"/>
                <a:gd name="connsiteY36" fmla="*/ 101677 h 1117011"/>
                <a:gd name="connsiteX37" fmla="*/ 236292 w 466856"/>
                <a:gd name="connsiteY37" fmla="*/ 0 h 1117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466856" h="1117011">
                  <a:moveTo>
                    <a:pt x="135322" y="217674"/>
                  </a:moveTo>
                  <a:cubicBezTo>
                    <a:pt x="135322" y="217674"/>
                    <a:pt x="135322" y="217674"/>
                    <a:pt x="189450" y="217674"/>
                  </a:cubicBezTo>
                  <a:cubicBezTo>
                    <a:pt x="189450" y="217674"/>
                    <a:pt x="189450" y="217674"/>
                    <a:pt x="202982" y="217674"/>
                  </a:cubicBezTo>
                  <a:cubicBezTo>
                    <a:pt x="202982" y="217674"/>
                    <a:pt x="202982" y="217674"/>
                    <a:pt x="338302" y="217674"/>
                  </a:cubicBezTo>
                  <a:cubicBezTo>
                    <a:pt x="405962" y="217674"/>
                    <a:pt x="466856" y="278993"/>
                    <a:pt x="466856" y="347124"/>
                  </a:cubicBezTo>
                  <a:cubicBezTo>
                    <a:pt x="466856" y="347124"/>
                    <a:pt x="466856" y="347124"/>
                    <a:pt x="466856" y="612837"/>
                  </a:cubicBezTo>
                  <a:cubicBezTo>
                    <a:pt x="466856" y="640090"/>
                    <a:pt x="446558" y="653716"/>
                    <a:pt x="426260" y="653716"/>
                  </a:cubicBezTo>
                  <a:cubicBezTo>
                    <a:pt x="399196" y="653716"/>
                    <a:pt x="385664" y="640090"/>
                    <a:pt x="385664" y="612837"/>
                  </a:cubicBezTo>
                  <a:cubicBezTo>
                    <a:pt x="385664" y="612837"/>
                    <a:pt x="385664" y="612837"/>
                    <a:pt x="385664" y="456135"/>
                  </a:cubicBezTo>
                  <a:cubicBezTo>
                    <a:pt x="385664" y="456135"/>
                    <a:pt x="385664" y="456135"/>
                    <a:pt x="385664" y="367564"/>
                  </a:cubicBezTo>
                  <a:cubicBezTo>
                    <a:pt x="385664" y="367564"/>
                    <a:pt x="385664" y="367564"/>
                    <a:pt x="358600" y="367564"/>
                  </a:cubicBezTo>
                  <a:cubicBezTo>
                    <a:pt x="358600" y="367564"/>
                    <a:pt x="358600" y="367564"/>
                    <a:pt x="358600" y="469761"/>
                  </a:cubicBezTo>
                  <a:cubicBezTo>
                    <a:pt x="358600" y="469761"/>
                    <a:pt x="358600" y="469761"/>
                    <a:pt x="358600" y="633277"/>
                  </a:cubicBezTo>
                  <a:cubicBezTo>
                    <a:pt x="358600" y="633277"/>
                    <a:pt x="358600" y="633277"/>
                    <a:pt x="358600" y="653716"/>
                  </a:cubicBezTo>
                  <a:cubicBezTo>
                    <a:pt x="358600" y="653716"/>
                    <a:pt x="358600" y="653716"/>
                    <a:pt x="358600" y="1062506"/>
                  </a:cubicBezTo>
                  <a:cubicBezTo>
                    <a:pt x="358600" y="1096572"/>
                    <a:pt x="338302" y="1117011"/>
                    <a:pt x="304472" y="1117011"/>
                  </a:cubicBezTo>
                  <a:cubicBezTo>
                    <a:pt x="270642" y="1117011"/>
                    <a:pt x="250344" y="1096572"/>
                    <a:pt x="250344" y="1062506"/>
                  </a:cubicBezTo>
                  <a:cubicBezTo>
                    <a:pt x="250344" y="1062506"/>
                    <a:pt x="250344" y="1062506"/>
                    <a:pt x="250344" y="653716"/>
                  </a:cubicBezTo>
                  <a:cubicBezTo>
                    <a:pt x="250344" y="653716"/>
                    <a:pt x="250344" y="653716"/>
                    <a:pt x="223280" y="653716"/>
                  </a:cubicBezTo>
                  <a:cubicBezTo>
                    <a:pt x="223280" y="653716"/>
                    <a:pt x="223280" y="653716"/>
                    <a:pt x="223280" y="1062506"/>
                  </a:cubicBezTo>
                  <a:cubicBezTo>
                    <a:pt x="223280" y="1096572"/>
                    <a:pt x="202982" y="1117011"/>
                    <a:pt x="169152" y="1117011"/>
                  </a:cubicBezTo>
                  <a:cubicBezTo>
                    <a:pt x="135322" y="1117011"/>
                    <a:pt x="108258" y="1096572"/>
                    <a:pt x="108258" y="1062506"/>
                  </a:cubicBezTo>
                  <a:cubicBezTo>
                    <a:pt x="108258" y="1062506"/>
                    <a:pt x="108258" y="1062506"/>
                    <a:pt x="108258" y="653716"/>
                  </a:cubicBezTo>
                  <a:cubicBezTo>
                    <a:pt x="108258" y="653716"/>
                    <a:pt x="108258" y="653716"/>
                    <a:pt x="108258" y="633277"/>
                  </a:cubicBezTo>
                  <a:cubicBezTo>
                    <a:pt x="108258" y="633277"/>
                    <a:pt x="108258" y="633277"/>
                    <a:pt x="108258" y="469761"/>
                  </a:cubicBezTo>
                  <a:cubicBezTo>
                    <a:pt x="108258" y="469761"/>
                    <a:pt x="108258" y="469761"/>
                    <a:pt x="108258" y="367564"/>
                  </a:cubicBezTo>
                  <a:cubicBezTo>
                    <a:pt x="108258" y="367564"/>
                    <a:pt x="108258" y="367564"/>
                    <a:pt x="87960" y="367564"/>
                  </a:cubicBezTo>
                  <a:cubicBezTo>
                    <a:pt x="87960" y="367564"/>
                    <a:pt x="87960" y="367564"/>
                    <a:pt x="87960" y="456135"/>
                  </a:cubicBezTo>
                  <a:cubicBezTo>
                    <a:pt x="87960" y="456135"/>
                    <a:pt x="87960" y="456135"/>
                    <a:pt x="87960" y="612837"/>
                  </a:cubicBezTo>
                  <a:cubicBezTo>
                    <a:pt x="87960" y="640090"/>
                    <a:pt x="74428" y="653716"/>
                    <a:pt x="47364" y="653716"/>
                  </a:cubicBezTo>
                  <a:cubicBezTo>
                    <a:pt x="20300" y="653716"/>
                    <a:pt x="0" y="640090"/>
                    <a:pt x="0" y="612837"/>
                  </a:cubicBezTo>
                  <a:cubicBezTo>
                    <a:pt x="0" y="612837"/>
                    <a:pt x="0" y="612837"/>
                    <a:pt x="0" y="347124"/>
                  </a:cubicBezTo>
                  <a:cubicBezTo>
                    <a:pt x="0" y="278993"/>
                    <a:pt x="67662" y="217674"/>
                    <a:pt x="135322" y="217674"/>
                  </a:cubicBezTo>
                  <a:close/>
                  <a:moveTo>
                    <a:pt x="236292" y="0"/>
                  </a:moveTo>
                  <a:cubicBezTo>
                    <a:pt x="292448" y="0"/>
                    <a:pt x="337968" y="45522"/>
                    <a:pt x="337968" y="101677"/>
                  </a:cubicBezTo>
                  <a:cubicBezTo>
                    <a:pt x="337968" y="157832"/>
                    <a:pt x="292448" y="203354"/>
                    <a:pt x="236292" y="203354"/>
                  </a:cubicBezTo>
                  <a:cubicBezTo>
                    <a:pt x="180136" y="203354"/>
                    <a:pt x="134616" y="157832"/>
                    <a:pt x="134616" y="101677"/>
                  </a:cubicBezTo>
                  <a:cubicBezTo>
                    <a:pt x="134616" y="45522"/>
                    <a:pt x="180136" y="0"/>
                    <a:pt x="236292" y="0"/>
                  </a:cubicBez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id-ID" sz="3599">
                <a:solidFill>
                  <a:srgbClr val="36AFCE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08" name="Freeform 124">
              <a:extLst>
                <a:ext uri="{FF2B5EF4-FFF2-40B4-BE49-F238E27FC236}">
                  <a16:creationId xmlns:a16="http://schemas.microsoft.com/office/drawing/2014/main" id="{C34FA198-31B1-4D6E-92AF-ECF530E094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47477" y="3964872"/>
              <a:ext cx="273905" cy="602427"/>
            </a:xfrm>
            <a:custGeom>
              <a:avLst/>
              <a:gdLst>
                <a:gd name="connsiteX0" fmla="*/ 135322 w 466856"/>
                <a:gd name="connsiteY0" fmla="*/ 217674 h 1117011"/>
                <a:gd name="connsiteX1" fmla="*/ 189450 w 466856"/>
                <a:gd name="connsiteY1" fmla="*/ 217674 h 1117011"/>
                <a:gd name="connsiteX2" fmla="*/ 202982 w 466856"/>
                <a:gd name="connsiteY2" fmla="*/ 217674 h 1117011"/>
                <a:gd name="connsiteX3" fmla="*/ 338302 w 466856"/>
                <a:gd name="connsiteY3" fmla="*/ 217674 h 1117011"/>
                <a:gd name="connsiteX4" fmla="*/ 466856 w 466856"/>
                <a:gd name="connsiteY4" fmla="*/ 347124 h 1117011"/>
                <a:gd name="connsiteX5" fmla="*/ 466856 w 466856"/>
                <a:gd name="connsiteY5" fmla="*/ 612837 h 1117011"/>
                <a:gd name="connsiteX6" fmla="*/ 426260 w 466856"/>
                <a:gd name="connsiteY6" fmla="*/ 653716 h 1117011"/>
                <a:gd name="connsiteX7" fmla="*/ 385664 w 466856"/>
                <a:gd name="connsiteY7" fmla="*/ 612837 h 1117011"/>
                <a:gd name="connsiteX8" fmla="*/ 385664 w 466856"/>
                <a:gd name="connsiteY8" fmla="*/ 456135 h 1117011"/>
                <a:gd name="connsiteX9" fmla="*/ 385664 w 466856"/>
                <a:gd name="connsiteY9" fmla="*/ 367564 h 1117011"/>
                <a:gd name="connsiteX10" fmla="*/ 358600 w 466856"/>
                <a:gd name="connsiteY10" fmla="*/ 367564 h 1117011"/>
                <a:gd name="connsiteX11" fmla="*/ 358600 w 466856"/>
                <a:gd name="connsiteY11" fmla="*/ 469761 h 1117011"/>
                <a:gd name="connsiteX12" fmla="*/ 358600 w 466856"/>
                <a:gd name="connsiteY12" fmla="*/ 633277 h 1117011"/>
                <a:gd name="connsiteX13" fmla="*/ 358600 w 466856"/>
                <a:gd name="connsiteY13" fmla="*/ 653716 h 1117011"/>
                <a:gd name="connsiteX14" fmla="*/ 358600 w 466856"/>
                <a:gd name="connsiteY14" fmla="*/ 1062506 h 1117011"/>
                <a:gd name="connsiteX15" fmla="*/ 304472 w 466856"/>
                <a:gd name="connsiteY15" fmla="*/ 1117011 h 1117011"/>
                <a:gd name="connsiteX16" fmla="*/ 250344 w 466856"/>
                <a:gd name="connsiteY16" fmla="*/ 1062506 h 1117011"/>
                <a:gd name="connsiteX17" fmla="*/ 250344 w 466856"/>
                <a:gd name="connsiteY17" fmla="*/ 653716 h 1117011"/>
                <a:gd name="connsiteX18" fmla="*/ 223280 w 466856"/>
                <a:gd name="connsiteY18" fmla="*/ 653716 h 1117011"/>
                <a:gd name="connsiteX19" fmla="*/ 223280 w 466856"/>
                <a:gd name="connsiteY19" fmla="*/ 1062506 h 1117011"/>
                <a:gd name="connsiteX20" fmla="*/ 169152 w 466856"/>
                <a:gd name="connsiteY20" fmla="*/ 1117011 h 1117011"/>
                <a:gd name="connsiteX21" fmla="*/ 108258 w 466856"/>
                <a:gd name="connsiteY21" fmla="*/ 1062506 h 1117011"/>
                <a:gd name="connsiteX22" fmla="*/ 108258 w 466856"/>
                <a:gd name="connsiteY22" fmla="*/ 653716 h 1117011"/>
                <a:gd name="connsiteX23" fmla="*/ 108258 w 466856"/>
                <a:gd name="connsiteY23" fmla="*/ 633277 h 1117011"/>
                <a:gd name="connsiteX24" fmla="*/ 108258 w 466856"/>
                <a:gd name="connsiteY24" fmla="*/ 469761 h 1117011"/>
                <a:gd name="connsiteX25" fmla="*/ 108258 w 466856"/>
                <a:gd name="connsiteY25" fmla="*/ 367564 h 1117011"/>
                <a:gd name="connsiteX26" fmla="*/ 87960 w 466856"/>
                <a:gd name="connsiteY26" fmla="*/ 367564 h 1117011"/>
                <a:gd name="connsiteX27" fmla="*/ 87960 w 466856"/>
                <a:gd name="connsiteY27" fmla="*/ 456135 h 1117011"/>
                <a:gd name="connsiteX28" fmla="*/ 87960 w 466856"/>
                <a:gd name="connsiteY28" fmla="*/ 612837 h 1117011"/>
                <a:gd name="connsiteX29" fmla="*/ 47364 w 466856"/>
                <a:gd name="connsiteY29" fmla="*/ 653716 h 1117011"/>
                <a:gd name="connsiteX30" fmla="*/ 0 w 466856"/>
                <a:gd name="connsiteY30" fmla="*/ 612837 h 1117011"/>
                <a:gd name="connsiteX31" fmla="*/ 0 w 466856"/>
                <a:gd name="connsiteY31" fmla="*/ 347124 h 1117011"/>
                <a:gd name="connsiteX32" fmla="*/ 135322 w 466856"/>
                <a:gd name="connsiteY32" fmla="*/ 217674 h 1117011"/>
                <a:gd name="connsiteX33" fmla="*/ 236292 w 466856"/>
                <a:gd name="connsiteY33" fmla="*/ 0 h 1117011"/>
                <a:gd name="connsiteX34" fmla="*/ 337968 w 466856"/>
                <a:gd name="connsiteY34" fmla="*/ 101677 h 1117011"/>
                <a:gd name="connsiteX35" fmla="*/ 236292 w 466856"/>
                <a:gd name="connsiteY35" fmla="*/ 203354 h 1117011"/>
                <a:gd name="connsiteX36" fmla="*/ 134616 w 466856"/>
                <a:gd name="connsiteY36" fmla="*/ 101677 h 1117011"/>
                <a:gd name="connsiteX37" fmla="*/ 236292 w 466856"/>
                <a:gd name="connsiteY37" fmla="*/ 0 h 1117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466856" h="1117011">
                  <a:moveTo>
                    <a:pt x="135322" y="217674"/>
                  </a:moveTo>
                  <a:cubicBezTo>
                    <a:pt x="135322" y="217674"/>
                    <a:pt x="135322" y="217674"/>
                    <a:pt x="189450" y="217674"/>
                  </a:cubicBezTo>
                  <a:cubicBezTo>
                    <a:pt x="189450" y="217674"/>
                    <a:pt x="189450" y="217674"/>
                    <a:pt x="202982" y="217674"/>
                  </a:cubicBezTo>
                  <a:cubicBezTo>
                    <a:pt x="202982" y="217674"/>
                    <a:pt x="202982" y="217674"/>
                    <a:pt x="338302" y="217674"/>
                  </a:cubicBezTo>
                  <a:cubicBezTo>
                    <a:pt x="405962" y="217674"/>
                    <a:pt x="466856" y="278993"/>
                    <a:pt x="466856" y="347124"/>
                  </a:cubicBezTo>
                  <a:cubicBezTo>
                    <a:pt x="466856" y="347124"/>
                    <a:pt x="466856" y="347124"/>
                    <a:pt x="466856" y="612837"/>
                  </a:cubicBezTo>
                  <a:cubicBezTo>
                    <a:pt x="466856" y="640090"/>
                    <a:pt x="446558" y="653716"/>
                    <a:pt x="426260" y="653716"/>
                  </a:cubicBezTo>
                  <a:cubicBezTo>
                    <a:pt x="399196" y="653716"/>
                    <a:pt x="385664" y="640090"/>
                    <a:pt x="385664" y="612837"/>
                  </a:cubicBezTo>
                  <a:cubicBezTo>
                    <a:pt x="385664" y="612837"/>
                    <a:pt x="385664" y="612837"/>
                    <a:pt x="385664" y="456135"/>
                  </a:cubicBezTo>
                  <a:cubicBezTo>
                    <a:pt x="385664" y="456135"/>
                    <a:pt x="385664" y="456135"/>
                    <a:pt x="385664" y="367564"/>
                  </a:cubicBezTo>
                  <a:cubicBezTo>
                    <a:pt x="385664" y="367564"/>
                    <a:pt x="385664" y="367564"/>
                    <a:pt x="358600" y="367564"/>
                  </a:cubicBezTo>
                  <a:cubicBezTo>
                    <a:pt x="358600" y="367564"/>
                    <a:pt x="358600" y="367564"/>
                    <a:pt x="358600" y="469761"/>
                  </a:cubicBezTo>
                  <a:cubicBezTo>
                    <a:pt x="358600" y="469761"/>
                    <a:pt x="358600" y="469761"/>
                    <a:pt x="358600" y="633277"/>
                  </a:cubicBezTo>
                  <a:cubicBezTo>
                    <a:pt x="358600" y="633277"/>
                    <a:pt x="358600" y="633277"/>
                    <a:pt x="358600" y="653716"/>
                  </a:cubicBezTo>
                  <a:cubicBezTo>
                    <a:pt x="358600" y="653716"/>
                    <a:pt x="358600" y="653716"/>
                    <a:pt x="358600" y="1062506"/>
                  </a:cubicBezTo>
                  <a:cubicBezTo>
                    <a:pt x="358600" y="1096572"/>
                    <a:pt x="338302" y="1117011"/>
                    <a:pt x="304472" y="1117011"/>
                  </a:cubicBezTo>
                  <a:cubicBezTo>
                    <a:pt x="270642" y="1117011"/>
                    <a:pt x="250344" y="1096572"/>
                    <a:pt x="250344" y="1062506"/>
                  </a:cubicBezTo>
                  <a:cubicBezTo>
                    <a:pt x="250344" y="1062506"/>
                    <a:pt x="250344" y="1062506"/>
                    <a:pt x="250344" y="653716"/>
                  </a:cubicBezTo>
                  <a:cubicBezTo>
                    <a:pt x="250344" y="653716"/>
                    <a:pt x="250344" y="653716"/>
                    <a:pt x="223280" y="653716"/>
                  </a:cubicBezTo>
                  <a:cubicBezTo>
                    <a:pt x="223280" y="653716"/>
                    <a:pt x="223280" y="653716"/>
                    <a:pt x="223280" y="1062506"/>
                  </a:cubicBezTo>
                  <a:cubicBezTo>
                    <a:pt x="223280" y="1096572"/>
                    <a:pt x="202982" y="1117011"/>
                    <a:pt x="169152" y="1117011"/>
                  </a:cubicBezTo>
                  <a:cubicBezTo>
                    <a:pt x="135322" y="1117011"/>
                    <a:pt x="108258" y="1096572"/>
                    <a:pt x="108258" y="1062506"/>
                  </a:cubicBezTo>
                  <a:cubicBezTo>
                    <a:pt x="108258" y="1062506"/>
                    <a:pt x="108258" y="1062506"/>
                    <a:pt x="108258" y="653716"/>
                  </a:cubicBezTo>
                  <a:cubicBezTo>
                    <a:pt x="108258" y="653716"/>
                    <a:pt x="108258" y="653716"/>
                    <a:pt x="108258" y="633277"/>
                  </a:cubicBezTo>
                  <a:cubicBezTo>
                    <a:pt x="108258" y="633277"/>
                    <a:pt x="108258" y="633277"/>
                    <a:pt x="108258" y="469761"/>
                  </a:cubicBezTo>
                  <a:cubicBezTo>
                    <a:pt x="108258" y="469761"/>
                    <a:pt x="108258" y="469761"/>
                    <a:pt x="108258" y="367564"/>
                  </a:cubicBezTo>
                  <a:cubicBezTo>
                    <a:pt x="108258" y="367564"/>
                    <a:pt x="108258" y="367564"/>
                    <a:pt x="87960" y="367564"/>
                  </a:cubicBezTo>
                  <a:cubicBezTo>
                    <a:pt x="87960" y="367564"/>
                    <a:pt x="87960" y="367564"/>
                    <a:pt x="87960" y="456135"/>
                  </a:cubicBezTo>
                  <a:cubicBezTo>
                    <a:pt x="87960" y="456135"/>
                    <a:pt x="87960" y="456135"/>
                    <a:pt x="87960" y="612837"/>
                  </a:cubicBezTo>
                  <a:cubicBezTo>
                    <a:pt x="87960" y="640090"/>
                    <a:pt x="74428" y="653716"/>
                    <a:pt x="47364" y="653716"/>
                  </a:cubicBezTo>
                  <a:cubicBezTo>
                    <a:pt x="20300" y="653716"/>
                    <a:pt x="0" y="640090"/>
                    <a:pt x="0" y="612837"/>
                  </a:cubicBezTo>
                  <a:cubicBezTo>
                    <a:pt x="0" y="612837"/>
                    <a:pt x="0" y="612837"/>
                    <a:pt x="0" y="347124"/>
                  </a:cubicBezTo>
                  <a:cubicBezTo>
                    <a:pt x="0" y="278993"/>
                    <a:pt x="67662" y="217674"/>
                    <a:pt x="135322" y="217674"/>
                  </a:cubicBezTo>
                  <a:close/>
                  <a:moveTo>
                    <a:pt x="236292" y="0"/>
                  </a:moveTo>
                  <a:cubicBezTo>
                    <a:pt x="292448" y="0"/>
                    <a:pt x="337968" y="45522"/>
                    <a:pt x="337968" y="101677"/>
                  </a:cubicBezTo>
                  <a:cubicBezTo>
                    <a:pt x="337968" y="157832"/>
                    <a:pt x="292448" y="203354"/>
                    <a:pt x="236292" y="203354"/>
                  </a:cubicBezTo>
                  <a:cubicBezTo>
                    <a:pt x="180136" y="203354"/>
                    <a:pt x="134616" y="157832"/>
                    <a:pt x="134616" y="101677"/>
                  </a:cubicBezTo>
                  <a:cubicBezTo>
                    <a:pt x="134616" y="45522"/>
                    <a:pt x="180136" y="0"/>
                    <a:pt x="236292" y="0"/>
                  </a:cubicBez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id-ID" sz="3599">
                <a:latin typeface="Calibri" panose="020F0502020204030204" pitchFamily="34" charset="0"/>
              </a:endParaRPr>
            </a:p>
          </p:txBody>
        </p:sp>
        <p:sp>
          <p:nvSpPr>
            <p:cNvPr id="109" name="Freeform 125">
              <a:extLst>
                <a:ext uri="{FF2B5EF4-FFF2-40B4-BE49-F238E27FC236}">
                  <a16:creationId xmlns:a16="http://schemas.microsoft.com/office/drawing/2014/main" id="{A63CB912-719A-420B-8F46-127E0D8030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95302" y="3964872"/>
              <a:ext cx="273905" cy="602427"/>
            </a:xfrm>
            <a:custGeom>
              <a:avLst/>
              <a:gdLst>
                <a:gd name="connsiteX0" fmla="*/ 135322 w 466856"/>
                <a:gd name="connsiteY0" fmla="*/ 217674 h 1117011"/>
                <a:gd name="connsiteX1" fmla="*/ 189450 w 466856"/>
                <a:gd name="connsiteY1" fmla="*/ 217674 h 1117011"/>
                <a:gd name="connsiteX2" fmla="*/ 202982 w 466856"/>
                <a:gd name="connsiteY2" fmla="*/ 217674 h 1117011"/>
                <a:gd name="connsiteX3" fmla="*/ 338302 w 466856"/>
                <a:gd name="connsiteY3" fmla="*/ 217674 h 1117011"/>
                <a:gd name="connsiteX4" fmla="*/ 466856 w 466856"/>
                <a:gd name="connsiteY4" fmla="*/ 347124 h 1117011"/>
                <a:gd name="connsiteX5" fmla="*/ 466856 w 466856"/>
                <a:gd name="connsiteY5" fmla="*/ 612837 h 1117011"/>
                <a:gd name="connsiteX6" fmla="*/ 426260 w 466856"/>
                <a:gd name="connsiteY6" fmla="*/ 653716 h 1117011"/>
                <a:gd name="connsiteX7" fmla="*/ 385664 w 466856"/>
                <a:gd name="connsiteY7" fmla="*/ 612837 h 1117011"/>
                <a:gd name="connsiteX8" fmla="*/ 385664 w 466856"/>
                <a:gd name="connsiteY8" fmla="*/ 456135 h 1117011"/>
                <a:gd name="connsiteX9" fmla="*/ 385664 w 466856"/>
                <a:gd name="connsiteY9" fmla="*/ 367564 h 1117011"/>
                <a:gd name="connsiteX10" fmla="*/ 358600 w 466856"/>
                <a:gd name="connsiteY10" fmla="*/ 367564 h 1117011"/>
                <a:gd name="connsiteX11" fmla="*/ 358600 w 466856"/>
                <a:gd name="connsiteY11" fmla="*/ 469761 h 1117011"/>
                <a:gd name="connsiteX12" fmla="*/ 358600 w 466856"/>
                <a:gd name="connsiteY12" fmla="*/ 633277 h 1117011"/>
                <a:gd name="connsiteX13" fmla="*/ 358600 w 466856"/>
                <a:gd name="connsiteY13" fmla="*/ 653716 h 1117011"/>
                <a:gd name="connsiteX14" fmla="*/ 358600 w 466856"/>
                <a:gd name="connsiteY14" fmla="*/ 1062506 h 1117011"/>
                <a:gd name="connsiteX15" fmla="*/ 304472 w 466856"/>
                <a:gd name="connsiteY15" fmla="*/ 1117011 h 1117011"/>
                <a:gd name="connsiteX16" fmla="*/ 250344 w 466856"/>
                <a:gd name="connsiteY16" fmla="*/ 1062506 h 1117011"/>
                <a:gd name="connsiteX17" fmla="*/ 250344 w 466856"/>
                <a:gd name="connsiteY17" fmla="*/ 653716 h 1117011"/>
                <a:gd name="connsiteX18" fmla="*/ 223280 w 466856"/>
                <a:gd name="connsiteY18" fmla="*/ 653716 h 1117011"/>
                <a:gd name="connsiteX19" fmla="*/ 223280 w 466856"/>
                <a:gd name="connsiteY19" fmla="*/ 1062506 h 1117011"/>
                <a:gd name="connsiteX20" fmla="*/ 169152 w 466856"/>
                <a:gd name="connsiteY20" fmla="*/ 1117011 h 1117011"/>
                <a:gd name="connsiteX21" fmla="*/ 108258 w 466856"/>
                <a:gd name="connsiteY21" fmla="*/ 1062506 h 1117011"/>
                <a:gd name="connsiteX22" fmla="*/ 108258 w 466856"/>
                <a:gd name="connsiteY22" fmla="*/ 653716 h 1117011"/>
                <a:gd name="connsiteX23" fmla="*/ 108258 w 466856"/>
                <a:gd name="connsiteY23" fmla="*/ 633277 h 1117011"/>
                <a:gd name="connsiteX24" fmla="*/ 108258 w 466856"/>
                <a:gd name="connsiteY24" fmla="*/ 469761 h 1117011"/>
                <a:gd name="connsiteX25" fmla="*/ 108258 w 466856"/>
                <a:gd name="connsiteY25" fmla="*/ 367564 h 1117011"/>
                <a:gd name="connsiteX26" fmla="*/ 87960 w 466856"/>
                <a:gd name="connsiteY26" fmla="*/ 367564 h 1117011"/>
                <a:gd name="connsiteX27" fmla="*/ 87960 w 466856"/>
                <a:gd name="connsiteY27" fmla="*/ 456135 h 1117011"/>
                <a:gd name="connsiteX28" fmla="*/ 87960 w 466856"/>
                <a:gd name="connsiteY28" fmla="*/ 612837 h 1117011"/>
                <a:gd name="connsiteX29" fmla="*/ 47364 w 466856"/>
                <a:gd name="connsiteY29" fmla="*/ 653716 h 1117011"/>
                <a:gd name="connsiteX30" fmla="*/ 0 w 466856"/>
                <a:gd name="connsiteY30" fmla="*/ 612837 h 1117011"/>
                <a:gd name="connsiteX31" fmla="*/ 0 w 466856"/>
                <a:gd name="connsiteY31" fmla="*/ 347124 h 1117011"/>
                <a:gd name="connsiteX32" fmla="*/ 135322 w 466856"/>
                <a:gd name="connsiteY32" fmla="*/ 217674 h 1117011"/>
                <a:gd name="connsiteX33" fmla="*/ 236292 w 466856"/>
                <a:gd name="connsiteY33" fmla="*/ 0 h 1117011"/>
                <a:gd name="connsiteX34" fmla="*/ 337968 w 466856"/>
                <a:gd name="connsiteY34" fmla="*/ 101677 h 1117011"/>
                <a:gd name="connsiteX35" fmla="*/ 236292 w 466856"/>
                <a:gd name="connsiteY35" fmla="*/ 203354 h 1117011"/>
                <a:gd name="connsiteX36" fmla="*/ 134616 w 466856"/>
                <a:gd name="connsiteY36" fmla="*/ 101677 h 1117011"/>
                <a:gd name="connsiteX37" fmla="*/ 236292 w 466856"/>
                <a:gd name="connsiteY37" fmla="*/ 0 h 1117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466856" h="1117011">
                  <a:moveTo>
                    <a:pt x="135322" y="217674"/>
                  </a:moveTo>
                  <a:cubicBezTo>
                    <a:pt x="135322" y="217674"/>
                    <a:pt x="135322" y="217674"/>
                    <a:pt x="189450" y="217674"/>
                  </a:cubicBezTo>
                  <a:cubicBezTo>
                    <a:pt x="189450" y="217674"/>
                    <a:pt x="189450" y="217674"/>
                    <a:pt x="202982" y="217674"/>
                  </a:cubicBezTo>
                  <a:cubicBezTo>
                    <a:pt x="202982" y="217674"/>
                    <a:pt x="202982" y="217674"/>
                    <a:pt x="338302" y="217674"/>
                  </a:cubicBezTo>
                  <a:cubicBezTo>
                    <a:pt x="405962" y="217674"/>
                    <a:pt x="466856" y="278993"/>
                    <a:pt x="466856" y="347124"/>
                  </a:cubicBezTo>
                  <a:cubicBezTo>
                    <a:pt x="466856" y="347124"/>
                    <a:pt x="466856" y="347124"/>
                    <a:pt x="466856" y="612837"/>
                  </a:cubicBezTo>
                  <a:cubicBezTo>
                    <a:pt x="466856" y="640090"/>
                    <a:pt x="446558" y="653716"/>
                    <a:pt x="426260" y="653716"/>
                  </a:cubicBezTo>
                  <a:cubicBezTo>
                    <a:pt x="399196" y="653716"/>
                    <a:pt x="385664" y="640090"/>
                    <a:pt x="385664" y="612837"/>
                  </a:cubicBezTo>
                  <a:cubicBezTo>
                    <a:pt x="385664" y="612837"/>
                    <a:pt x="385664" y="612837"/>
                    <a:pt x="385664" y="456135"/>
                  </a:cubicBezTo>
                  <a:cubicBezTo>
                    <a:pt x="385664" y="456135"/>
                    <a:pt x="385664" y="456135"/>
                    <a:pt x="385664" y="367564"/>
                  </a:cubicBezTo>
                  <a:cubicBezTo>
                    <a:pt x="385664" y="367564"/>
                    <a:pt x="385664" y="367564"/>
                    <a:pt x="358600" y="367564"/>
                  </a:cubicBezTo>
                  <a:cubicBezTo>
                    <a:pt x="358600" y="367564"/>
                    <a:pt x="358600" y="367564"/>
                    <a:pt x="358600" y="469761"/>
                  </a:cubicBezTo>
                  <a:cubicBezTo>
                    <a:pt x="358600" y="469761"/>
                    <a:pt x="358600" y="469761"/>
                    <a:pt x="358600" y="633277"/>
                  </a:cubicBezTo>
                  <a:cubicBezTo>
                    <a:pt x="358600" y="633277"/>
                    <a:pt x="358600" y="633277"/>
                    <a:pt x="358600" y="653716"/>
                  </a:cubicBezTo>
                  <a:cubicBezTo>
                    <a:pt x="358600" y="653716"/>
                    <a:pt x="358600" y="653716"/>
                    <a:pt x="358600" y="1062506"/>
                  </a:cubicBezTo>
                  <a:cubicBezTo>
                    <a:pt x="358600" y="1096572"/>
                    <a:pt x="338302" y="1117011"/>
                    <a:pt x="304472" y="1117011"/>
                  </a:cubicBezTo>
                  <a:cubicBezTo>
                    <a:pt x="270642" y="1117011"/>
                    <a:pt x="250344" y="1096572"/>
                    <a:pt x="250344" y="1062506"/>
                  </a:cubicBezTo>
                  <a:cubicBezTo>
                    <a:pt x="250344" y="1062506"/>
                    <a:pt x="250344" y="1062506"/>
                    <a:pt x="250344" y="653716"/>
                  </a:cubicBezTo>
                  <a:cubicBezTo>
                    <a:pt x="250344" y="653716"/>
                    <a:pt x="250344" y="653716"/>
                    <a:pt x="223280" y="653716"/>
                  </a:cubicBezTo>
                  <a:cubicBezTo>
                    <a:pt x="223280" y="653716"/>
                    <a:pt x="223280" y="653716"/>
                    <a:pt x="223280" y="1062506"/>
                  </a:cubicBezTo>
                  <a:cubicBezTo>
                    <a:pt x="223280" y="1096572"/>
                    <a:pt x="202982" y="1117011"/>
                    <a:pt x="169152" y="1117011"/>
                  </a:cubicBezTo>
                  <a:cubicBezTo>
                    <a:pt x="135322" y="1117011"/>
                    <a:pt x="108258" y="1096572"/>
                    <a:pt x="108258" y="1062506"/>
                  </a:cubicBezTo>
                  <a:cubicBezTo>
                    <a:pt x="108258" y="1062506"/>
                    <a:pt x="108258" y="1062506"/>
                    <a:pt x="108258" y="653716"/>
                  </a:cubicBezTo>
                  <a:cubicBezTo>
                    <a:pt x="108258" y="653716"/>
                    <a:pt x="108258" y="653716"/>
                    <a:pt x="108258" y="633277"/>
                  </a:cubicBezTo>
                  <a:cubicBezTo>
                    <a:pt x="108258" y="633277"/>
                    <a:pt x="108258" y="633277"/>
                    <a:pt x="108258" y="469761"/>
                  </a:cubicBezTo>
                  <a:cubicBezTo>
                    <a:pt x="108258" y="469761"/>
                    <a:pt x="108258" y="469761"/>
                    <a:pt x="108258" y="367564"/>
                  </a:cubicBezTo>
                  <a:cubicBezTo>
                    <a:pt x="108258" y="367564"/>
                    <a:pt x="108258" y="367564"/>
                    <a:pt x="87960" y="367564"/>
                  </a:cubicBezTo>
                  <a:cubicBezTo>
                    <a:pt x="87960" y="367564"/>
                    <a:pt x="87960" y="367564"/>
                    <a:pt x="87960" y="456135"/>
                  </a:cubicBezTo>
                  <a:cubicBezTo>
                    <a:pt x="87960" y="456135"/>
                    <a:pt x="87960" y="456135"/>
                    <a:pt x="87960" y="612837"/>
                  </a:cubicBezTo>
                  <a:cubicBezTo>
                    <a:pt x="87960" y="640090"/>
                    <a:pt x="74428" y="653716"/>
                    <a:pt x="47364" y="653716"/>
                  </a:cubicBezTo>
                  <a:cubicBezTo>
                    <a:pt x="20300" y="653716"/>
                    <a:pt x="0" y="640090"/>
                    <a:pt x="0" y="612837"/>
                  </a:cubicBezTo>
                  <a:cubicBezTo>
                    <a:pt x="0" y="612837"/>
                    <a:pt x="0" y="612837"/>
                    <a:pt x="0" y="347124"/>
                  </a:cubicBezTo>
                  <a:cubicBezTo>
                    <a:pt x="0" y="278993"/>
                    <a:pt x="67662" y="217674"/>
                    <a:pt x="135322" y="217674"/>
                  </a:cubicBezTo>
                  <a:close/>
                  <a:moveTo>
                    <a:pt x="236292" y="0"/>
                  </a:moveTo>
                  <a:cubicBezTo>
                    <a:pt x="292448" y="0"/>
                    <a:pt x="337968" y="45522"/>
                    <a:pt x="337968" y="101677"/>
                  </a:cubicBezTo>
                  <a:cubicBezTo>
                    <a:pt x="337968" y="157832"/>
                    <a:pt x="292448" y="203354"/>
                    <a:pt x="236292" y="203354"/>
                  </a:cubicBezTo>
                  <a:cubicBezTo>
                    <a:pt x="180136" y="203354"/>
                    <a:pt x="134616" y="157832"/>
                    <a:pt x="134616" y="101677"/>
                  </a:cubicBezTo>
                  <a:cubicBezTo>
                    <a:pt x="134616" y="45522"/>
                    <a:pt x="180136" y="0"/>
                    <a:pt x="23629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id-ID" sz="3599">
                <a:latin typeface="Calibri" panose="020F0502020204030204" pitchFamily="34" charset="0"/>
              </a:endParaRPr>
            </a:p>
          </p:txBody>
        </p:sp>
      </p:grpSp>
      <p:sp>
        <p:nvSpPr>
          <p:cNvPr id="121" name="Oval 141">
            <a:extLst>
              <a:ext uri="{FF2B5EF4-FFF2-40B4-BE49-F238E27FC236}">
                <a16:creationId xmlns:a16="http://schemas.microsoft.com/office/drawing/2014/main" id="{598E29C8-A887-4EF9-9B9A-0968A86B9694}"/>
              </a:ext>
            </a:extLst>
          </p:cNvPr>
          <p:cNvSpPr/>
          <p:nvPr/>
        </p:nvSpPr>
        <p:spPr>
          <a:xfrm>
            <a:off x="911041" y="1985276"/>
            <a:ext cx="858116" cy="51106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1400" b="1">
                <a:latin typeface="Calibri"/>
                <a:cs typeface="Calibri"/>
              </a:rPr>
              <a:t>2021</a:t>
            </a:r>
            <a:endParaRPr lang="it-IT"/>
          </a:p>
        </p:txBody>
      </p:sp>
      <p:grpSp>
        <p:nvGrpSpPr>
          <p:cNvPr id="122" name="Gruppo 121">
            <a:extLst>
              <a:ext uri="{FF2B5EF4-FFF2-40B4-BE49-F238E27FC236}">
                <a16:creationId xmlns:a16="http://schemas.microsoft.com/office/drawing/2014/main" id="{013B8E26-8348-4AC8-9765-6A6137BA2DBF}"/>
              </a:ext>
            </a:extLst>
          </p:cNvPr>
          <p:cNvGrpSpPr/>
          <p:nvPr/>
        </p:nvGrpSpPr>
        <p:grpSpPr>
          <a:xfrm>
            <a:off x="2094526" y="1868155"/>
            <a:ext cx="3395306" cy="626239"/>
            <a:chOff x="2173901" y="5320689"/>
            <a:chExt cx="3395306" cy="626239"/>
          </a:xfrm>
        </p:grpSpPr>
        <p:sp>
          <p:nvSpPr>
            <p:cNvPr id="123" name="Freeform 75">
              <a:extLst>
                <a:ext uri="{FF2B5EF4-FFF2-40B4-BE49-F238E27FC236}">
                  <a16:creationId xmlns:a16="http://schemas.microsoft.com/office/drawing/2014/main" id="{A61ED8BC-9E92-4A53-A356-12986129FF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3901" y="5320689"/>
              <a:ext cx="273905" cy="602426"/>
            </a:xfrm>
            <a:custGeom>
              <a:avLst/>
              <a:gdLst>
                <a:gd name="connsiteX0" fmla="*/ 135322 w 466856"/>
                <a:gd name="connsiteY0" fmla="*/ 217674 h 1117011"/>
                <a:gd name="connsiteX1" fmla="*/ 189450 w 466856"/>
                <a:gd name="connsiteY1" fmla="*/ 217674 h 1117011"/>
                <a:gd name="connsiteX2" fmla="*/ 202982 w 466856"/>
                <a:gd name="connsiteY2" fmla="*/ 217674 h 1117011"/>
                <a:gd name="connsiteX3" fmla="*/ 338302 w 466856"/>
                <a:gd name="connsiteY3" fmla="*/ 217674 h 1117011"/>
                <a:gd name="connsiteX4" fmla="*/ 466856 w 466856"/>
                <a:gd name="connsiteY4" fmla="*/ 347124 h 1117011"/>
                <a:gd name="connsiteX5" fmla="*/ 466856 w 466856"/>
                <a:gd name="connsiteY5" fmla="*/ 612837 h 1117011"/>
                <a:gd name="connsiteX6" fmla="*/ 426260 w 466856"/>
                <a:gd name="connsiteY6" fmla="*/ 653716 h 1117011"/>
                <a:gd name="connsiteX7" fmla="*/ 385664 w 466856"/>
                <a:gd name="connsiteY7" fmla="*/ 612837 h 1117011"/>
                <a:gd name="connsiteX8" fmla="*/ 385664 w 466856"/>
                <a:gd name="connsiteY8" fmla="*/ 456135 h 1117011"/>
                <a:gd name="connsiteX9" fmla="*/ 385664 w 466856"/>
                <a:gd name="connsiteY9" fmla="*/ 367564 h 1117011"/>
                <a:gd name="connsiteX10" fmla="*/ 358600 w 466856"/>
                <a:gd name="connsiteY10" fmla="*/ 367564 h 1117011"/>
                <a:gd name="connsiteX11" fmla="*/ 358600 w 466856"/>
                <a:gd name="connsiteY11" fmla="*/ 469761 h 1117011"/>
                <a:gd name="connsiteX12" fmla="*/ 358600 w 466856"/>
                <a:gd name="connsiteY12" fmla="*/ 633277 h 1117011"/>
                <a:gd name="connsiteX13" fmla="*/ 358600 w 466856"/>
                <a:gd name="connsiteY13" fmla="*/ 653716 h 1117011"/>
                <a:gd name="connsiteX14" fmla="*/ 358600 w 466856"/>
                <a:gd name="connsiteY14" fmla="*/ 1062506 h 1117011"/>
                <a:gd name="connsiteX15" fmla="*/ 304472 w 466856"/>
                <a:gd name="connsiteY15" fmla="*/ 1117011 h 1117011"/>
                <a:gd name="connsiteX16" fmla="*/ 250344 w 466856"/>
                <a:gd name="connsiteY16" fmla="*/ 1062506 h 1117011"/>
                <a:gd name="connsiteX17" fmla="*/ 250344 w 466856"/>
                <a:gd name="connsiteY17" fmla="*/ 653716 h 1117011"/>
                <a:gd name="connsiteX18" fmla="*/ 223280 w 466856"/>
                <a:gd name="connsiteY18" fmla="*/ 653716 h 1117011"/>
                <a:gd name="connsiteX19" fmla="*/ 223280 w 466856"/>
                <a:gd name="connsiteY19" fmla="*/ 1062506 h 1117011"/>
                <a:gd name="connsiteX20" fmla="*/ 169152 w 466856"/>
                <a:gd name="connsiteY20" fmla="*/ 1117011 h 1117011"/>
                <a:gd name="connsiteX21" fmla="*/ 108258 w 466856"/>
                <a:gd name="connsiteY21" fmla="*/ 1062506 h 1117011"/>
                <a:gd name="connsiteX22" fmla="*/ 108258 w 466856"/>
                <a:gd name="connsiteY22" fmla="*/ 653716 h 1117011"/>
                <a:gd name="connsiteX23" fmla="*/ 108258 w 466856"/>
                <a:gd name="connsiteY23" fmla="*/ 633277 h 1117011"/>
                <a:gd name="connsiteX24" fmla="*/ 108258 w 466856"/>
                <a:gd name="connsiteY24" fmla="*/ 469761 h 1117011"/>
                <a:gd name="connsiteX25" fmla="*/ 108258 w 466856"/>
                <a:gd name="connsiteY25" fmla="*/ 367564 h 1117011"/>
                <a:gd name="connsiteX26" fmla="*/ 87960 w 466856"/>
                <a:gd name="connsiteY26" fmla="*/ 367564 h 1117011"/>
                <a:gd name="connsiteX27" fmla="*/ 87960 w 466856"/>
                <a:gd name="connsiteY27" fmla="*/ 456135 h 1117011"/>
                <a:gd name="connsiteX28" fmla="*/ 87960 w 466856"/>
                <a:gd name="connsiteY28" fmla="*/ 612837 h 1117011"/>
                <a:gd name="connsiteX29" fmla="*/ 47364 w 466856"/>
                <a:gd name="connsiteY29" fmla="*/ 653716 h 1117011"/>
                <a:gd name="connsiteX30" fmla="*/ 0 w 466856"/>
                <a:gd name="connsiteY30" fmla="*/ 612837 h 1117011"/>
                <a:gd name="connsiteX31" fmla="*/ 0 w 466856"/>
                <a:gd name="connsiteY31" fmla="*/ 347124 h 1117011"/>
                <a:gd name="connsiteX32" fmla="*/ 135322 w 466856"/>
                <a:gd name="connsiteY32" fmla="*/ 217674 h 1117011"/>
                <a:gd name="connsiteX33" fmla="*/ 236292 w 466856"/>
                <a:gd name="connsiteY33" fmla="*/ 0 h 1117011"/>
                <a:gd name="connsiteX34" fmla="*/ 337968 w 466856"/>
                <a:gd name="connsiteY34" fmla="*/ 101677 h 1117011"/>
                <a:gd name="connsiteX35" fmla="*/ 236292 w 466856"/>
                <a:gd name="connsiteY35" fmla="*/ 203354 h 1117011"/>
                <a:gd name="connsiteX36" fmla="*/ 134616 w 466856"/>
                <a:gd name="connsiteY36" fmla="*/ 101677 h 1117011"/>
                <a:gd name="connsiteX37" fmla="*/ 236292 w 466856"/>
                <a:gd name="connsiteY37" fmla="*/ 0 h 1117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466856" h="1117011">
                  <a:moveTo>
                    <a:pt x="135322" y="217674"/>
                  </a:moveTo>
                  <a:cubicBezTo>
                    <a:pt x="135322" y="217674"/>
                    <a:pt x="135322" y="217674"/>
                    <a:pt x="189450" y="217674"/>
                  </a:cubicBezTo>
                  <a:cubicBezTo>
                    <a:pt x="189450" y="217674"/>
                    <a:pt x="189450" y="217674"/>
                    <a:pt x="202982" y="217674"/>
                  </a:cubicBezTo>
                  <a:cubicBezTo>
                    <a:pt x="202982" y="217674"/>
                    <a:pt x="202982" y="217674"/>
                    <a:pt x="338302" y="217674"/>
                  </a:cubicBezTo>
                  <a:cubicBezTo>
                    <a:pt x="405962" y="217674"/>
                    <a:pt x="466856" y="278993"/>
                    <a:pt x="466856" y="347124"/>
                  </a:cubicBezTo>
                  <a:cubicBezTo>
                    <a:pt x="466856" y="347124"/>
                    <a:pt x="466856" y="347124"/>
                    <a:pt x="466856" y="612837"/>
                  </a:cubicBezTo>
                  <a:cubicBezTo>
                    <a:pt x="466856" y="640090"/>
                    <a:pt x="446558" y="653716"/>
                    <a:pt x="426260" y="653716"/>
                  </a:cubicBezTo>
                  <a:cubicBezTo>
                    <a:pt x="399196" y="653716"/>
                    <a:pt x="385664" y="640090"/>
                    <a:pt x="385664" y="612837"/>
                  </a:cubicBezTo>
                  <a:cubicBezTo>
                    <a:pt x="385664" y="612837"/>
                    <a:pt x="385664" y="612837"/>
                    <a:pt x="385664" y="456135"/>
                  </a:cubicBezTo>
                  <a:cubicBezTo>
                    <a:pt x="385664" y="456135"/>
                    <a:pt x="385664" y="456135"/>
                    <a:pt x="385664" y="367564"/>
                  </a:cubicBezTo>
                  <a:cubicBezTo>
                    <a:pt x="385664" y="367564"/>
                    <a:pt x="385664" y="367564"/>
                    <a:pt x="358600" y="367564"/>
                  </a:cubicBezTo>
                  <a:cubicBezTo>
                    <a:pt x="358600" y="367564"/>
                    <a:pt x="358600" y="367564"/>
                    <a:pt x="358600" y="469761"/>
                  </a:cubicBezTo>
                  <a:cubicBezTo>
                    <a:pt x="358600" y="469761"/>
                    <a:pt x="358600" y="469761"/>
                    <a:pt x="358600" y="633277"/>
                  </a:cubicBezTo>
                  <a:cubicBezTo>
                    <a:pt x="358600" y="633277"/>
                    <a:pt x="358600" y="633277"/>
                    <a:pt x="358600" y="653716"/>
                  </a:cubicBezTo>
                  <a:cubicBezTo>
                    <a:pt x="358600" y="653716"/>
                    <a:pt x="358600" y="653716"/>
                    <a:pt x="358600" y="1062506"/>
                  </a:cubicBezTo>
                  <a:cubicBezTo>
                    <a:pt x="358600" y="1096572"/>
                    <a:pt x="338302" y="1117011"/>
                    <a:pt x="304472" y="1117011"/>
                  </a:cubicBezTo>
                  <a:cubicBezTo>
                    <a:pt x="270642" y="1117011"/>
                    <a:pt x="250344" y="1096572"/>
                    <a:pt x="250344" y="1062506"/>
                  </a:cubicBezTo>
                  <a:cubicBezTo>
                    <a:pt x="250344" y="1062506"/>
                    <a:pt x="250344" y="1062506"/>
                    <a:pt x="250344" y="653716"/>
                  </a:cubicBezTo>
                  <a:cubicBezTo>
                    <a:pt x="250344" y="653716"/>
                    <a:pt x="250344" y="653716"/>
                    <a:pt x="223280" y="653716"/>
                  </a:cubicBezTo>
                  <a:cubicBezTo>
                    <a:pt x="223280" y="653716"/>
                    <a:pt x="223280" y="653716"/>
                    <a:pt x="223280" y="1062506"/>
                  </a:cubicBezTo>
                  <a:cubicBezTo>
                    <a:pt x="223280" y="1096572"/>
                    <a:pt x="202982" y="1117011"/>
                    <a:pt x="169152" y="1117011"/>
                  </a:cubicBezTo>
                  <a:cubicBezTo>
                    <a:pt x="135322" y="1117011"/>
                    <a:pt x="108258" y="1096572"/>
                    <a:pt x="108258" y="1062506"/>
                  </a:cubicBezTo>
                  <a:cubicBezTo>
                    <a:pt x="108258" y="1062506"/>
                    <a:pt x="108258" y="1062506"/>
                    <a:pt x="108258" y="653716"/>
                  </a:cubicBezTo>
                  <a:cubicBezTo>
                    <a:pt x="108258" y="653716"/>
                    <a:pt x="108258" y="653716"/>
                    <a:pt x="108258" y="633277"/>
                  </a:cubicBezTo>
                  <a:cubicBezTo>
                    <a:pt x="108258" y="633277"/>
                    <a:pt x="108258" y="633277"/>
                    <a:pt x="108258" y="469761"/>
                  </a:cubicBezTo>
                  <a:cubicBezTo>
                    <a:pt x="108258" y="469761"/>
                    <a:pt x="108258" y="469761"/>
                    <a:pt x="108258" y="367564"/>
                  </a:cubicBezTo>
                  <a:cubicBezTo>
                    <a:pt x="108258" y="367564"/>
                    <a:pt x="108258" y="367564"/>
                    <a:pt x="87960" y="367564"/>
                  </a:cubicBezTo>
                  <a:cubicBezTo>
                    <a:pt x="87960" y="367564"/>
                    <a:pt x="87960" y="367564"/>
                    <a:pt x="87960" y="456135"/>
                  </a:cubicBezTo>
                  <a:cubicBezTo>
                    <a:pt x="87960" y="456135"/>
                    <a:pt x="87960" y="456135"/>
                    <a:pt x="87960" y="612837"/>
                  </a:cubicBezTo>
                  <a:cubicBezTo>
                    <a:pt x="87960" y="640090"/>
                    <a:pt x="74428" y="653716"/>
                    <a:pt x="47364" y="653716"/>
                  </a:cubicBezTo>
                  <a:cubicBezTo>
                    <a:pt x="20300" y="653716"/>
                    <a:pt x="0" y="640090"/>
                    <a:pt x="0" y="612837"/>
                  </a:cubicBezTo>
                  <a:cubicBezTo>
                    <a:pt x="0" y="612837"/>
                    <a:pt x="0" y="612837"/>
                    <a:pt x="0" y="347124"/>
                  </a:cubicBezTo>
                  <a:cubicBezTo>
                    <a:pt x="0" y="278993"/>
                    <a:pt x="67662" y="217674"/>
                    <a:pt x="135322" y="217674"/>
                  </a:cubicBezTo>
                  <a:close/>
                  <a:moveTo>
                    <a:pt x="236292" y="0"/>
                  </a:moveTo>
                  <a:cubicBezTo>
                    <a:pt x="292448" y="0"/>
                    <a:pt x="337968" y="45522"/>
                    <a:pt x="337968" y="101677"/>
                  </a:cubicBezTo>
                  <a:cubicBezTo>
                    <a:pt x="337968" y="157832"/>
                    <a:pt x="292448" y="203354"/>
                    <a:pt x="236292" y="203354"/>
                  </a:cubicBezTo>
                  <a:cubicBezTo>
                    <a:pt x="180136" y="203354"/>
                    <a:pt x="134616" y="157832"/>
                    <a:pt x="134616" y="101677"/>
                  </a:cubicBezTo>
                  <a:cubicBezTo>
                    <a:pt x="134616" y="45522"/>
                    <a:pt x="180136" y="0"/>
                    <a:pt x="236292" y="0"/>
                  </a:cubicBezTo>
                  <a:close/>
                </a:path>
              </a:pathLst>
            </a:custGeom>
            <a:solidFill>
              <a:srgbClr val="B74919"/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id-ID" sz="3599">
                <a:latin typeface="Calibri" panose="020F0502020204030204" pitchFamily="34" charset="0"/>
              </a:endParaRPr>
            </a:p>
          </p:txBody>
        </p:sp>
        <p:sp>
          <p:nvSpPr>
            <p:cNvPr id="124" name="Freeform 76">
              <a:extLst>
                <a:ext uri="{FF2B5EF4-FFF2-40B4-BE49-F238E27FC236}">
                  <a16:creationId xmlns:a16="http://schemas.microsoft.com/office/drawing/2014/main" id="{4BA5ED3C-E092-4CEC-8954-E5AD2FBB13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1726" y="5320689"/>
              <a:ext cx="273905" cy="602426"/>
            </a:xfrm>
            <a:custGeom>
              <a:avLst/>
              <a:gdLst>
                <a:gd name="connsiteX0" fmla="*/ 135322 w 466856"/>
                <a:gd name="connsiteY0" fmla="*/ 217674 h 1117011"/>
                <a:gd name="connsiteX1" fmla="*/ 189450 w 466856"/>
                <a:gd name="connsiteY1" fmla="*/ 217674 h 1117011"/>
                <a:gd name="connsiteX2" fmla="*/ 202982 w 466856"/>
                <a:gd name="connsiteY2" fmla="*/ 217674 h 1117011"/>
                <a:gd name="connsiteX3" fmla="*/ 338302 w 466856"/>
                <a:gd name="connsiteY3" fmla="*/ 217674 h 1117011"/>
                <a:gd name="connsiteX4" fmla="*/ 466856 w 466856"/>
                <a:gd name="connsiteY4" fmla="*/ 347124 h 1117011"/>
                <a:gd name="connsiteX5" fmla="*/ 466856 w 466856"/>
                <a:gd name="connsiteY5" fmla="*/ 612837 h 1117011"/>
                <a:gd name="connsiteX6" fmla="*/ 426260 w 466856"/>
                <a:gd name="connsiteY6" fmla="*/ 653716 h 1117011"/>
                <a:gd name="connsiteX7" fmla="*/ 385664 w 466856"/>
                <a:gd name="connsiteY7" fmla="*/ 612837 h 1117011"/>
                <a:gd name="connsiteX8" fmla="*/ 385664 w 466856"/>
                <a:gd name="connsiteY8" fmla="*/ 456135 h 1117011"/>
                <a:gd name="connsiteX9" fmla="*/ 385664 w 466856"/>
                <a:gd name="connsiteY9" fmla="*/ 367564 h 1117011"/>
                <a:gd name="connsiteX10" fmla="*/ 358600 w 466856"/>
                <a:gd name="connsiteY10" fmla="*/ 367564 h 1117011"/>
                <a:gd name="connsiteX11" fmla="*/ 358600 w 466856"/>
                <a:gd name="connsiteY11" fmla="*/ 469761 h 1117011"/>
                <a:gd name="connsiteX12" fmla="*/ 358600 w 466856"/>
                <a:gd name="connsiteY12" fmla="*/ 633277 h 1117011"/>
                <a:gd name="connsiteX13" fmla="*/ 358600 w 466856"/>
                <a:gd name="connsiteY13" fmla="*/ 653716 h 1117011"/>
                <a:gd name="connsiteX14" fmla="*/ 358600 w 466856"/>
                <a:gd name="connsiteY14" fmla="*/ 1062506 h 1117011"/>
                <a:gd name="connsiteX15" fmla="*/ 304472 w 466856"/>
                <a:gd name="connsiteY15" fmla="*/ 1117011 h 1117011"/>
                <a:gd name="connsiteX16" fmla="*/ 250344 w 466856"/>
                <a:gd name="connsiteY16" fmla="*/ 1062506 h 1117011"/>
                <a:gd name="connsiteX17" fmla="*/ 250344 w 466856"/>
                <a:gd name="connsiteY17" fmla="*/ 653716 h 1117011"/>
                <a:gd name="connsiteX18" fmla="*/ 223280 w 466856"/>
                <a:gd name="connsiteY18" fmla="*/ 653716 h 1117011"/>
                <a:gd name="connsiteX19" fmla="*/ 223280 w 466856"/>
                <a:gd name="connsiteY19" fmla="*/ 1062506 h 1117011"/>
                <a:gd name="connsiteX20" fmla="*/ 169152 w 466856"/>
                <a:gd name="connsiteY20" fmla="*/ 1117011 h 1117011"/>
                <a:gd name="connsiteX21" fmla="*/ 108258 w 466856"/>
                <a:gd name="connsiteY21" fmla="*/ 1062506 h 1117011"/>
                <a:gd name="connsiteX22" fmla="*/ 108258 w 466856"/>
                <a:gd name="connsiteY22" fmla="*/ 653716 h 1117011"/>
                <a:gd name="connsiteX23" fmla="*/ 108258 w 466856"/>
                <a:gd name="connsiteY23" fmla="*/ 633277 h 1117011"/>
                <a:gd name="connsiteX24" fmla="*/ 108258 w 466856"/>
                <a:gd name="connsiteY24" fmla="*/ 469761 h 1117011"/>
                <a:gd name="connsiteX25" fmla="*/ 108258 w 466856"/>
                <a:gd name="connsiteY25" fmla="*/ 367564 h 1117011"/>
                <a:gd name="connsiteX26" fmla="*/ 87960 w 466856"/>
                <a:gd name="connsiteY26" fmla="*/ 367564 h 1117011"/>
                <a:gd name="connsiteX27" fmla="*/ 87960 w 466856"/>
                <a:gd name="connsiteY27" fmla="*/ 456135 h 1117011"/>
                <a:gd name="connsiteX28" fmla="*/ 87960 w 466856"/>
                <a:gd name="connsiteY28" fmla="*/ 612837 h 1117011"/>
                <a:gd name="connsiteX29" fmla="*/ 47364 w 466856"/>
                <a:gd name="connsiteY29" fmla="*/ 653716 h 1117011"/>
                <a:gd name="connsiteX30" fmla="*/ 0 w 466856"/>
                <a:gd name="connsiteY30" fmla="*/ 612837 h 1117011"/>
                <a:gd name="connsiteX31" fmla="*/ 0 w 466856"/>
                <a:gd name="connsiteY31" fmla="*/ 347124 h 1117011"/>
                <a:gd name="connsiteX32" fmla="*/ 135322 w 466856"/>
                <a:gd name="connsiteY32" fmla="*/ 217674 h 1117011"/>
                <a:gd name="connsiteX33" fmla="*/ 236292 w 466856"/>
                <a:gd name="connsiteY33" fmla="*/ 0 h 1117011"/>
                <a:gd name="connsiteX34" fmla="*/ 337968 w 466856"/>
                <a:gd name="connsiteY34" fmla="*/ 101677 h 1117011"/>
                <a:gd name="connsiteX35" fmla="*/ 236292 w 466856"/>
                <a:gd name="connsiteY35" fmla="*/ 203354 h 1117011"/>
                <a:gd name="connsiteX36" fmla="*/ 134616 w 466856"/>
                <a:gd name="connsiteY36" fmla="*/ 101677 h 1117011"/>
                <a:gd name="connsiteX37" fmla="*/ 236292 w 466856"/>
                <a:gd name="connsiteY37" fmla="*/ 0 h 1117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466856" h="1117011">
                  <a:moveTo>
                    <a:pt x="135322" y="217674"/>
                  </a:moveTo>
                  <a:cubicBezTo>
                    <a:pt x="135322" y="217674"/>
                    <a:pt x="135322" y="217674"/>
                    <a:pt x="189450" y="217674"/>
                  </a:cubicBezTo>
                  <a:cubicBezTo>
                    <a:pt x="189450" y="217674"/>
                    <a:pt x="189450" y="217674"/>
                    <a:pt x="202982" y="217674"/>
                  </a:cubicBezTo>
                  <a:cubicBezTo>
                    <a:pt x="202982" y="217674"/>
                    <a:pt x="202982" y="217674"/>
                    <a:pt x="338302" y="217674"/>
                  </a:cubicBezTo>
                  <a:cubicBezTo>
                    <a:pt x="405962" y="217674"/>
                    <a:pt x="466856" y="278993"/>
                    <a:pt x="466856" y="347124"/>
                  </a:cubicBezTo>
                  <a:cubicBezTo>
                    <a:pt x="466856" y="347124"/>
                    <a:pt x="466856" y="347124"/>
                    <a:pt x="466856" y="612837"/>
                  </a:cubicBezTo>
                  <a:cubicBezTo>
                    <a:pt x="466856" y="640090"/>
                    <a:pt x="446558" y="653716"/>
                    <a:pt x="426260" y="653716"/>
                  </a:cubicBezTo>
                  <a:cubicBezTo>
                    <a:pt x="399196" y="653716"/>
                    <a:pt x="385664" y="640090"/>
                    <a:pt x="385664" y="612837"/>
                  </a:cubicBezTo>
                  <a:cubicBezTo>
                    <a:pt x="385664" y="612837"/>
                    <a:pt x="385664" y="612837"/>
                    <a:pt x="385664" y="456135"/>
                  </a:cubicBezTo>
                  <a:cubicBezTo>
                    <a:pt x="385664" y="456135"/>
                    <a:pt x="385664" y="456135"/>
                    <a:pt x="385664" y="367564"/>
                  </a:cubicBezTo>
                  <a:cubicBezTo>
                    <a:pt x="385664" y="367564"/>
                    <a:pt x="385664" y="367564"/>
                    <a:pt x="358600" y="367564"/>
                  </a:cubicBezTo>
                  <a:cubicBezTo>
                    <a:pt x="358600" y="367564"/>
                    <a:pt x="358600" y="367564"/>
                    <a:pt x="358600" y="469761"/>
                  </a:cubicBezTo>
                  <a:cubicBezTo>
                    <a:pt x="358600" y="469761"/>
                    <a:pt x="358600" y="469761"/>
                    <a:pt x="358600" y="633277"/>
                  </a:cubicBezTo>
                  <a:cubicBezTo>
                    <a:pt x="358600" y="633277"/>
                    <a:pt x="358600" y="633277"/>
                    <a:pt x="358600" y="653716"/>
                  </a:cubicBezTo>
                  <a:cubicBezTo>
                    <a:pt x="358600" y="653716"/>
                    <a:pt x="358600" y="653716"/>
                    <a:pt x="358600" y="1062506"/>
                  </a:cubicBezTo>
                  <a:cubicBezTo>
                    <a:pt x="358600" y="1096572"/>
                    <a:pt x="338302" y="1117011"/>
                    <a:pt x="304472" y="1117011"/>
                  </a:cubicBezTo>
                  <a:cubicBezTo>
                    <a:pt x="270642" y="1117011"/>
                    <a:pt x="250344" y="1096572"/>
                    <a:pt x="250344" y="1062506"/>
                  </a:cubicBezTo>
                  <a:cubicBezTo>
                    <a:pt x="250344" y="1062506"/>
                    <a:pt x="250344" y="1062506"/>
                    <a:pt x="250344" y="653716"/>
                  </a:cubicBezTo>
                  <a:cubicBezTo>
                    <a:pt x="250344" y="653716"/>
                    <a:pt x="250344" y="653716"/>
                    <a:pt x="223280" y="653716"/>
                  </a:cubicBezTo>
                  <a:cubicBezTo>
                    <a:pt x="223280" y="653716"/>
                    <a:pt x="223280" y="653716"/>
                    <a:pt x="223280" y="1062506"/>
                  </a:cubicBezTo>
                  <a:cubicBezTo>
                    <a:pt x="223280" y="1096572"/>
                    <a:pt x="202982" y="1117011"/>
                    <a:pt x="169152" y="1117011"/>
                  </a:cubicBezTo>
                  <a:cubicBezTo>
                    <a:pt x="135322" y="1117011"/>
                    <a:pt x="108258" y="1096572"/>
                    <a:pt x="108258" y="1062506"/>
                  </a:cubicBezTo>
                  <a:cubicBezTo>
                    <a:pt x="108258" y="1062506"/>
                    <a:pt x="108258" y="1062506"/>
                    <a:pt x="108258" y="653716"/>
                  </a:cubicBezTo>
                  <a:cubicBezTo>
                    <a:pt x="108258" y="653716"/>
                    <a:pt x="108258" y="653716"/>
                    <a:pt x="108258" y="633277"/>
                  </a:cubicBezTo>
                  <a:cubicBezTo>
                    <a:pt x="108258" y="633277"/>
                    <a:pt x="108258" y="633277"/>
                    <a:pt x="108258" y="469761"/>
                  </a:cubicBezTo>
                  <a:cubicBezTo>
                    <a:pt x="108258" y="469761"/>
                    <a:pt x="108258" y="469761"/>
                    <a:pt x="108258" y="367564"/>
                  </a:cubicBezTo>
                  <a:cubicBezTo>
                    <a:pt x="108258" y="367564"/>
                    <a:pt x="108258" y="367564"/>
                    <a:pt x="87960" y="367564"/>
                  </a:cubicBezTo>
                  <a:cubicBezTo>
                    <a:pt x="87960" y="367564"/>
                    <a:pt x="87960" y="367564"/>
                    <a:pt x="87960" y="456135"/>
                  </a:cubicBezTo>
                  <a:cubicBezTo>
                    <a:pt x="87960" y="456135"/>
                    <a:pt x="87960" y="456135"/>
                    <a:pt x="87960" y="612837"/>
                  </a:cubicBezTo>
                  <a:cubicBezTo>
                    <a:pt x="87960" y="640090"/>
                    <a:pt x="74428" y="653716"/>
                    <a:pt x="47364" y="653716"/>
                  </a:cubicBezTo>
                  <a:cubicBezTo>
                    <a:pt x="20300" y="653716"/>
                    <a:pt x="0" y="640090"/>
                    <a:pt x="0" y="612837"/>
                  </a:cubicBezTo>
                  <a:cubicBezTo>
                    <a:pt x="0" y="612837"/>
                    <a:pt x="0" y="612837"/>
                    <a:pt x="0" y="347124"/>
                  </a:cubicBezTo>
                  <a:cubicBezTo>
                    <a:pt x="0" y="278993"/>
                    <a:pt x="67662" y="217674"/>
                    <a:pt x="135322" y="217674"/>
                  </a:cubicBezTo>
                  <a:close/>
                  <a:moveTo>
                    <a:pt x="236292" y="0"/>
                  </a:moveTo>
                  <a:cubicBezTo>
                    <a:pt x="292448" y="0"/>
                    <a:pt x="337968" y="45522"/>
                    <a:pt x="337968" y="101677"/>
                  </a:cubicBezTo>
                  <a:cubicBezTo>
                    <a:pt x="337968" y="157832"/>
                    <a:pt x="292448" y="203354"/>
                    <a:pt x="236292" y="203354"/>
                  </a:cubicBezTo>
                  <a:cubicBezTo>
                    <a:pt x="180136" y="203354"/>
                    <a:pt x="134616" y="157832"/>
                    <a:pt x="134616" y="101677"/>
                  </a:cubicBezTo>
                  <a:cubicBezTo>
                    <a:pt x="134616" y="45522"/>
                    <a:pt x="180136" y="0"/>
                    <a:pt x="236292" y="0"/>
                  </a:cubicBezTo>
                  <a:close/>
                </a:path>
              </a:pathLst>
            </a:custGeom>
            <a:solidFill>
              <a:srgbClr val="B74919"/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id-ID" sz="3599">
                <a:latin typeface="Calibri" panose="020F0502020204030204" pitchFamily="34" charset="0"/>
              </a:endParaRPr>
            </a:p>
          </p:txBody>
        </p:sp>
        <p:sp>
          <p:nvSpPr>
            <p:cNvPr id="125" name="Freeform 77">
              <a:extLst>
                <a:ext uri="{FF2B5EF4-FFF2-40B4-BE49-F238E27FC236}">
                  <a16:creationId xmlns:a16="http://schemas.microsoft.com/office/drawing/2014/main" id="{CD4B9EE0-2D61-4C6F-86CD-D08754CF78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69552" y="5320689"/>
              <a:ext cx="273905" cy="602426"/>
            </a:xfrm>
            <a:custGeom>
              <a:avLst/>
              <a:gdLst>
                <a:gd name="connsiteX0" fmla="*/ 135322 w 466856"/>
                <a:gd name="connsiteY0" fmla="*/ 217674 h 1117011"/>
                <a:gd name="connsiteX1" fmla="*/ 189450 w 466856"/>
                <a:gd name="connsiteY1" fmla="*/ 217674 h 1117011"/>
                <a:gd name="connsiteX2" fmla="*/ 202982 w 466856"/>
                <a:gd name="connsiteY2" fmla="*/ 217674 h 1117011"/>
                <a:gd name="connsiteX3" fmla="*/ 338302 w 466856"/>
                <a:gd name="connsiteY3" fmla="*/ 217674 h 1117011"/>
                <a:gd name="connsiteX4" fmla="*/ 466856 w 466856"/>
                <a:gd name="connsiteY4" fmla="*/ 347124 h 1117011"/>
                <a:gd name="connsiteX5" fmla="*/ 466856 w 466856"/>
                <a:gd name="connsiteY5" fmla="*/ 612837 h 1117011"/>
                <a:gd name="connsiteX6" fmla="*/ 426260 w 466856"/>
                <a:gd name="connsiteY6" fmla="*/ 653716 h 1117011"/>
                <a:gd name="connsiteX7" fmla="*/ 385664 w 466856"/>
                <a:gd name="connsiteY7" fmla="*/ 612837 h 1117011"/>
                <a:gd name="connsiteX8" fmla="*/ 385664 w 466856"/>
                <a:gd name="connsiteY8" fmla="*/ 456135 h 1117011"/>
                <a:gd name="connsiteX9" fmla="*/ 385664 w 466856"/>
                <a:gd name="connsiteY9" fmla="*/ 367564 h 1117011"/>
                <a:gd name="connsiteX10" fmla="*/ 358600 w 466856"/>
                <a:gd name="connsiteY10" fmla="*/ 367564 h 1117011"/>
                <a:gd name="connsiteX11" fmla="*/ 358600 w 466856"/>
                <a:gd name="connsiteY11" fmla="*/ 469761 h 1117011"/>
                <a:gd name="connsiteX12" fmla="*/ 358600 w 466856"/>
                <a:gd name="connsiteY12" fmla="*/ 633277 h 1117011"/>
                <a:gd name="connsiteX13" fmla="*/ 358600 w 466856"/>
                <a:gd name="connsiteY13" fmla="*/ 653716 h 1117011"/>
                <a:gd name="connsiteX14" fmla="*/ 358600 w 466856"/>
                <a:gd name="connsiteY14" fmla="*/ 1062506 h 1117011"/>
                <a:gd name="connsiteX15" fmla="*/ 304472 w 466856"/>
                <a:gd name="connsiteY15" fmla="*/ 1117011 h 1117011"/>
                <a:gd name="connsiteX16" fmla="*/ 250344 w 466856"/>
                <a:gd name="connsiteY16" fmla="*/ 1062506 h 1117011"/>
                <a:gd name="connsiteX17" fmla="*/ 250344 w 466856"/>
                <a:gd name="connsiteY17" fmla="*/ 653716 h 1117011"/>
                <a:gd name="connsiteX18" fmla="*/ 223280 w 466856"/>
                <a:gd name="connsiteY18" fmla="*/ 653716 h 1117011"/>
                <a:gd name="connsiteX19" fmla="*/ 223280 w 466856"/>
                <a:gd name="connsiteY19" fmla="*/ 1062506 h 1117011"/>
                <a:gd name="connsiteX20" fmla="*/ 169152 w 466856"/>
                <a:gd name="connsiteY20" fmla="*/ 1117011 h 1117011"/>
                <a:gd name="connsiteX21" fmla="*/ 108258 w 466856"/>
                <a:gd name="connsiteY21" fmla="*/ 1062506 h 1117011"/>
                <a:gd name="connsiteX22" fmla="*/ 108258 w 466856"/>
                <a:gd name="connsiteY22" fmla="*/ 653716 h 1117011"/>
                <a:gd name="connsiteX23" fmla="*/ 108258 w 466856"/>
                <a:gd name="connsiteY23" fmla="*/ 633277 h 1117011"/>
                <a:gd name="connsiteX24" fmla="*/ 108258 w 466856"/>
                <a:gd name="connsiteY24" fmla="*/ 469761 h 1117011"/>
                <a:gd name="connsiteX25" fmla="*/ 108258 w 466856"/>
                <a:gd name="connsiteY25" fmla="*/ 367564 h 1117011"/>
                <a:gd name="connsiteX26" fmla="*/ 87960 w 466856"/>
                <a:gd name="connsiteY26" fmla="*/ 367564 h 1117011"/>
                <a:gd name="connsiteX27" fmla="*/ 87960 w 466856"/>
                <a:gd name="connsiteY27" fmla="*/ 456135 h 1117011"/>
                <a:gd name="connsiteX28" fmla="*/ 87960 w 466856"/>
                <a:gd name="connsiteY28" fmla="*/ 612837 h 1117011"/>
                <a:gd name="connsiteX29" fmla="*/ 47364 w 466856"/>
                <a:gd name="connsiteY29" fmla="*/ 653716 h 1117011"/>
                <a:gd name="connsiteX30" fmla="*/ 0 w 466856"/>
                <a:gd name="connsiteY30" fmla="*/ 612837 h 1117011"/>
                <a:gd name="connsiteX31" fmla="*/ 0 w 466856"/>
                <a:gd name="connsiteY31" fmla="*/ 347124 h 1117011"/>
                <a:gd name="connsiteX32" fmla="*/ 135322 w 466856"/>
                <a:gd name="connsiteY32" fmla="*/ 217674 h 1117011"/>
                <a:gd name="connsiteX33" fmla="*/ 236292 w 466856"/>
                <a:gd name="connsiteY33" fmla="*/ 0 h 1117011"/>
                <a:gd name="connsiteX34" fmla="*/ 337968 w 466856"/>
                <a:gd name="connsiteY34" fmla="*/ 101677 h 1117011"/>
                <a:gd name="connsiteX35" fmla="*/ 236292 w 466856"/>
                <a:gd name="connsiteY35" fmla="*/ 203354 h 1117011"/>
                <a:gd name="connsiteX36" fmla="*/ 134616 w 466856"/>
                <a:gd name="connsiteY36" fmla="*/ 101677 h 1117011"/>
                <a:gd name="connsiteX37" fmla="*/ 236292 w 466856"/>
                <a:gd name="connsiteY37" fmla="*/ 0 h 1117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466856" h="1117011">
                  <a:moveTo>
                    <a:pt x="135322" y="217674"/>
                  </a:moveTo>
                  <a:cubicBezTo>
                    <a:pt x="135322" y="217674"/>
                    <a:pt x="135322" y="217674"/>
                    <a:pt x="189450" y="217674"/>
                  </a:cubicBezTo>
                  <a:cubicBezTo>
                    <a:pt x="189450" y="217674"/>
                    <a:pt x="189450" y="217674"/>
                    <a:pt x="202982" y="217674"/>
                  </a:cubicBezTo>
                  <a:cubicBezTo>
                    <a:pt x="202982" y="217674"/>
                    <a:pt x="202982" y="217674"/>
                    <a:pt x="338302" y="217674"/>
                  </a:cubicBezTo>
                  <a:cubicBezTo>
                    <a:pt x="405962" y="217674"/>
                    <a:pt x="466856" y="278993"/>
                    <a:pt x="466856" y="347124"/>
                  </a:cubicBezTo>
                  <a:cubicBezTo>
                    <a:pt x="466856" y="347124"/>
                    <a:pt x="466856" y="347124"/>
                    <a:pt x="466856" y="612837"/>
                  </a:cubicBezTo>
                  <a:cubicBezTo>
                    <a:pt x="466856" y="640090"/>
                    <a:pt x="446558" y="653716"/>
                    <a:pt x="426260" y="653716"/>
                  </a:cubicBezTo>
                  <a:cubicBezTo>
                    <a:pt x="399196" y="653716"/>
                    <a:pt x="385664" y="640090"/>
                    <a:pt x="385664" y="612837"/>
                  </a:cubicBezTo>
                  <a:cubicBezTo>
                    <a:pt x="385664" y="612837"/>
                    <a:pt x="385664" y="612837"/>
                    <a:pt x="385664" y="456135"/>
                  </a:cubicBezTo>
                  <a:cubicBezTo>
                    <a:pt x="385664" y="456135"/>
                    <a:pt x="385664" y="456135"/>
                    <a:pt x="385664" y="367564"/>
                  </a:cubicBezTo>
                  <a:cubicBezTo>
                    <a:pt x="385664" y="367564"/>
                    <a:pt x="385664" y="367564"/>
                    <a:pt x="358600" y="367564"/>
                  </a:cubicBezTo>
                  <a:cubicBezTo>
                    <a:pt x="358600" y="367564"/>
                    <a:pt x="358600" y="367564"/>
                    <a:pt x="358600" y="469761"/>
                  </a:cubicBezTo>
                  <a:cubicBezTo>
                    <a:pt x="358600" y="469761"/>
                    <a:pt x="358600" y="469761"/>
                    <a:pt x="358600" y="633277"/>
                  </a:cubicBezTo>
                  <a:cubicBezTo>
                    <a:pt x="358600" y="633277"/>
                    <a:pt x="358600" y="633277"/>
                    <a:pt x="358600" y="653716"/>
                  </a:cubicBezTo>
                  <a:cubicBezTo>
                    <a:pt x="358600" y="653716"/>
                    <a:pt x="358600" y="653716"/>
                    <a:pt x="358600" y="1062506"/>
                  </a:cubicBezTo>
                  <a:cubicBezTo>
                    <a:pt x="358600" y="1096572"/>
                    <a:pt x="338302" y="1117011"/>
                    <a:pt x="304472" y="1117011"/>
                  </a:cubicBezTo>
                  <a:cubicBezTo>
                    <a:pt x="270642" y="1117011"/>
                    <a:pt x="250344" y="1096572"/>
                    <a:pt x="250344" y="1062506"/>
                  </a:cubicBezTo>
                  <a:cubicBezTo>
                    <a:pt x="250344" y="1062506"/>
                    <a:pt x="250344" y="1062506"/>
                    <a:pt x="250344" y="653716"/>
                  </a:cubicBezTo>
                  <a:cubicBezTo>
                    <a:pt x="250344" y="653716"/>
                    <a:pt x="250344" y="653716"/>
                    <a:pt x="223280" y="653716"/>
                  </a:cubicBezTo>
                  <a:cubicBezTo>
                    <a:pt x="223280" y="653716"/>
                    <a:pt x="223280" y="653716"/>
                    <a:pt x="223280" y="1062506"/>
                  </a:cubicBezTo>
                  <a:cubicBezTo>
                    <a:pt x="223280" y="1096572"/>
                    <a:pt x="202982" y="1117011"/>
                    <a:pt x="169152" y="1117011"/>
                  </a:cubicBezTo>
                  <a:cubicBezTo>
                    <a:pt x="135322" y="1117011"/>
                    <a:pt x="108258" y="1096572"/>
                    <a:pt x="108258" y="1062506"/>
                  </a:cubicBezTo>
                  <a:cubicBezTo>
                    <a:pt x="108258" y="1062506"/>
                    <a:pt x="108258" y="1062506"/>
                    <a:pt x="108258" y="653716"/>
                  </a:cubicBezTo>
                  <a:cubicBezTo>
                    <a:pt x="108258" y="653716"/>
                    <a:pt x="108258" y="653716"/>
                    <a:pt x="108258" y="633277"/>
                  </a:cubicBezTo>
                  <a:cubicBezTo>
                    <a:pt x="108258" y="633277"/>
                    <a:pt x="108258" y="633277"/>
                    <a:pt x="108258" y="469761"/>
                  </a:cubicBezTo>
                  <a:cubicBezTo>
                    <a:pt x="108258" y="469761"/>
                    <a:pt x="108258" y="469761"/>
                    <a:pt x="108258" y="367564"/>
                  </a:cubicBezTo>
                  <a:cubicBezTo>
                    <a:pt x="108258" y="367564"/>
                    <a:pt x="108258" y="367564"/>
                    <a:pt x="87960" y="367564"/>
                  </a:cubicBezTo>
                  <a:cubicBezTo>
                    <a:pt x="87960" y="367564"/>
                    <a:pt x="87960" y="367564"/>
                    <a:pt x="87960" y="456135"/>
                  </a:cubicBezTo>
                  <a:cubicBezTo>
                    <a:pt x="87960" y="456135"/>
                    <a:pt x="87960" y="456135"/>
                    <a:pt x="87960" y="612837"/>
                  </a:cubicBezTo>
                  <a:cubicBezTo>
                    <a:pt x="87960" y="640090"/>
                    <a:pt x="74428" y="653716"/>
                    <a:pt x="47364" y="653716"/>
                  </a:cubicBezTo>
                  <a:cubicBezTo>
                    <a:pt x="20300" y="653716"/>
                    <a:pt x="0" y="640090"/>
                    <a:pt x="0" y="612837"/>
                  </a:cubicBezTo>
                  <a:cubicBezTo>
                    <a:pt x="0" y="612837"/>
                    <a:pt x="0" y="612837"/>
                    <a:pt x="0" y="347124"/>
                  </a:cubicBezTo>
                  <a:cubicBezTo>
                    <a:pt x="0" y="278993"/>
                    <a:pt x="67662" y="217674"/>
                    <a:pt x="135322" y="217674"/>
                  </a:cubicBezTo>
                  <a:close/>
                  <a:moveTo>
                    <a:pt x="236292" y="0"/>
                  </a:moveTo>
                  <a:cubicBezTo>
                    <a:pt x="292448" y="0"/>
                    <a:pt x="337968" y="45522"/>
                    <a:pt x="337968" y="101677"/>
                  </a:cubicBezTo>
                  <a:cubicBezTo>
                    <a:pt x="337968" y="157832"/>
                    <a:pt x="292448" y="203354"/>
                    <a:pt x="236292" y="203354"/>
                  </a:cubicBezTo>
                  <a:cubicBezTo>
                    <a:pt x="180136" y="203354"/>
                    <a:pt x="134616" y="157832"/>
                    <a:pt x="134616" y="101677"/>
                  </a:cubicBezTo>
                  <a:cubicBezTo>
                    <a:pt x="134616" y="45522"/>
                    <a:pt x="180136" y="0"/>
                    <a:pt x="236292" y="0"/>
                  </a:cubicBezTo>
                  <a:close/>
                </a:path>
              </a:pathLst>
            </a:custGeom>
            <a:solidFill>
              <a:srgbClr val="B74919"/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id-ID" sz="3599">
                <a:latin typeface="Calibri" panose="020F0502020204030204" pitchFamily="34" charset="0"/>
              </a:endParaRPr>
            </a:p>
          </p:txBody>
        </p:sp>
        <p:sp>
          <p:nvSpPr>
            <p:cNvPr id="126" name="Freeform 78">
              <a:extLst>
                <a:ext uri="{FF2B5EF4-FFF2-40B4-BE49-F238E27FC236}">
                  <a16:creationId xmlns:a16="http://schemas.microsoft.com/office/drawing/2014/main" id="{AF32D35E-6CB2-4BBB-865B-A9B5EDE6B8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2864" y="5320689"/>
              <a:ext cx="273905" cy="602426"/>
            </a:xfrm>
            <a:custGeom>
              <a:avLst/>
              <a:gdLst>
                <a:gd name="connsiteX0" fmla="*/ 135322 w 466856"/>
                <a:gd name="connsiteY0" fmla="*/ 217674 h 1117011"/>
                <a:gd name="connsiteX1" fmla="*/ 189450 w 466856"/>
                <a:gd name="connsiteY1" fmla="*/ 217674 h 1117011"/>
                <a:gd name="connsiteX2" fmla="*/ 202982 w 466856"/>
                <a:gd name="connsiteY2" fmla="*/ 217674 h 1117011"/>
                <a:gd name="connsiteX3" fmla="*/ 338302 w 466856"/>
                <a:gd name="connsiteY3" fmla="*/ 217674 h 1117011"/>
                <a:gd name="connsiteX4" fmla="*/ 466856 w 466856"/>
                <a:gd name="connsiteY4" fmla="*/ 347124 h 1117011"/>
                <a:gd name="connsiteX5" fmla="*/ 466856 w 466856"/>
                <a:gd name="connsiteY5" fmla="*/ 612837 h 1117011"/>
                <a:gd name="connsiteX6" fmla="*/ 426260 w 466856"/>
                <a:gd name="connsiteY6" fmla="*/ 653716 h 1117011"/>
                <a:gd name="connsiteX7" fmla="*/ 385664 w 466856"/>
                <a:gd name="connsiteY7" fmla="*/ 612837 h 1117011"/>
                <a:gd name="connsiteX8" fmla="*/ 385664 w 466856"/>
                <a:gd name="connsiteY8" fmla="*/ 456135 h 1117011"/>
                <a:gd name="connsiteX9" fmla="*/ 385664 w 466856"/>
                <a:gd name="connsiteY9" fmla="*/ 367564 h 1117011"/>
                <a:gd name="connsiteX10" fmla="*/ 358600 w 466856"/>
                <a:gd name="connsiteY10" fmla="*/ 367564 h 1117011"/>
                <a:gd name="connsiteX11" fmla="*/ 358600 w 466856"/>
                <a:gd name="connsiteY11" fmla="*/ 469761 h 1117011"/>
                <a:gd name="connsiteX12" fmla="*/ 358600 w 466856"/>
                <a:gd name="connsiteY12" fmla="*/ 633277 h 1117011"/>
                <a:gd name="connsiteX13" fmla="*/ 358600 w 466856"/>
                <a:gd name="connsiteY13" fmla="*/ 653716 h 1117011"/>
                <a:gd name="connsiteX14" fmla="*/ 358600 w 466856"/>
                <a:gd name="connsiteY14" fmla="*/ 1062506 h 1117011"/>
                <a:gd name="connsiteX15" fmla="*/ 304472 w 466856"/>
                <a:gd name="connsiteY15" fmla="*/ 1117011 h 1117011"/>
                <a:gd name="connsiteX16" fmla="*/ 250344 w 466856"/>
                <a:gd name="connsiteY16" fmla="*/ 1062506 h 1117011"/>
                <a:gd name="connsiteX17" fmla="*/ 250344 w 466856"/>
                <a:gd name="connsiteY17" fmla="*/ 653716 h 1117011"/>
                <a:gd name="connsiteX18" fmla="*/ 223280 w 466856"/>
                <a:gd name="connsiteY18" fmla="*/ 653716 h 1117011"/>
                <a:gd name="connsiteX19" fmla="*/ 223280 w 466856"/>
                <a:gd name="connsiteY19" fmla="*/ 1062506 h 1117011"/>
                <a:gd name="connsiteX20" fmla="*/ 169152 w 466856"/>
                <a:gd name="connsiteY20" fmla="*/ 1117011 h 1117011"/>
                <a:gd name="connsiteX21" fmla="*/ 108258 w 466856"/>
                <a:gd name="connsiteY21" fmla="*/ 1062506 h 1117011"/>
                <a:gd name="connsiteX22" fmla="*/ 108258 w 466856"/>
                <a:gd name="connsiteY22" fmla="*/ 653716 h 1117011"/>
                <a:gd name="connsiteX23" fmla="*/ 108258 w 466856"/>
                <a:gd name="connsiteY23" fmla="*/ 633277 h 1117011"/>
                <a:gd name="connsiteX24" fmla="*/ 108258 w 466856"/>
                <a:gd name="connsiteY24" fmla="*/ 469761 h 1117011"/>
                <a:gd name="connsiteX25" fmla="*/ 108258 w 466856"/>
                <a:gd name="connsiteY25" fmla="*/ 367564 h 1117011"/>
                <a:gd name="connsiteX26" fmla="*/ 87960 w 466856"/>
                <a:gd name="connsiteY26" fmla="*/ 367564 h 1117011"/>
                <a:gd name="connsiteX27" fmla="*/ 87960 w 466856"/>
                <a:gd name="connsiteY27" fmla="*/ 456135 h 1117011"/>
                <a:gd name="connsiteX28" fmla="*/ 87960 w 466856"/>
                <a:gd name="connsiteY28" fmla="*/ 612837 h 1117011"/>
                <a:gd name="connsiteX29" fmla="*/ 47364 w 466856"/>
                <a:gd name="connsiteY29" fmla="*/ 653716 h 1117011"/>
                <a:gd name="connsiteX30" fmla="*/ 0 w 466856"/>
                <a:gd name="connsiteY30" fmla="*/ 612837 h 1117011"/>
                <a:gd name="connsiteX31" fmla="*/ 0 w 466856"/>
                <a:gd name="connsiteY31" fmla="*/ 347124 h 1117011"/>
                <a:gd name="connsiteX32" fmla="*/ 135322 w 466856"/>
                <a:gd name="connsiteY32" fmla="*/ 217674 h 1117011"/>
                <a:gd name="connsiteX33" fmla="*/ 236292 w 466856"/>
                <a:gd name="connsiteY33" fmla="*/ 0 h 1117011"/>
                <a:gd name="connsiteX34" fmla="*/ 337968 w 466856"/>
                <a:gd name="connsiteY34" fmla="*/ 101677 h 1117011"/>
                <a:gd name="connsiteX35" fmla="*/ 236292 w 466856"/>
                <a:gd name="connsiteY35" fmla="*/ 203354 h 1117011"/>
                <a:gd name="connsiteX36" fmla="*/ 134616 w 466856"/>
                <a:gd name="connsiteY36" fmla="*/ 101677 h 1117011"/>
                <a:gd name="connsiteX37" fmla="*/ 236292 w 466856"/>
                <a:gd name="connsiteY37" fmla="*/ 0 h 1117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466856" h="1117011">
                  <a:moveTo>
                    <a:pt x="135322" y="217674"/>
                  </a:moveTo>
                  <a:cubicBezTo>
                    <a:pt x="135322" y="217674"/>
                    <a:pt x="135322" y="217674"/>
                    <a:pt x="189450" y="217674"/>
                  </a:cubicBezTo>
                  <a:cubicBezTo>
                    <a:pt x="189450" y="217674"/>
                    <a:pt x="189450" y="217674"/>
                    <a:pt x="202982" y="217674"/>
                  </a:cubicBezTo>
                  <a:cubicBezTo>
                    <a:pt x="202982" y="217674"/>
                    <a:pt x="202982" y="217674"/>
                    <a:pt x="338302" y="217674"/>
                  </a:cubicBezTo>
                  <a:cubicBezTo>
                    <a:pt x="405962" y="217674"/>
                    <a:pt x="466856" y="278993"/>
                    <a:pt x="466856" y="347124"/>
                  </a:cubicBezTo>
                  <a:cubicBezTo>
                    <a:pt x="466856" y="347124"/>
                    <a:pt x="466856" y="347124"/>
                    <a:pt x="466856" y="612837"/>
                  </a:cubicBezTo>
                  <a:cubicBezTo>
                    <a:pt x="466856" y="640090"/>
                    <a:pt x="446558" y="653716"/>
                    <a:pt x="426260" y="653716"/>
                  </a:cubicBezTo>
                  <a:cubicBezTo>
                    <a:pt x="399196" y="653716"/>
                    <a:pt x="385664" y="640090"/>
                    <a:pt x="385664" y="612837"/>
                  </a:cubicBezTo>
                  <a:cubicBezTo>
                    <a:pt x="385664" y="612837"/>
                    <a:pt x="385664" y="612837"/>
                    <a:pt x="385664" y="456135"/>
                  </a:cubicBezTo>
                  <a:cubicBezTo>
                    <a:pt x="385664" y="456135"/>
                    <a:pt x="385664" y="456135"/>
                    <a:pt x="385664" y="367564"/>
                  </a:cubicBezTo>
                  <a:cubicBezTo>
                    <a:pt x="385664" y="367564"/>
                    <a:pt x="385664" y="367564"/>
                    <a:pt x="358600" y="367564"/>
                  </a:cubicBezTo>
                  <a:cubicBezTo>
                    <a:pt x="358600" y="367564"/>
                    <a:pt x="358600" y="367564"/>
                    <a:pt x="358600" y="469761"/>
                  </a:cubicBezTo>
                  <a:cubicBezTo>
                    <a:pt x="358600" y="469761"/>
                    <a:pt x="358600" y="469761"/>
                    <a:pt x="358600" y="633277"/>
                  </a:cubicBezTo>
                  <a:cubicBezTo>
                    <a:pt x="358600" y="633277"/>
                    <a:pt x="358600" y="633277"/>
                    <a:pt x="358600" y="653716"/>
                  </a:cubicBezTo>
                  <a:cubicBezTo>
                    <a:pt x="358600" y="653716"/>
                    <a:pt x="358600" y="653716"/>
                    <a:pt x="358600" y="1062506"/>
                  </a:cubicBezTo>
                  <a:cubicBezTo>
                    <a:pt x="358600" y="1096572"/>
                    <a:pt x="338302" y="1117011"/>
                    <a:pt x="304472" y="1117011"/>
                  </a:cubicBezTo>
                  <a:cubicBezTo>
                    <a:pt x="270642" y="1117011"/>
                    <a:pt x="250344" y="1096572"/>
                    <a:pt x="250344" y="1062506"/>
                  </a:cubicBezTo>
                  <a:cubicBezTo>
                    <a:pt x="250344" y="1062506"/>
                    <a:pt x="250344" y="1062506"/>
                    <a:pt x="250344" y="653716"/>
                  </a:cubicBezTo>
                  <a:cubicBezTo>
                    <a:pt x="250344" y="653716"/>
                    <a:pt x="250344" y="653716"/>
                    <a:pt x="223280" y="653716"/>
                  </a:cubicBezTo>
                  <a:cubicBezTo>
                    <a:pt x="223280" y="653716"/>
                    <a:pt x="223280" y="653716"/>
                    <a:pt x="223280" y="1062506"/>
                  </a:cubicBezTo>
                  <a:cubicBezTo>
                    <a:pt x="223280" y="1096572"/>
                    <a:pt x="202982" y="1117011"/>
                    <a:pt x="169152" y="1117011"/>
                  </a:cubicBezTo>
                  <a:cubicBezTo>
                    <a:pt x="135322" y="1117011"/>
                    <a:pt x="108258" y="1096572"/>
                    <a:pt x="108258" y="1062506"/>
                  </a:cubicBezTo>
                  <a:cubicBezTo>
                    <a:pt x="108258" y="1062506"/>
                    <a:pt x="108258" y="1062506"/>
                    <a:pt x="108258" y="653716"/>
                  </a:cubicBezTo>
                  <a:cubicBezTo>
                    <a:pt x="108258" y="653716"/>
                    <a:pt x="108258" y="653716"/>
                    <a:pt x="108258" y="633277"/>
                  </a:cubicBezTo>
                  <a:cubicBezTo>
                    <a:pt x="108258" y="633277"/>
                    <a:pt x="108258" y="633277"/>
                    <a:pt x="108258" y="469761"/>
                  </a:cubicBezTo>
                  <a:cubicBezTo>
                    <a:pt x="108258" y="469761"/>
                    <a:pt x="108258" y="469761"/>
                    <a:pt x="108258" y="367564"/>
                  </a:cubicBezTo>
                  <a:cubicBezTo>
                    <a:pt x="108258" y="367564"/>
                    <a:pt x="108258" y="367564"/>
                    <a:pt x="87960" y="367564"/>
                  </a:cubicBezTo>
                  <a:cubicBezTo>
                    <a:pt x="87960" y="367564"/>
                    <a:pt x="87960" y="367564"/>
                    <a:pt x="87960" y="456135"/>
                  </a:cubicBezTo>
                  <a:cubicBezTo>
                    <a:pt x="87960" y="456135"/>
                    <a:pt x="87960" y="456135"/>
                    <a:pt x="87960" y="612837"/>
                  </a:cubicBezTo>
                  <a:cubicBezTo>
                    <a:pt x="87960" y="640090"/>
                    <a:pt x="74428" y="653716"/>
                    <a:pt x="47364" y="653716"/>
                  </a:cubicBezTo>
                  <a:cubicBezTo>
                    <a:pt x="20300" y="653716"/>
                    <a:pt x="0" y="640090"/>
                    <a:pt x="0" y="612837"/>
                  </a:cubicBezTo>
                  <a:cubicBezTo>
                    <a:pt x="0" y="612837"/>
                    <a:pt x="0" y="612837"/>
                    <a:pt x="0" y="347124"/>
                  </a:cubicBezTo>
                  <a:cubicBezTo>
                    <a:pt x="0" y="278993"/>
                    <a:pt x="67662" y="217674"/>
                    <a:pt x="135322" y="217674"/>
                  </a:cubicBezTo>
                  <a:close/>
                  <a:moveTo>
                    <a:pt x="236292" y="0"/>
                  </a:moveTo>
                  <a:cubicBezTo>
                    <a:pt x="292448" y="0"/>
                    <a:pt x="337968" y="45522"/>
                    <a:pt x="337968" y="101677"/>
                  </a:cubicBezTo>
                  <a:cubicBezTo>
                    <a:pt x="337968" y="157832"/>
                    <a:pt x="292448" y="203354"/>
                    <a:pt x="236292" y="203354"/>
                  </a:cubicBezTo>
                  <a:cubicBezTo>
                    <a:pt x="180136" y="203354"/>
                    <a:pt x="134616" y="157832"/>
                    <a:pt x="134616" y="101677"/>
                  </a:cubicBezTo>
                  <a:cubicBezTo>
                    <a:pt x="134616" y="45522"/>
                    <a:pt x="180136" y="0"/>
                    <a:pt x="236292" y="0"/>
                  </a:cubicBezTo>
                  <a:close/>
                </a:path>
              </a:pathLst>
            </a:custGeom>
            <a:solidFill>
              <a:srgbClr val="B74919"/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id-ID" sz="3599">
                <a:latin typeface="Calibri" panose="020F0502020204030204" pitchFamily="34" charset="0"/>
              </a:endParaRPr>
            </a:p>
          </p:txBody>
        </p:sp>
        <p:sp>
          <p:nvSpPr>
            <p:cNvPr id="127" name="Freeform 79">
              <a:extLst>
                <a:ext uri="{FF2B5EF4-FFF2-40B4-BE49-F238E27FC236}">
                  <a16:creationId xmlns:a16="http://schemas.microsoft.com/office/drawing/2014/main" id="{B8EA7CD0-28C3-40BF-9E28-B1CC9A7A3B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0689" y="5344502"/>
              <a:ext cx="273905" cy="602426"/>
            </a:xfrm>
            <a:custGeom>
              <a:avLst/>
              <a:gdLst>
                <a:gd name="connsiteX0" fmla="*/ 135322 w 466856"/>
                <a:gd name="connsiteY0" fmla="*/ 217674 h 1117011"/>
                <a:gd name="connsiteX1" fmla="*/ 189450 w 466856"/>
                <a:gd name="connsiteY1" fmla="*/ 217674 h 1117011"/>
                <a:gd name="connsiteX2" fmla="*/ 202982 w 466856"/>
                <a:gd name="connsiteY2" fmla="*/ 217674 h 1117011"/>
                <a:gd name="connsiteX3" fmla="*/ 338302 w 466856"/>
                <a:gd name="connsiteY3" fmla="*/ 217674 h 1117011"/>
                <a:gd name="connsiteX4" fmla="*/ 466856 w 466856"/>
                <a:gd name="connsiteY4" fmla="*/ 347124 h 1117011"/>
                <a:gd name="connsiteX5" fmla="*/ 466856 w 466856"/>
                <a:gd name="connsiteY5" fmla="*/ 612837 h 1117011"/>
                <a:gd name="connsiteX6" fmla="*/ 426260 w 466856"/>
                <a:gd name="connsiteY6" fmla="*/ 653716 h 1117011"/>
                <a:gd name="connsiteX7" fmla="*/ 385664 w 466856"/>
                <a:gd name="connsiteY7" fmla="*/ 612837 h 1117011"/>
                <a:gd name="connsiteX8" fmla="*/ 385664 w 466856"/>
                <a:gd name="connsiteY8" fmla="*/ 456135 h 1117011"/>
                <a:gd name="connsiteX9" fmla="*/ 385664 w 466856"/>
                <a:gd name="connsiteY9" fmla="*/ 367564 h 1117011"/>
                <a:gd name="connsiteX10" fmla="*/ 358600 w 466856"/>
                <a:gd name="connsiteY10" fmla="*/ 367564 h 1117011"/>
                <a:gd name="connsiteX11" fmla="*/ 358600 w 466856"/>
                <a:gd name="connsiteY11" fmla="*/ 469761 h 1117011"/>
                <a:gd name="connsiteX12" fmla="*/ 358600 w 466856"/>
                <a:gd name="connsiteY12" fmla="*/ 633277 h 1117011"/>
                <a:gd name="connsiteX13" fmla="*/ 358600 w 466856"/>
                <a:gd name="connsiteY13" fmla="*/ 653716 h 1117011"/>
                <a:gd name="connsiteX14" fmla="*/ 358600 w 466856"/>
                <a:gd name="connsiteY14" fmla="*/ 1062506 h 1117011"/>
                <a:gd name="connsiteX15" fmla="*/ 304472 w 466856"/>
                <a:gd name="connsiteY15" fmla="*/ 1117011 h 1117011"/>
                <a:gd name="connsiteX16" fmla="*/ 250344 w 466856"/>
                <a:gd name="connsiteY16" fmla="*/ 1062506 h 1117011"/>
                <a:gd name="connsiteX17" fmla="*/ 250344 w 466856"/>
                <a:gd name="connsiteY17" fmla="*/ 653716 h 1117011"/>
                <a:gd name="connsiteX18" fmla="*/ 223280 w 466856"/>
                <a:gd name="connsiteY18" fmla="*/ 653716 h 1117011"/>
                <a:gd name="connsiteX19" fmla="*/ 223280 w 466856"/>
                <a:gd name="connsiteY19" fmla="*/ 1062506 h 1117011"/>
                <a:gd name="connsiteX20" fmla="*/ 169152 w 466856"/>
                <a:gd name="connsiteY20" fmla="*/ 1117011 h 1117011"/>
                <a:gd name="connsiteX21" fmla="*/ 108258 w 466856"/>
                <a:gd name="connsiteY21" fmla="*/ 1062506 h 1117011"/>
                <a:gd name="connsiteX22" fmla="*/ 108258 w 466856"/>
                <a:gd name="connsiteY22" fmla="*/ 653716 h 1117011"/>
                <a:gd name="connsiteX23" fmla="*/ 108258 w 466856"/>
                <a:gd name="connsiteY23" fmla="*/ 633277 h 1117011"/>
                <a:gd name="connsiteX24" fmla="*/ 108258 w 466856"/>
                <a:gd name="connsiteY24" fmla="*/ 469761 h 1117011"/>
                <a:gd name="connsiteX25" fmla="*/ 108258 w 466856"/>
                <a:gd name="connsiteY25" fmla="*/ 367564 h 1117011"/>
                <a:gd name="connsiteX26" fmla="*/ 87960 w 466856"/>
                <a:gd name="connsiteY26" fmla="*/ 367564 h 1117011"/>
                <a:gd name="connsiteX27" fmla="*/ 87960 w 466856"/>
                <a:gd name="connsiteY27" fmla="*/ 456135 h 1117011"/>
                <a:gd name="connsiteX28" fmla="*/ 87960 w 466856"/>
                <a:gd name="connsiteY28" fmla="*/ 612837 h 1117011"/>
                <a:gd name="connsiteX29" fmla="*/ 47364 w 466856"/>
                <a:gd name="connsiteY29" fmla="*/ 653716 h 1117011"/>
                <a:gd name="connsiteX30" fmla="*/ 0 w 466856"/>
                <a:gd name="connsiteY30" fmla="*/ 612837 h 1117011"/>
                <a:gd name="connsiteX31" fmla="*/ 0 w 466856"/>
                <a:gd name="connsiteY31" fmla="*/ 347124 h 1117011"/>
                <a:gd name="connsiteX32" fmla="*/ 135322 w 466856"/>
                <a:gd name="connsiteY32" fmla="*/ 217674 h 1117011"/>
                <a:gd name="connsiteX33" fmla="*/ 236292 w 466856"/>
                <a:gd name="connsiteY33" fmla="*/ 0 h 1117011"/>
                <a:gd name="connsiteX34" fmla="*/ 337968 w 466856"/>
                <a:gd name="connsiteY34" fmla="*/ 101677 h 1117011"/>
                <a:gd name="connsiteX35" fmla="*/ 236292 w 466856"/>
                <a:gd name="connsiteY35" fmla="*/ 203354 h 1117011"/>
                <a:gd name="connsiteX36" fmla="*/ 134616 w 466856"/>
                <a:gd name="connsiteY36" fmla="*/ 101677 h 1117011"/>
                <a:gd name="connsiteX37" fmla="*/ 236292 w 466856"/>
                <a:gd name="connsiteY37" fmla="*/ 0 h 1117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466856" h="1117011">
                  <a:moveTo>
                    <a:pt x="135322" y="217674"/>
                  </a:moveTo>
                  <a:cubicBezTo>
                    <a:pt x="135322" y="217674"/>
                    <a:pt x="135322" y="217674"/>
                    <a:pt x="189450" y="217674"/>
                  </a:cubicBezTo>
                  <a:cubicBezTo>
                    <a:pt x="189450" y="217674"/>
                    <a:pt x="189450" y="217674"/>
                    <a:pt x="202982" y="217674"/>
                  </a:cubicBezTo>
                  <a:cubicBezTo>
                    <a:pt x="202982" y="217674"/>
                    <a:pt x="202982" y="217674"/>
                    <a:pt x="338302" y="217674"/>
                  </a:cubicBezTo>
                  <a:cubicBezTo>
                    <a:pt x="405962" y="217674"/>
                    <a:pt x="466856" y="278993"/>
                    <a:pt x="466856" y="347124"/>
                  </a:cubicBezTo>
                  <a:cubicBezTo>
                    <a:pt x="466856" y="347124"/>
                    <a:pt x="466856" y="347124"/>
                    <a:pt x="466856" y="612837"/>
                  </a:cubicBezTo>
                  <a:cubicBezTo>
                    <a:pt x="466856" y="640090"/>
                    <a:pt x="446558" y="653716"/>
                    <a:pt x="426260" y="653716"/>
                  </a:cubicBezTo>
                  <a:cubicBezTo>
                    <a:pt x="399196" y="653716"/>
                    <a:pt x="385664" y="640090"/>
                    <a:pt x="385664" y="612837"/>
                  </a:cubicBezTo>
                  <a:cubicBezTo>
                    <a:pt x="385664" y="612837"/>
                    <a:pt x="385664" y="612837"/>
                    <a:pt x="385664" y="456135"/>
                  </a:cubicBezTo>
                  <a:cubicBezTo>
                    <a:pt x="385664" y="456135"/>
                    <a:pt x="385664" y="456135"/>
                    <a:pt x="385664" y="367564"/>
                  </a:cubicBezTo>
                  <a:cubicBezTo>
                    <a:pt x="385664" y="367564"/>
                    <a:pt x="385664" y="367564"/>
                    <a:pt x="358600" y="367564"/>
                  </a:cubicBezTo>
                  <a:cubicBezTo>
                    <a:pt x="358600" y="367564"/>
                    <a:pt x="358600" y="367564"/>
                    <a:pt x="358600" y="469761"/>
                  </a:cubicBezTo>
                  <a:cubicBezTo>
                    <a:pt x="358600" y="469761"/>
                    <a:pt x="358600" y="469761"/>
                    <a:pt x="358600" y="633277"/>
                  </a:cubicBezTo>
                  <a:cubicBezTo>
                    <a:pt x="358600" y="633277"/>
                    <a:pt x="358600" y="633277"/>
                    <a:pt x="358600" y="653716"/>
                  </a:cubicBezTo>
                  <a:cubicBezTo>
                    <a:pt x="358600" y="653716"/>
                    <a:pt x="358600" y="653716"/>
                    <a:pt x="358600" y="1062506"/>
                  </a:cubicBezTo>
                  <a:cubicBezTo>
                    <a:pt x="358600" y="1096572"/>
                    <a:pt x="338302" y="1117011"/>
                    <a:pt x="304472" y="1117011"/>
                  </a:cubicBezTo>
                  <a:cubicBezTo>
                    <a:pt x="270642" y="1117011"/>
                    <a:pt x="250344" y="1096572"/>
                    <a:pt x="250344" y="1062506"/>
                  </a:cubicBezTo>
                  <a:cubicBezTo>
                    <a:pt x="250344" y="1062506"/>
                    <a:pt x="250344" y="1062506"/>
                    <a:pt x="250344" y="653716"/>
                  </a:cubicBezTo>
                  <a:cubicBezTo>
                    <a:pt x="250344" y="653716"/>
                    <a:pt x="250344" y="653716"/>
                    <a:pt x="223280" y="653716"/>
                  </a:cubicBezTo>
                  <a:cubicBezTo>
                    <a:pt x="223280" y="653716"/>
                    <a:pt x="223280" y="653716"/>
                    <a:pt x="223280" y="1062506"/>
                  </a:cubicBezTo>
                  <a:cubicBezTo>
                    <a:pt x="223280" y="1096572"/>
                    <a:pt x="202982" y="1117011"/>
                    <a:pt x="169152" y="1117011"/>
                  </a:cubicBezTo>
                  <a:cubicBezTo>
                    <a:pt x="135322" y="1117011"/>
                    <a:pt x="108258" y="1096572"/>
                    <a:pt x="108258" y="1062506"/>
                  </a:cubicBezTo>
                  <a:cubicBezTo>
                    <a:pt x="108258" y="1062506"/>
                    <a:pt x="108258" y="1062506"/>
                    <a:pt x="108258" y="653716"/>
                  </a:cubicBezTo>
                  <a:cubicBezTo>
                    <a:pt x="108258" y="653716"/>
                    <a:pt x="108258" y="653716"/>
                    <a:pt x="108258" y="633277"/>
                  </a:cubicBezTo>
                  <a:cubicBezTo>
                    <a:pt x="108258" y="633277"/>
                    <a:pt x="108258" y="633277"/>
                    <a:pt x="108258" y="469761"/>
                  </a:cubicBezTo>
                  <a:cubicBezTo>
                    <a:pt x="108258" y="469761"/>
                    <a:pt x="108258" y="469761"/>
                    <a:pt x="108258" y="367564"/>
                  </a:cubicBezTo>
                  <a:cubicBezTo>
                    <a:pt x="108258" y="367564"/>
                    <a:pt x="108258" y="367564"/>
                    <a:pt x="87960" y="367564"/>
                  </a:cubicBezTo>
                  <a:cubicBezTo>
                    <a:pt x="87960" y="367564"/>
                    <a:pt x="87960" y="367564"/>
                    <a:pt x="87960" y="456135"/>
                  </a:cubicBezTo>
                  <a:cubicBezTo>
                    <a:pt x="87960" y="456135"/>
                    <a:pt x="87960" y="456135"/>
                    <a:pt x="87960" y="612837"/>
                  </a:cubicBezTo>
                  <a:cubicBezTo>
                    <a:pt x="87960" y="640090"/>
                    <a:pt x="74428" y="653716"/>
                    <a:pt x="47364" y="653716"/>
                  </a:cubicBezTo>
                  <a:cubicBezTo>
                    <a:pt x="20300" y="653716"/>
                    <a:pt x="0" y="640090"/>
                    <a:pt x="0" y="612837"/>
                  </a:cubicBezTo>
                  <a:cubicBezTo>
                    <a:pt x="0" y="612837"/>
                    <a:pt x="0" y="612837"/>
                    <a:pt x="0" y="347124"/>
                  </a:cubicBezTo>
                  <a:cubicBezTo>
                    <a:pt x="0" y="278993"/>
                    <a:pt x="67662" y="217674"/>
                    <a:pt x="135322" y="217674"/>
                  </a:cubicBezTo>
                  <a:close/>
                  <a:moveTo>
                    <a:pt x="236292" y="0"/>
                  </a:moveTo>
                  <a:cubicBezTo>
                    <a:pt x="292448" y="0"/>
                    <a:pt x="337968" y="45522"/>
                    <a:pt x="337968" y="101677"/>
                  </a:cubicBezTo>
                  <a:cubicBezTo>
                    <a:pt x="337968" y="157832"/>
                    <a:pt x="292448" y="203354"/>
                    <a:pt x="236292" y="203354"/>
                  </a:cubicBezTo>
                  <a:cubicBezTo>
                    <a:pt x="180136" y="203354"/>
                    <a:pt x="134616" y="157832"/>
                    <a:pt x="134616" y="101677"/>
                  </a:cubicBezTo>
                  <a:cubicBezTo>
                    <a:pt x="134616" y="45522"/>
                    <a:pt x="180136" y="0"/>
                    <a:pt x="236292" y="0"/>
                  </a:cubicBezTo>
                  <a:close/>
                </a:path>
              </a:pathLst>
            </a:custGeom>
            <a:solidFill>
              <a:srgbClr val="B74919"/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id-ID" sz="3599">
                <a:latin typeface="Calibri" panose="020F0502020204030204" pitchFamily="34" charset="0"/>
              </a:endParaRPr>
            </a:p>
          </p:txBody>
        </p:sp>
        <p:sp>
          <p:nvSpPr>
            <p:cNvPr id="128" name="Freeform 111">
              <a:extLst>
                <a:ext uri="{FF2B5EF4-FFF2-40B4-BE49-F238E27FC236}">
                  <a16:creationId xmlns:a16="http://schemas.microsoft.com/office/drawing/2014/main" id="{A373BF84-02D0-4A00-B40D-A843E67C9E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08514" y="5320689"/>
              <a:ext cx="273905" cy="602426"/>
            </a:xfrm>
            <a:custGeom>
              <a:avLst/>
              <a:gdLst>
                <a:gd name="connsiteX0" fmla="*/ 135322 w 466856"/>
                <a:gd name="connsiteY0" fmla="*/ 217674 h 1117011"/>
                <a:gd name="connsiteX1" fmla="*/ 189450 w 466856"/>
                <a:gd name="connsiteY1" fmla="*/ 217674 h 1117011"/>
                <a:gd name="connsiteX2" fmla="*/ 202982 w 466856"/>
                <a:gd name="connsiteY2" fmla="*/ 217674 h 1117011"/>
                <a:gd name="connsiteX3" fmla="*/ 338302 w 466856"/>
                <a:gd name="connsiteY3" fmla="*/ 217674 h 1117011"/>
                <a:gd name="connsiteX4" fmla="*/ 466856 w 466856"/>
                <a:gd name="connsiteY4" fmla="*/ 347124 h 1117011"/>
                <a:gd name="connsiteX5" fmla="*/ 466856 w 466856"/>
                <a:gd name="connsiteY5" fmla="*/ 612837 h 1117011"/>
                <a:gd name="connsiteX6" fmla="*/ 426260 w 466856"/>
                <a:gd name="connsiteY6" fmla="*/ 653716 h 1117011"/>
                <a:gd name="connsiteX7" fmla="*/ 385664 w 466856"/>
                <a:gd name="connsiteY7" fmla="*/ 612837 h 1117011"/>
                <a:gd name="connsiteX8" fmla="*/ 385664 w 466856"/>
                <a:gd name="connsiteY8" fmla="*/ 456135 h 1117011"/>
                <a:gd name="connsiteX9" fmla="*/ 385664 w 466856"/>
                <a:gd name="connsiteY9" fmla="*/ 367564 h 1117011"/>
                <a:gd name="connsiteX10" fmla="*/ 358600 w 466856"/>
                <a:gd name="connsiteY10" fmla="*/ 367564 h 1117011"/>
                <a:gd name="connsiteX11" fmla="*/ 358600 w 466856"/>
                <a:gd name="connsiteY11" fmla="*/ 469761 h 1117011"/>
                <a:gd name="connsiteX12" fmla="*/ 358600 w 466856"/>
                <a:gd name="connsiteY12" fmla="*/ 633277 h 1117011"/>
                <a:gd name="connsiteX13" fmla="*/ 358600 w 466856"/>
                <a:gd name="connsiteY13" fmla="*/ 653716 h 1117011"/>
                <a:gd name="connsiteX14" fmla="*/ 358600 w 466856"/>
                <a:gd name="connsiteY14" fmla="*/ 1062506 h 1117011"/>
                <a:gd name="connsiteX15" fmla="*/ 304472 w 466856"/>
                <a:gd name="connsiteY15" fmla="*/ 1117011 h 1117011"/>
                <a:gd name="connsiteX16" fmla="*/ 250344 w 466856"/>
                <a:gd name="connsiteY16" fmla="*/ 1062506 h 1117011"/>
                <a:gd name="connsiteX17" fmla="*/ 250344 w 466856"/>
                <a:gd name="connsiteY17" fmla="*/ 653716 h 1117011"/>
                <a:gd name="connsiteX18" fmla="*/ 223280 w 466856"/>
                <a:gd name="connsiteY18" fmla="*/ 653716 h 1117011"/>
                <a:gd name="connsiteX19" fmla="*/ 223280 w 466856"/>
                <a:gd name="connsiteY19" fmla="*/ 1062506 h 1117011"/>
                <a:gd name="connsiteX20" fmla="*/ 169152 w 466856"/>
                <a:gd name="connsiteY20" fmla="*/ 1117011 h 1117011"/>
                <a:gd name="connsiteX21" fmla="*/ 108258 w 466856"/>
                <a:gd name="connsiteY21" fmla="*/ 1062506 h 1117011"/>
                <a:gd name="connsiteX22" fmla="*/ 108258 w 466856"/>
                <a:gd name="connsiteY22" fmla="*/ 653716 h 1117011"/>
                <a:gd name="connsiteX23" fmla="*/ 108258 w 466856"/>
                <a:gd name="connsiteY23" fmla="*/ 633277 h 1117011"/>
                <a:gd name="connsiteX24" fmla="*/ 108258 w 466856"/>
                <a:gd name="connsiteY24" fmla="*/ 469761 h 1117011"/>
                <a:gd name="connsiteX25" fmla="*/ 108258 w 466856"/>
                <a:gd name="connsiteY25" fmla="*/ 367564 h 1117011"/>
                <a:gd name="connsiteX26" fmla="*/ 87960 w 466856"/>
                <a:gd name="connsiteY26" fmla="*/ 367564 h 1117011"/>
                <a:gd name="connsiteX27" fmla="*/ 87960 w 466856"/>
                <a:gd name="connsiteY27" fmla="*/ 456135 h 1117011"/>
                <a:gd name="connsiteX28" fmla="*/ 87960 w 466856"/>
                <a:gd name="connsiteY28" fmla="*/ 612837 h 1117011"/>
                <a:gd name="connsiteX29" fmla="*/ 47364 w 466856"/>
                <a:gd name="connsiteY29" fmla="*/ 653716 h 1117011"/>
                <a:gd name="connsiteX30" fmla="*/ 0 w 466856"/>
                <a:gd name="connsiteY30" fmla="*/ 612837 h 1117011"/>
                <a:gd name="connsiteX31" fmla="*/ 0 w 466856"/>
                <a:gd name="connsiteY31" fmla="*/ 347124 h 1117011"/>
                <a:gd name="connsiteX32" fmla="*/ 135322 w 466856"/>
                <a:gd name="connsiteY32" fmla="*/ 217674 h 1117011"/>
                <a:gd name="connsiteX33" fmla="*/ 236292 w 466856"/>
                <a:gd name="connsiteY33" fmla="*/ 0 h 1117011"/>
                <a:gd name="connsiteX34" fmla="*/ 337968 w 466856"/>
                <a:gd name="connsiteY34" fmla="*/ 101677 h 1117011"/>
                <a:gd name="connsiteX35" fmla="*/ 236292 w 466856"/>
                <a:gd name="connsiteY35" fmla="*/ 203354 h 1117011"/>
                <a:gd name="connsiteX36" fmla="*/ 134616 w 466856"/>
                <a:gd name="connsiteY36" fmla="*/ 101677 h 1117011"/>
                <a:gd name="connsiteX37" fmla="*/ 236292 w 466856"/>
                <a:gd name="connsiteY37" fmla="*/ 0 h 1117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466856" h="1117011">
                  <a:moveTo>
                    <a:pt x="135322" y="217674"/>
                  </a:moveTo>
                  <a:cubicBezTo>
                    <a:pt x="135322" y="217674"/>
                    <a:pt x="135322" y="217674"/>
                    <a:pt x="189450" y="217674"/>
                  </a:cubicBezTo>
                  <a:cubicBezTo>
                    <a:pt x="189450" y="217674"/>
                    <a:pt x="189450" y="217674"/>
                    <a:pt x="202982" y="217674"/>
                  </a:cubicBezTo>
                  <a:cubicBezTo>
                    <a:pt x="202982" y="217674"/>
                    <a:pt x="202982" y="217674"/>
                    <a:pt x="338302" y="217674"/>
                  </a:cubicBezTo>
                  <a:cubicBezTo>
                    <a:pt x="405962" y="217674"/>
                    <a:pt x="466856" y="278993"/>
                    <a:pt x="466856" y="347124"/>
                  </a:cubicBezTo>
                  <a:cubicBezTo>
                    <a:pt x="466856" y="347124"/>
                    <a:pt x="466856" y="347124"/>
                    <a:pt x="466856" y="612837"/>
                  </a:cubicBezTo>
                  <a:cubicBezTo>
                    <a:pt x="466856" y="640090"/>
                    <a:pt x="446558" y="653716"/>
                    <a:pt x="426260" y="653716"/>
                  </a:cubicBezTo>
                  <a:cubicBezTo>
                    <a:pt x="399196" y="653716"/>
                    <a:pt x="385664" y="640090"/>
                    <a:pt x="385664" y="612837"/>
                  </a:cubicBezTo>
                  <a:cubicBezTo>
                    <a:pt x="385664" y="612837"/>
                    <a:pt x="385664" y="612837"/>
                    <a:pt x="385664" y="456135"/>
                  </a:cubicBezTo>
                  <a:cubicBezTo>
                    <a:pt x="385664" y="456135"/>
                    <a:pt x="385664" y="456135"/>
                    <a:pt x="385664" y="367564"/>
                  </a:cubicBezTo>
                  <a:cubicBezTo>
                    <a:pt x="385664" y="367564"/>
                    <a:pt x="385664" y="367564"/>
                    <a:pt x="358600" y="367564"/>
                  </a:cubicBezTo>
                  <a:cubicBezTo>
                    <a:pt x="358600" y="367564"/>
                    <a:pt x="358600" y="367564"/>
                    <a:pt x="358600" y="469761"/>
                  </a:cubicBezTo>
                  <a:cubicBezTo>
                    <a:pt x="358600" y="469761"/>
                    <a:pt x="358600" y="469761"/>
                    <a:pt x="358600" y="633277"/>
                  </a:cubicBezTo>
                  <a:cubicBezTo>
                    <a:pt x="358600" y="633277"/>
                    <a:pt x="358600" y="633277"/>
                    <a:pt x="358600" y="653716"/>
                  </a:cubicBezTo>
                  <a:cubicBezTo>
                    <a:pt x="358600" y="653716"/>
                    <a:pt x="358600" y="653716"/>
                    <a:pt x="358600" y="1062506"/>
                  </a:cubicBezTo>
                  <a:cubicBezTo>
                    <a:pt x="358600" y="1096572"/>
                    <a:pt x="338302" y="1117011"/>
                    <a:pt x="304472" y="1117011"/>
                  </a:cubicBezTo>
                  <a:cubicBezTo>
                    <a:pt x="270642" y="1117011"/>
                    <a:pt x="250344" y="1096572"/>
                    <a:pt x="250344" y="1062506"/>
                  </a:cubicBezTo>
                  <a:cubicBezTo>
                    <a:pt x="250344" y="1062506"/>
                    <a:pt x="250344" y="1062506"/>
                    <a:pt x="250344" y="653716"/>
                  </a:cubicBezTo>
                  <a:cubicBezTo>
                    <a:pt x="250344" y="653716"/>
                    <a:pt x="250344" y="653716"/>
                    <a:pt x="223280" y="653716"/>
                  </a:cubicBezTo>
                  <a:cubicBezTo>
                    <a:pt x="223280" y="653716"/>
                    <a:pt x="223280" y="653716"/>
                    <a:pt x="223280" y="1062506"/>
                  </a:cubicBezTo>
                  <a:cubicBezTo>
                    <a:pt x="223280" y="1096572"/>
                    <a:pt x="202982" y="1117011"/>
                    <a:pt x="169152" y="1117011"/>
                  </a:cubicBezTo>
                  <a:cubicBezTo>
                    <a:pt x="135322" y="1117011"/>
                    <a:pt x="108258" y="1096572"/>
                    <a:pt x="108258" y="1062506"/>
                  </a:cubicBezTo>
                  <a:cubicBezTo>
                    <a:pt x="108258" y="1062506"/>
                    <a:pt x="108258" y="1062506"/>
                    <a:pt x="108258" y="653716"/>
                  </a:cubicBezTo>
                  <a:cubicBezTo>
                    <a:pt x="108258" y="653716"/>
                    <a:pt x="108258" y="653716"/>
                    <a:pt x="108258" y="633277"/>
                  </a:cubicBezTo>
                  <a:cubicBezTo>
                    <a:pt x="108258" y="633277"/>
                    <a:pt x="108258" y="633277"/>
                    <a:pt x="108258" y="469761"/>
                  </a:cubicBezTo>
                  <a:cubicBezTo>
                    <a:pt x="108258" y="469761"/>
                    <a:pt x="108258" y="469761"/>
                    <a:pt x="108258" y="367564"/>
                  </a:cubicBezTo>
                  <a:cubicBezTo>
                    <a:pt x="108258" y="367564"/>
                    <a:pt x="108258" y="367564"/>
                    <a:pt x="87960" y="367564"/>
                  </a:cubicBezTo>
                  <a:cubicBezTo>
                    <a:pt x="87960" y="367564"/>
                    <a:pt x="87960" y="367564"/>
                    <a:pt x="87960" y="456135"/>
                  </a:cubicBezTo>
                  <a:cubicBezTo>
                    <a:pt x="87960" y="456135"/>
                    <a:pt x="87960" y="456135"/>
                    <a:pt x="87960" y="612837"/>
                  </a:cubicBezTo>
                  <a:cubicBezTo>
                    <a:pt x="87960" y="640090"/>
                    <a:pt x="74428" y="653716"/>
                    <a:pt x="47364" y="653716"/>
                  </a:cubicBezTo>
                  <a:cubicBezTo>
                    <a:pt x="20300" y="653716"/>
                    <a:pt x="0" y="640090"/>
                    <a:pt x="0" y="612837"/>
                  </a:cubicBezTo>
                  <a:cubicBezTo>
                    <a:pt x="0" y="612837"/>
                    <a:pt x="0" y="612837"/>
                    <a:pt x="0" y="347124"/>
                  </a:cubicBezTo>
                  <a:cubicBezTo>
                    <a:pt x="0" y="278993"/>
                    <a:pt x="67662" y="217674"/>
                    <a:pt x="135322" y="217674"/>
                  </a:cubicBezTo>
                  <a:close/>
                  <a:moveTo>
                    <a:pt x="236292" y="0"/>
                  </a:moveTo>
                  <a:cubicBezTo>
                    <a:pt x="292448" y="0"/>
                    <a:pt x="337968" y="45522"/>
                    <a:pt x="337968" y="101677"/>
                  </a:cubicBezTo>
                  <a:cubicBezTo>
                    <a:pt x="337968" y="157832"/>
                    <a:pt x="292448" y="203354"/>
                    <a:pt x="236292" y="203354"/>
                  </a:cubicBezTo>
                  <a:cubicBezTo>
                    <a:pt x="180136" y="203354"/>
                    <a:pt x="134616" y="157832"/>
                    <a:pt x="134616" y="101677"/>
                  </a:cubicBezTo>
                  <a:cubicBezTo>
                    <a:pt x="134616" y="45522"/>
                    <a:pt x="180136" y="0"/>
                    <a:pt x="23629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id-ID" sz="3599">
                <a:latin typeface="Calibri" panose="020F0502020204030204" pitchFamily="34" charset="0"/>
              </a:endParaRPr>
            </a:p>
          </p:txBody>
        </p:sp>
        <p:sp>
          <p:nvSpPr>
            <p:cNvPr id="129" name="Freeform 112">
              <a:extLst>
                <a:ext uri="{FF2B5EF4-FFF2-40B4-BE49-F238E27FC236}">
                  <a16:creationId xmlns:a16="http://schemas.microsoft.com/office/drawing/2014/main" id="{9558E343-D0E5-4B7A-9100-732578B155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6340" y="5320689"/>
              <a:ext cx="273905" cy="602426"/>
            </a:xfrm>
            <a:custGeom>
              <a:avLst/>
              <a:gdLst>
                <a:gd name="connsiteX0" fmla="*/ 135322 w 466856"/>
                <a:gd name="connsiteY0" fmla="*/ 217674 h 1117011"/>
                <a:gd name="connsiteX1" fmla="*/ 189450 w 466856"/>
                <a:gd name="connsiteY1" fmla="*/ 217674 h 1117011"/>
                <a:gd name="connsiteX2" fmla="*/ 202982 w 466856"/>
                <a:gd name="connsiteY2" fmla="*/ 217674 h 1117011"/>
                <a:gd name="connsiteX3" fmla="*/ 338302 w 466856"/>
                <a:gd name="connsiteY3" fmla="*/ 217674 h 1117011"/>
                <a:gd name="connsiteX4" fmla="*/ 466856 w 466856"/>
                <a:gd name="connsiteY4" fmla="*/ 347124 h 1117011"/>
                <a:gd name="connsiteX5" fmla="*/ 466856 w 466856"/>
                <a:gd name="connsiteY5" fmla="*/ 612837 h 1117011"/>
                <a:gd name="connsiteX6" fmla="*/ 426260 w 466856"/>
                <a:gd name="connsiteY6" fmla="*/ 653716 h 1117011"/>
                <a:gd name="connsiteX7" fmla="*/ 385664 w 466856"/>
                <a:gd name="connsiteY7" fmla="*/ 612837 h 1117011"/>
                <a:gd name="connsiteX8" fmla="*/ 385664 w 466856"/>
                <a:gd name="connsiteY8" fmla="*/ 456135 h 1117011"/>
                <a:gd name="connsiteX9" fmla="*/ 385664 w 466856"/>
                <a:gd name="connsiteY9" fmla="*/ 367564 h 1117011"/>
                <a:gd name="connsiteX10" fmla="*/ 358600 w 466856"/>
                <a:gd name="connsiteY10" fmla="*/ 367564 h 1117011"/>
                <a:gd name="connsiteX11" fmla="*/ 358600 w 466856"/>
                <a:gd name="connsiteY11" fmla="*/ 469761 h 1117011"/>
                <a:gd name="connsiteX12" fmla="*/ 358600 w 466856"/>
                <a:gd name="connsiteY12" fmla="*/ 633277 h 1117011"/>
                <a:gd name="connsiteX13" fmla="*/ 358600 w 466856"/>
                <a:gd name="connsiteY13" fmla="*/ 653716 h 1117011"/>
                <a:gd name="connsiteX14" fmla="*/ 358600 w 466856"/>
                <a:gd name="connsiteY14" fmla="*/ 1062506 h 1117011"/>
                <a:gd name="connsiteX15" fmla="*/ 304472 w 466856"/>
                <a:gd name="connsiteY15" fmla="*/ 1117011 h 1117011"/>
                <a:gd name="connsiteX16" fmla="*/ 250344 w 466856"/>
                <a:gd name="connsiteY16" fmla="*/ 1062506 h 1117011"/>
                <a:gd name="connsiteX17" fmla="*/ 250344 w 466856"/>
                <a:gd name="connsiteY17" fmla="*/ 653716 h 1117011"/>
                <a:gd name="connsiteX18" fmla="*/ 223280 w 466856"/>
                <a:gd name="connsiteY18" fmla="*/ 653716 h 1117011"/>
                <a:gd name="connsiteX19" fmla="*/ 223280 w 466856"/>
                <a:gd name="connsiteY19" fmla="*/ 1062506 h 1117011"/>
                <a:gd name="connsiteX20" fmla="*/ 169152 w 466856"/>
                <a:gd name="connsiteY20" fmla="*/ 1117011 h 1117011"/>
                <a:gd name="connsiteX21" fmla="*/ 108258 w 466856"/>
                <a:gd name="connsiteY21" fmla="*/ 1062506 h 1117011"/>
                <a:gd name="connsiteX22" fmla="*/ 108258 w 466856"/>
                <a:gd name="connsiteY22" fmla="*/ 653716 h 1117011"/>
                <a:gd name="connsiteX23" fmla="*/ 108258 w 466856"/>
                <a:gd name="connsiteY23" fmla="*/ 633277 h 1117011"/>
                <a:gd name="connsiteX24" fmla="*/ 108258 w 466856"/>
                <a:gd name="connsiteY24" fmla="*/ 469761 h 1117011"/>
                <a:gd name="connsiteX25" fmla="*/ 108258 w 466856"/>
                <a:gd name="connsiteY25" fmla="*/ 367564 h 1117011"/>
                <a:gd name="connsiteX26" fmla="*/ 87960 w 466856"/>
                <a:gd name="connsiteY26" fmla="*/ 367564 h 1117011"/>
                <a:gd name="connsiteX27" fmla="*/ 87960 w 466856"/>
                <a:gd name="connsiteY27" fmla="*/ 456135 h 1117011"/>
                <a:gd name="connsiteX28" fmla="*/ 87960 w 466856"/>
                <a:gd name="connsiteY28" fmla="*/ 612837 h 1117011"/>
                <a:gd name="connsiteX29" fmla="*/ 47364 w 466856"/>
                <a:gd name="connsiteY29" fmla="*/ 653716 h 1117011"/>
                <a:gd name="connsiteX30" fmla="*/ 0 w 466856"/>
                <a:gd name="connsiteY30" fmla="*/ 612837 h 1117011"/>
                <a:gd name="connsiteX31" fmla="*/ 0 w 466856"/>
                <a:gd name="connsiteY31" fmla="*/ 347124 h 1117011"/>
                <a:gd name="connsiteX32" fmla="*/ 135322 w 466856"/>
                <a:gd name="connsiteY32" fmla="*/ 217674 h 1117011"/>
                <a:gd name="connsiteX33" fmla="*/ 236292 w 466856"/>
                <a:gd name="connsiteY33" fmla="*/ 0 h 1117011"/>
                <a:gd name="connsiteX34" fmla="*/ 337968 w 466856"/>
                <a:gd name="connsiteY34" fmla="*/ 101677 h 1117011"/>
                <a:gd name="connsiteX35" fmla="*/ 236292 w 466856"/>
                <a:gd name="connsiteY35" fmla="*/ 203354 h 1117011"/>
                <a:gd name="connsiteX36" fmla="*/ 134616 w 466856"/>
                <a:gd name="connsiteY36" fmla="*/ 101677 h 1117011"/>
                <a:gd name="connsiteX37" fmla="*/ 236292 w 466856"/>
                <a:gd name="connsiteY37" fmla="*/ 0 h 1117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466856" h="1117011">
                  <a:moveTo>
                    <a:pt x="135322" y="217674"/>
                  </a:moveTo>
                  <a:cubicBezTo>
                    <a:pt x="135322" y="217674"/>
                    <a:pt x="135322" y="217674"/>
                    <a:pt x="189450" y="217674"/>
                  </a:cubicBezTo>
                  <a:cubicBezTo>
                    <a:pt x="189450" y="217674"/>
                    <a:pt x="189450" y="217674"/>
                    <a:pt x="202982" y="217674"/>
                  </a:cubicBezTo>
                  <a:cubicBezTo>
                    <a:pt x="202982" y="217674"/>
                    <a:pt x="202982" y="217674"/>
                    <a:pt x="338302" y="217674"/>
                  </a:cubicBezTo>
                  <a:cubicBezTo>
                    <a:pt x="405962" y="217674"/>
                    <a:pt x="466856" y="278993"/>
                    <a:pt x="466856" y="347124"/>
                  </a:cubicBezTo>
                  <a:cubicBezTo>
                    <a:pt x="466856" y="347124"/>
                    <a:pt x="466856" y="347124"/>
                    <a:pt x="466856" y="612837"/>
                  </a:cubicBezTo>
                  <a:cubicBezTo>
                    <a:pt x="466856" y="640090"/>
                    <a:pt x="446558" y="653716"/>
                    <a:pt x="426260" y="653716"/>
                  </a:cubicBezTo>
                  <a:cubicBezTo>
                    <a:pt x="399196" y="653716"/>
                    <a:pt x="385664" y="640090"/>
                    <a:pt x="385664" y="612837"/>
                  </a:cubicBezTo>
                  <a:cubicBezTo>
                    <a:pt x="385664" y="612837"/>
                    <a:pt x="385664" y="612837"/>
                    <a:pt x="385664" y="456135"/>
                  </a:cubicBezTo>
                  <a:cubicBezTo>
                    <a:pt x="385664" y="456135"/>
                    <a:pt x="385664" y="456135"/>
                    <a:pt x="385664" y="367564"/>
                  </a:cubicBezTo>
                  <a:cubicBezTo>
                    <a:pt x="385664" y="367564"/>
                    <a:pt x="385664" y="367564"/>
                    <a:pt x="358600" y="367564"/>
                  </a:cubicBezTo>
                  <a:cubicBezTo>
                    <a:pt x="358600" y="367564"/>
                    <a:pt x="358600" y="367564"/>
                    <a:pt x="358600" y="469761"/>
                  </a:cubicBezTo>
                  <a:cubicBezTo>
                    <a:pt x="358600" y="469761"/>
                    <a:pt x="358600" y="469761"/>
                    <a:pt x="358600" y="633277"/>
                  </a:cubicBezTo>
                  <a:cubicBezTo>
                    <a:pt x="358600" y="633277"/>
                    <a:pt x="358600" y="633277"/>
                    <a:pt x="358600" y="653716"/>
                  </a:cubicBezTo>
                  <a:cubicBezTo>
                    <a:pt x="358600" y="653716"/>
                    <a:pt x="358600" y="653716"/>
                    <a:pt x="358600" y="1062506"/>
                  </a:cubicBezTo>
                  <a:cubicBezTo>
                    <a:pt x="358600" y="1096572"/>
                    <a:pt x="338302" y="1117011"/>
                    <a:pt x="304472" y="1117011"/>
                  </a:cubicBezTo>
                  <a:cubicBezTo>
                    <a:pt x="270642" y="1117011"/>
                    <a:pt x="250344" y="1096572"/>
                    <a:pt x="250344" y="1062506"/>
                  </a:cubicBezTo>
                  <a:cubicBezTo>
                    <a:pt x="250344" y="1062506"/>
                    <a:pt x="250344" y="1062506"/>
                    <a:pt x="250344" y="653716"/>
                  </a:cubicBezTo>
                  <a:cubicBezTo>
                    <a:pt x="250344" y="653716"/>
                    <a:pt x="250344" y="653716"/>
                    <a:pt x="223280" y="653716"/>
                  </a:cubicBezTo>
                  <a:cubicBezTo>
                    <a:pt x="223280" y="653716"/>
                    <a:pt x="223280" y="653716"/>
                    <a:pt x="223280" y="1062506"/>
                  </a:cubicBezTo>
                  <a:cubicBezTo>
                    <a:pt x="223280" y="1096572"/>
                    <a:pt x="202982" y="1117011"/>
                    <a:pt x="169152" y="1117011"/>
                  </a:cubicBezTo>
                  <a:cubicBezTo>
                    <a:pt x="135322" y="1117011"/>
                    <a:pt x="108258" y="1096572"/>
                    <a:pt x="108258" y="1062506"/>
                  </a:cubicBezTo>
                  <a:cubicBezTo>
                    <a:pt x="108258" y="1062506"/>
                    <a:pt x="108258" y="1062506"/>
                    <a:pt x="108258" y="653716"/>
                  </a:cubicBezTo>
                  <a:cubicBezTo>
                    <a:pt x="108258" y="653716"/>
                    <a:pt x="108258" y="653716"/>
                    <a:pt x="108258" y="633277"/>
                  </a:cubicBezTo>
                  <a:cubicBezTo>
                    <a:pt x="108258" y="633277"/>
                    <a:pt x="108258" y="633277"/>
                    <a:pt x="108258" y="469761"/>
                  </a:cubicBezTo>
                  <a:cubicBezTo>
                    <a:pt x="108258" y="469761"/>
                    <a:pt x="108258" y="469761"/>
                    <a:pt x="108258" y="367564"/>
                  </a:cubicBezTo>
                  <a:cubicBezTo>
                    <a:pt x="108258" y="367564"/>
                    <a:pt x="108258" y="367564"/>
                    <a:pt x="87960" y="367564"/>
                  </a:cubicBezTo>
                  <a:cubicBezTo>
                    <a:pt x="87960" y="367564"/>
                    <a:pt x="87960" y="367564"/>
                    <a:pt x="87960" y="456135"/>
                  </a:cubicBezTo>
                  <a:cubicBezTo>
                    <a:pt x="87960" y="456135"/>
                    <a:pt x="87960" y="456135"/>
                    <a:pt x="87960" y="612837"/>
                  </a:cubicBezTo>
                  <a:cubicBezTo>
                    <a:pt x="87960" y="640090"/>
                    <a:pt x="74428" y="653716"/>
                    <a:pt x="47364" y="653716"/>
                  </a:cubicBezTo>
                  <a:cubicBezTo>
                    <a:pt x="20300" y="653716"/>
                    <a:pt x="0" y="640090"/>
                    <a:pt x="0" y="612837"/>
                  </a:cubicBezTo>
                  <a:cubicBezTo>
                    <a:pt x="0" y="612837"/>
                    <a:pt x="0" y="612837"/>
                    <a:pt x="0" y="347124"/>
                  </a:cubicBezTo>
                  <a:cubicBezTo>
                    <a:pt x="0" y="278993"/>
                    <a:pt x="67662" y="217674"/>
                    <a:pt x="135322" y="217674"/>
                  </a:cubicBezTo>
                  <a:close/>
                  <a:moveTo>
                    <a:pt x="236292" y="0"/>
                  </a:moveTo>
                  <a:cubicBezTo>
                    <a:pt x="292448" y="0"/>
                    <a:pt x="337968" y="45522"/>
                    <a:pt x="337968" y="101677"/>
                  </a:cubicBezTo>
                  <a:cubicBezTo>
                    <a:pt x="337968" y="157832"/>
                    <a:pt x="292448" y="203354"/>
                    <a:pt x="236292" y="203354"/>
                  </a:cubicBezTo>
                  <a:cubicBezTo>
                    <a:pt x="180136" y="203354"/>
                    <a:pt x="134616" y="157832"/>
                    <a:pt x="134616" y="101677"/>
                  </a:cubicBezTo>
                  <a:cubicBezTo>
                    <a:pt x="134616" y="45522"/>
                    <a:pt x="180136" y="0"/>
                    <a:pt x="23629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id-ID" sz="3599">
                <a:latin typeface="Calibri" panose="020F0502020204030204" pitchFamily="34" charset="0"/>
              </a:endParaRPr>
            </a:p>
          </p:txBody>
        </p:sp>
        <p:sp>
          <p:nvSpPr>
            <p:cNvPr id="130" name="Freeform 113">
              <a:extLst>
                <a:ext uri="{FF2B5EF4-FFF2-40B4-BE49-F238E27FC236}">
                  <a16:creationId xmlns:a16="http://schemas.microsoft.com/office/drawing/2014/main" id="{E101CCD8-1F29-43EC-86BA-6952A2D1A3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04165" y="5320689"/>
              <a:ext cx="273905" cy="602426"/>
            </a:xfrm>
            <a:custGeom>
              <a:avLst/>
              <a:gdLst>
                <a:gd name="connsiteX0" fmla="*/ 135322 w 466856"/>
                <a:gd name="connsiteY0" fmla="*/ 217674 h 1117011"/>
                <a:gd name="connsiteX1" fmla="*/ 189450 w 466856"/>
                <a:gd name="connsiteY1" fmla="*/ 217674 h 1117011"/>
                <a:gd name="connsiteX2" fmla="*/ 202982 w 466856"/>
                <a:gd name="connsiteY2" fmla="*/ 217674 h 1117011"/>
                <a:gd name="connsiteX3" fmla="*/ 338302 w 466856"/>
                <a:gd name="connsiteY3" fmla="*/ 217674 h 1117011"/>
                <a:gd name="connsiteX4" fmla="*/ 466856 w 466856"/>
                <a:gd name="connsiteY4" fmla="*/ 347124 h 1117011"/>
                <a:gd name="connsiteX5" fmla="*/ 466856 w 466856"/>
                <a:gd name="connsiteY5" fmla="*/ 612837 h 1117011"/>
                <a:gd name="connsiteX6" fmla="*/ 426260 w 466856"/>
                <a:gd name="connsiteY6" fmla="*/ 653716 h 1117011"/>
                <a:gd name="connsiteX7" fmla="*/ 385664 w 466856"/>
                <a:gd name="connsiteY7" fmla="*/ 612837 h 1117011"/>
                <a:gd name="connsiteX8" fmla="*/ 385664 w 466856"/>
                <a:gd name="connsiteY8" fmla="*/ 456135 h 1117011"/>
                <a:gd name="connsiteX9" fmla="*/ 385664 w 466856"/>
                <a:gd name="connsiteY9" fmla="*/ 367564 h 1117011"/>
                <a:gd name="connsiteX10" fmla="*/ 358600 w 466856"/>
                <a:gd name="connsiteY10" fmla="*/ 367564 h 1117011"/>
                <a:gd name="connsiteX11" fmla="*/ 358600 w 466856"/>
                <a:gd name="connsiteY11" fmla="*/ 469761 h 1117011"/>
                <a:gd name="connsiteX12" fmla="*/ 358600 w 466856"/>
                <a:gd name="connsiteY12" fmla="*/ 633277 h 1117011"/>
                <a:gd name="connsiteX13" fmla="*/ 358600 w 466856"/>
                <a:gd name="connsiteY13" fmla="*/ 653716 h 1117011"/>
                <a:gd name="connsiteX14" fmla="*/ 358600 w 466856"/>
                <a:gd name="connsiteY14" fmla="*/ 1062506 h 1117011"/>
                <a:gd name="connsiteX15" fmla="*/ 304472 w 466856"/>
                <a:gd name="connsiteY15" fmla="*/ 1117011 h 1117011"/>
                <a:gd name="connsiteX16" fmla="*/ 250344 w 466856"/>
                <a:gd name="connsiteY16" fmla="*/ 1062506 h 1117011"/>
                <a:gd name="connsiteX17" fmla="*/ 250344 w 466856"/>
                <a:gd name="connsiteY17" fmla="*/ 653716 h 1117011"/>
                <a:gd name="connsiteX18" fmla="*/ 223280 w 466856"/>
                <a:gd name="connsiteY18" fmla="*/ 653716 h 1117011"/>
                <a:gd name="connsiteX19" fmla="*/ 223280 w 466856"/>
                <a:gd name="connsiteY19" fmla="*/ 1062506 h 1117011"/>
                <a:gd name="connsiteX20" fmla="*/ 169152 w 466856"/>
                <a:gd name="connsiteY20" fmla="*/ 1117011 h 1117011"/>
                <a:gd name="connsiteX21" fmla="*/ 108258 w 466856"/>
                <a:gd name="connsiteY21" fmla="*/ 1062506 h 1117011"/>
                <a:gd name="connsiteX22" fmla="*/ 108258 w 466856"/>
                <a:gd name="connsiteY22" fmla="*/ 653716 h 1117011"/>
                <a:gd name="connsiteX23" fmla="*/ 108258 w 466856"/>
                <a:gd name="connsiteY23" fmla="*/ 633277 h 1117011"/>
                <a:gd name="connsiteX24" fmla="*/ 108258 w 466856"/>
                <a:gd name="connsiteY24" fmla="*/ 469761 h 1117011"/>
                <a:gd name="connsiteX25" fmla="*/ 108258 w 466856"/>
                <a:gd name="connsiteY25" fmla="*/ 367564 h 1117011"/>
                <a:gd name="connsiteX26" fmla="*/ 87960 w 466856"/>
                <a:gd name="connsiteY26" fmla="*/ 367564 h 1117011"/>
                <a:gd name="connsiteX27" fmla="*/ 87960 w 466856"/>
                <a:gd name="connsiteY27" fmla="*/ 456135 h 1117011"/>
                <a:gd name="connsiteX28" fmla="*/ 87960 w 466856"/>
                <a:gd name="connsiteY28" fmla="*/ 612837 h 1117011"/>
                <a:gd name="connsiteX29" fmla="*/ 47364 w 466856"/>
                <a:gd name="connsiteY29" fmla="*/ 653716 h 1117011"/>
                <a:gd name="connsiteX30" fmla="*/ 0 w 466856"/>
                <a:gd name="connsiteY30" fmla="*/ 612837 h 1117011"/>
                <a:gd name="connsiteX31" fmla="*/ 0 w 466856"/>
                <a:gd name="connsiteY31" fmla="*/ 347124 h 1117011"/>
                <a:gd name="connsiteX32" fmla="*/ 135322 w 466856"/>
                <a:gd name="connsiteY32" fmla="*/ 217674 h 1117011"/>
                <a:gd name="connsiteX33" fmla="*/ 236292 w 466856"/>
                <a:gd name="connsiteY33" fmla="*/ 0 h 1117011"/>
                <a:gd name="connsiteX34" fmla="*/ 337968 w 466856"/>
                <a:gd name="connsiteY34" fmla="*/ 101677 h 1117011"/>
                <a:gd name="connsiteX35" fmla="*/ 236292 w 466856"/>
                <a:gd name="connsiteY35" fmla="*/ 203354 h 1117011"/>
                <a:gd name="connsiteX36" fmla="*/ 134616 w 466856"/>
                <a:gd name="connsiteY36" fmla="*/ 101677 h 1117011"/>
                <a:gd name="connsiteX37" fmla="*/ 236292 w 466856"/>
                <a:gd name="connsiteY37" fmla="*/ 0 h 1117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466856" h="1117011">
                  <a:moveTo>
                    <a:pt x="135322" y="217674"/>
                  </a:moveTo>
                  <a:cubicBezTo>
                    <a:pt x="135322" y="217674"/>
                    <a:pt x="135322" y="217674"/>
                    <a:pt x="189450" y="217674"/>
                  </a:cubicBezTo>
                  <a:cubicBezTo>
                    <a:pt x="189450" y="217674"/>
                    <a:pt x="189450" y="217674"/>
                    <a:pt x="202982" y="217674"/>
                  </a:cubicBezTo>
                  <a:cubicBezTo>
                    <a:pt x="202982" y="217674"/>
                    <a:pt x="202982" y="217674"/>
                    <a:pt x="338302" y="217674"/>
                  </a:cubicBezTo>
                  <a:cubicBezTo>
                    <a:pt x="405962" y="217674"/>
                    <a:pt x="466856" y="278993"/>
                    <a:pt x="466856" y="347124"/>
                  </a:cubicBezTo>
                  <a:cubicBezTo>
                    <a:pt x="466856" y="347124"/>
                    <a:pt x="466856" y="347124"/>
                    <a:pt x="466856" y="612837"/>
                  </a:cubicBezTo>
                  <a:cubicBezTo>
                    <a:pt x="466856" y="640090"/>
                    <a:pt x="446558" y="653716"/>
                    <a:pt x="426260" y="653716"/>
                  </a:cubicBezTo>
                  <a:cubicBezTo>
                    <a:pt x="399196" y="653716"/>
                    <a:pt x="385664" y="640090"/>
                    <a:pt x="385664" y="612837"/>
                  </a:cubicBezTo>
                  <a:cubicBezTo>
                    <a:pt x="385664" y="612837"/>
                    <a:pt x="385664" y="612837"/>
                    <a:pt x="385664" y="456135"/>
                  </a:cubicBezTo>
                  <a:cubicBezTo>
                    <a:pt x="385664" y="456135"/>
                    <a:pt x="385664" y="456135"/>
                    <a:pt x="385664" y="367564"/>
                  </a:cubicBezTo>
                  <a:cubicBezTo>
                    <a:pt x="385664" y="367564"/>
                    <a:pt x="385664" y="367564"/>
                    <a:pt x="358600" y="367564"/>
                  </a:cubicBezTo>
                  <a:cubicBezTo>
                    <a:pt x="358600" y="367564"/>
                    <a:pt x="358600" y="367564"/>
                    <a:pt x="358600" y="469761"/>
                  </a:cubicBezTo>
                  <a:cubicBezTo>
                    <a:pt x="358600" y="469761"/>
                    <a:pt x="358600" y="469761"/>
                    <a:pt x="358600" y="633277"/>
                  </a:cubicBezTo>
                  <a:cubicBezTo>
                    <a:pt x="358600" y="633277"/>
                    <a:pt x="358600" y="633277"/>
                    <a:pt x="358600" y="653716"/>
                  </a:cubicBezTo>
                  <a:cubicBezTo>
                    <a:pt x="358600" y="653716"/>
                    <a:pt x="358600" y="653716"/>
                    <a:pt x="358600" y="1062506"/>
                  </a:cubicBezTo>
                  <a:cubicBezTo>
                    <a:pt x="358600" y="1096572"/>
                    <a:pt x="338302" y="1117011"/>
                    <a:pt x="304472" y="1117011"/>
                  </a:cubicBezTo>
                  <a:cubicBezTo>
                    <a:pt x="270642" y="1117011"/>
                    <a:pt x="250344" y="1096572"/>
                    <a:pt x="250344" y="1062506"/>
                  </a:cubicBezTo>
                  <a:cubicBezTo>
                    <a:pt x="250344" y="1062506"/>
                    <a:pt x="250344" y="1062506"/>
                    <a:pt x="250344" y="653716"/>
                  </a:cubicBezTo>
                  <a:cubicBezTo>
                    <a:pt x="250344" y="653716"/>
                    <a:pt x="250344" y="653716"/>
                    <a:pt x="223280" y="653716"/>
                  </a:cubicBezTo>
                  <a:cubicBezTo>
                    <a:pt x="223280" y="653716"/>
                    <a:pt x="223280" y="653716"/>
                    <a:pt x="223280" y="1062506"/>
                  </a:cubicBezTo>
                  <a:cubicBezTo>
                    <a:pt x="223280" y="1096572"/>
                    <a:pt x="202982" y="1117011"/>
                    <a:pt x="169152" y="1117011"/>
                  </a:cubicBezTo>
                  <a:cubicBezTo>
                    <a:pt x="135322" y="1117011"/>
                    <a:pt x="108258" y="1096572"/>
                    <a:pt x="108258" y="1062506"/>
                  </a:cubicBezTo>
                  <a:cubicBezTo>
                    <a:pt x="108258" y="1062506"/>
                    <a:pt x="108258" y="1062506"/>
                    <a:pt x="108258" y="653716"/>
                  </a:cubicBezTo>
                  <a:cubicBezTo>
                    <a:pt x="108258" y="653716"/>
                    <a:pt x="108258" y="653716"/>
                    <a:pt x="108258" y="633277"/>
                  </a:cubicBezTo>
                  <a:cubicBezTo>
                    <a:pt x="108258" y="633277"/>
                    <a:pt x="108258" y="633277"/>
                    <a:pt x="108258" y="469761"/>
                  </a:cubicBezTo>
                  <a:cubicBezTo>
                    <a:pt x="108258" y="469761"/>
                    <a:pt x="108258" y="469761"/>
                    <a:pt x="108258" y="367564"/>
                  </a:cubicBezTo>
                  <a:cubicBezTo>
                    <a:pt x="108258" y="367564"/>
                    <a:pt x="108258" y="367564"/>
                    <a:pt x="87960" y="367564"/>
                  </a:cubicBezTo>
                  <a:cubicBezTo>
                    <a:pt x="87960" y="367564"/>
                    <a:pt x="87960" y="367564"/>
                    <a:pt x="87960" y="456135"/>
                  </a:cubicBezTo>
                  <a:cubicBezTo>
                    <a:pt x="87960" y="456135"/>
                    <a:pt x="87960" y="456135"/>
                    <a:pt x="87960" y="612837"/>
                  </a:cubicBezTo>
                  <a:cubicBezTo>
                    <a:pt x="87960" y="640090"/>
                    <a:pt x="74428" y="653716"/>
                    <a:pt x="47364" y="653716"/>
                  </a:cubicBezTo>
                  <a:cubicBezTo>
                    <a:pt x="20300" y="653716"/>
                    <a:pt x="0" y="640090"/>
                    <a:pt x="0" y="612837"/>
                  </a:cubicBezTo>
                  <a:cubicBezTo>
                    <a:pt x="0" y="612837"/>
                    <a:pt x="0" y="612837"/>
                    <a:pt x="0" y="347124"/>
                  </a:cubicBezTo>
                  <a:cubicBezTo>
                    <a:pt x="0" y="278993"/>
                    <a:pt x="67662" y="217674"/>
                    <a:pt x="135322" y="217674"/>
                  </a:cubicBezTo>
                  <a:close/>
                  <a:moveTo>
                    <a:pt x="236292" y="0"/>
                  </a:moveTo>
                  <a:cubicBezTo>
                    <a:pt x="292448" y="0"/>
                    <a:pt x="337968" y="45522"/>
                    <a:pt x="337968" y="101677"/>
                  </a:cubicBezTo>
                  <a:cubicBezTo>
                    <a:pt x="337968" y="157832"/>
                    <a:pt x="292448" y="203354"/>
                    <a:pt x="236292" y="203354"/>
                  </a:cubicBezTo>
                  <a:cubicBezTo>
                    <a:pt x="180136" y="203354"/>
                    <a:pt x="134616" y="157832"/>
                    <a:pt x="134616" y="101677"/>
                  </a:cubicBezTo>
                  <a:cubicBezTo>
                    <a:pt x="134616" y="45522"/>
                    <a:pt x="180136" y="0"/>
                    <a:pt x="23629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id-ID" sz="3599">
                <a:latin typeface="Calibri" panose="020F0502020204030204" pitchFamily="34" charset="0"/>
              </a:endParaRPr>
            </a:p>
          </p:txBody>
        </p:sp>
        <p:sp>
          <p:nvSpPr>
            <p:cNvPr id="131" name="Freeform 114">
              <a:extLst>
                <a:ext uri="{FF2B5EF4-FFF2-40B4-BE49-F238E27FC236}">
                  <a16:creationId xmlns:a16="http://schemas.microsoft.com/office/drawing/2014/main" id="{D239EC63-BFB8-4AB4-93F8-572DEBB2D4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47477" y="5320689"/>
              <a:ext cx="273905" cy="602426"/>
            </a:xfrm>
            <a:custGeom>
              <a:avLst/>
              <a:gdLst>
                <a:gd name="connsiteX0" fmla="*/ 135322 w 466856"/>
                <a:gd name="connsiteY0" fmla="*/ 217674 h 1117011"/>
                <a:gd name="connsiteX1" fmla="*/ 189450 w 466856"/>
                <a:gd name="connsiteY1" fmla="*/ 217674 h 1117011"/>
                <a:gd name="connsiteX2" fmla="*/ 202982 w 466856"/>
                <a:gd name="connsiteY2" fmla="*/ 217674 h 1117011"/>
                <a:gd name="connsiteX3" fmla="*/ 338302 w 466856"/>
                <a:gd name="connsiteY3" fmla="*/ 217674 h 1117011"/>
                <a:gd name="connsiteX4" fmla="*/ 466856 w 466856"/>
                <a:gd name="connsiteY4" fmla="*/ 347124 h 1117011"/>
                <a:gd name="connsiteX5" fmla="*/ 466856 w 466856"/>
                <a:gd name="connsiteY5" fmla="*/ 612837 h 1117011"/>
                <a:gd name="connsiteX6" fmla="*/ 426260 w 466856"/>
                <a:gd name="connsiteY6" fmla="*/ 653716 h 1117011"/>
                <a:gd name="connsiteX7" fmla="*/ 385664 w 466856"/>
                <a:gd name="connsiteY7" fmla="*/ 612837 h 1117011"/>
                <a:gd name="connsiteX8" fmla="*/ 385664 w 466856"/>
                <a:gd name="connsiteY8" fmla="*/ 456135 h 1117011"/>
                <a:gd name="connsiteX9" fmla="*/ 385664 w 466856"/>
                <a:gd name="connsiteY9" fmla="*/ 367564 h 1117011"/>
                <a:gd name="connsiteX10" fmla="*/ 358600 w 466856"/>
                <a:gd name="connsiteY10" fmla="*/ 367564 h 1117011"/>
                <a:gd name="connsiteX11" fmla="*/ 358600 w 466856"/>
                <a:gd name="connsiteY11" fmla="*/ 469761 h 1117011"/>
                <a:gd name="connsiteX12" fmla="*/ 358600 w 466856"/>
                <a:gd name="connsiteY12" fmla="*/ 633277 h 1117011"/>
                <a:gd name="connsiteX13" fmla="*/ 358600 w 466856"/>
                <a:gd name="connsiteY13" fmla="*/ 653716 h 1117011"/>
                <a:gd name="connsiteX14" fmla="*/ 358600 w 466856"/>
                <a:gd name="connsiteY14" fmla="*/ 1062506 h 1117011"/>
                <a:gd name="connsiteX15" fmla="*/ 304472 w 466856"/>
                <a:gd name="connsiteY15" fmla="*/ 1117011 h 1117011"/>
                <a:gd name="connsiteX16" fmla="*/ 250344 w 466856"/>
                <a:gd name="connsiteY16" fmla="*/ 1062506 h 1117011"/>
                <a:gd name="connsiteX17" fmla="*/ 250344 w 466856"/>
                <a:gd name="connsiteY17" fmla="*/ 653716 h 1117011"/>
                <a:gd name="connsiteX18" fmla="*/ 223280 w 466856"/>
                <a:gd name="connsiteY18" fmla="*/ 653716 h 1117011"/>
                <a:gd name="connsiteX19" fmla="*/ 223280 w 466856"/>
                <a:gd name="connsiteY19" fmla="*/ 1062506 h 1117011"/>
                <a:gd name="connsiteX20" fmla="*/ 169152 w 466856"/>
                <a:gd name="connsiteY20" fmla="*/ 1117011 h 1117011"/>
                <a:gd name="connsiteX21" fmla="*/ 108258 w 466856"/>
                <a:gd name="connsiteY21" fmla="*/ 1062506 h 1117011"/>
                <a:gd name="connsiteX22" fmla="*/ 108258 w 466856"/>
                <a:gd name="connsiteY22" fmla="*/ 653716 h 1117011"/>
                <a:gd name="connsiteX23" fmla="*/ 108258 w 466856"/>
                <a:gd name="connsiteY23" fmla="*/ 633277 h 1117011"/>
                <a:gd name="connsiteX24" fmla="*/ 108258 w 466856"/>
                <a:gd name="connsiteY24" fmla="*/ 469761 h 1117011"/>
                <a:gd name="connsiteX25" fmla="*/ 108258 w 466856"/>
                <a:gd name="connsiteY25" fmla="*/ 367564 h 1117011"/>
                <a:gd name="connsiteX26" fmla="*/ 87960 w 466856"/>
                <a:gd name="connsiteY26" fmla="*/ 367564 h 1117011"/>
                <a:gd name="connsiteX27" fmla="*/ 87960 w 466856"/>
                <a:gd name="connsiteY27" fmla="*/ 456135 h 1117011"/>
                <a:gd name="connsiteX28" fmla="*/ 87960 w 466856"/>
                <a:gd name="connsiteY28" fmla="*/ 612837 h 1117011"/>
                <a:gd name="connsiteX29" fmla="*/ 47364 w 466856"/>
                <a:gd name="connsiteY29" fmla="*/ 653716 h 1117011"/>
                <a:gd name="connsiteX30" fmla="*/ 0 w 466856"/>
                <a:gd name="connsiteY30" fmla="*/ 612837 h 1117011"/>
                <a:gd name="connsiteX31" fmla="*/ 0 w 466856"/>
                <a:gd name="connsiteY31" fmla="*/ 347124 h 1117011"/>
                <a:gd name="connsiteX32" fmla="*/ 135322 w 466856"/>
                <a:gd name="connsiteY32" fmla="*/ 217674 h 1117011"/>
                <a:gd name="connsiteX33" fmla="*/ 236292 w 466856"/>
                <a:gd name="connsiteY33" fmla="*/ 0 h 1117011"/>
                <a:gd name="connsiteX34" fmla="*/ 337968 w 466856"/>
                <a:gd name="connsiteY34" fmla="*/ 101677 h 1117011"/>
                <a:gd name="connsiteX35" fmla="*/ 236292 w 466856"/>
                <a:gd name="connsiteY35" fmla="*/ 203354 h 1117011"/>
                <a:gd name="connsiteX36" fmla="*/ 134616 w 466856"/>
                <a:gd name="connsiteY36" fmla="*/ 101677 h 1117011"/>
                <a:gd name="connsiteX37" fmla="*/ 236292 w 466856"/>
                <a:gd name="connsiteY37" fmla="*/ 0 h 1117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466856" h="1117011">
                  <a:moveTo>
                    <a:pt x="135322" y="217674"/>
                  </a:moveTo>
                  <a:cubicBezTo>
                    <a:pt x="135322" y="217674"/>
                    <a:pt x="135322" y="217674"/>
                    <a:pt x="189450" y="217674"/>
                  </a:cubicBezTo>
                  <a:cubicBezTo>
                    <a:pt x="189450" y="217674"/>
                    <a:pt x="189450" y="217674"/>
                    <a:pt x="202982" y="217674"/>
                  </a:cubicBezTo>
                  <a:cubicBezTo>
                    <a:pt x="202982" y="217674"/>
                    <a:pt x="202982" y="217674"/>
                    <a:pt x="338302" y="217674"/>
                  </a:cubicBezTo>
                  <a:cubicBezTo>
                    <a:pt x="405962" y="217674"/>
                    <a:pt x="466856" y="278993"/>
                    <a:pt x="466856" y="347124"/>
                  </a:cubicBezTo>
                  <a:cubicBezTo>
                    <a:pt x="466856" y="347124"/>
                    <a:pt x="466856" y="347124"/>
                    <a:pt x="466856" y="612837"/>
                  </a:cubicBezTo>
                  <a:cubicBezTo>
                    <a:pt x="466856" y="640090"/>
                    <a:pt x="446558" y="653716"/>
                    <a:pt x="426260" y="653716"/>
                  </a:cubicBezTo>
                  <a:cubicBezTo>
                    <a:pt x="399196" y="653716"/>
                    <a:pt x="385664" y="640090"/>
                    <a:pt x="385664" y="612837"/>
                  </a:cubicBezTo>
                  <a:cubicBezTo>
                    <a:pt x="385664" y="612837"/>
                    <a:pt x="385664" y="612837"/>
                    <a:pt x="385664" y="456135"/>
                  </a:cubicBezTo>
                  <a:cubicBezTo>
                    <a:pt x="385664" y="456135"/>
                    <a:pt x="385664" y="456135"/>
                    <a:pt x="385664" y="367564"/>
                  </a:cubicBezTo>
                  <a:cubicBezTo>
                    <a:pt x="385664" y="367564"/>
                    <a:pt x="385664" y="367564"/>
                    <a:pt x="358600" y="367564"/>
                  </a:cubicBezTo>
                  <a:cubicBezTo>
                    <a:pt x="358600" y="367564"/>
                    <a:pt x="358600" y="367564"/>
                    <a:pt x="358600" y="469761"/>
                  </a:cubicBezTo>
                  <a:cubicBezTo>
                    <a:pt x="358600" y="469761"/>
                    <a:pt x="358600" y="469761"/>
                    <a:pt x="358600" y="633277"/>
                  </a:cubicBezTo>
                  <a:cubicBezTo>
                    <a:pt x="358600" y="633277"/>
                    <a:pt x="358600" y="633277"/>
                    <a:pt x="358600" y="653716"/>
                  </a:cubicBezTo>
                  <a:cubicBezTo>
                    <a:pt x="358600" y="653716"/>
                    <a:pt x="358600" y="653716"/>
                    <a:pt x="358600" y="1062506"/>
                  </a:cubicBezTo>
                  <a:cubicBezTo>
                    <a:pt x="358600" y="1096572"/>
                    <a:pt x="338302" y="1117011"/>
                    <a:pt x="304472" y="1117011"/>
                  </a:cubicBezTo>
                  <a:cubicBezTo>
                    <a:pt x="270642" y="1117011"/>
                    <a:pt x="250344" y="1096572"/>
                    <a:pt x="250344" y="1062506"/>
                  </a:cubicBezTo>
                  <a:cubicBezTo>
                    <a:pt x="250344" y="1062506"/>
                    <a:pt x="250344" y="1062506"/>
                    <a:pt x="250344" y="653716"/>
                  </a:cubicBezTo>
                  <a:cubicBezTo>
                    <a:pt x="250344" y="653716"/>
                    <a:pt x="250344" y="653716"/>
                    <a:pt x="223280" y="653716"/>
                  </a:cubicBezTo>
                  <a:cubicBezTo>
                    <a:pt x="223280" y="653716"/>
                    <a:pt x="223280" y="653716"/>
                    <a:pt x="223280" y="1062506"/>
                  </a:cubicBezTo>
                  <a:cubicBezTo>
                    <a:pt x="223280" y="1096572"/>
                    <a:pt x="202982" y="1117011"/>
                    <a:pt x="169152" y="1117011"/>
                  </a:cubicBezTo>
                  <a:cubicBezTo>
                    <a:pt x="135322" y="1117011"/>
                    <a:pt x="108258" y="1096572"/>
                    <a:pt x="108258" y="1062506"/>
                  </a:cubicBezTo>
                  <a:cubicBezTo>
                    <a:pt x="108258" y="1062506"/>
                    <a:pt x="108258" y="1062506"/>
                    <a:pt x="108258" y="653716"/>
                  </a:cubicBezTo>
                  <a:cubicBezTo>
                    <a:pt x="108258" y="653716"/>
                    <a:pt x="108258" y="653716"/>
                    <a:pt x="108258" y="633277"/>
                  </a:cubicBezTo>
                  <a:cubicBezTo>
                    <a:pt x="108258" y="633277"/>
                    <a:pt x="108258" y="633277"/>
                    <a:pt x="108258" y="469761"/>
                  </a:cubicBezTo>
                  <a:cubicBezTo>
                    <a:pt x="108258" y="469761"/>
                    <a:pt x="108258" y="469761"/>
                    <a:pt x="108258" y="367564"/>
                  </a:cubicBezTo>
                  <a:cubicBezTo>
                    <a:pt x="108258" y="367564"/>
                    <a:pt x="108258" y="367564"/>
                    <a:pt x="87960" y="367564"/>
                  </a:cubicBezTo>
                  <a:cubicBezTo>
                    <a:pt x="87960" y="367564"/>
                    <a:pt x="87960" y="367564"/>
                    <a:pt x="87960" y="456135"/>
                  </a:cubicBezTo>
                  <a:cubicBezTo>
                    <a:pt x="87960" y="456135"/>
                    <a:pt x="87960" y="456135"/>
                    <a:pt x="87960" y="612837"/>
                  </a:cubicBezTo>
                  <a:cubicBezTo>
                    <a:pt x="87960" y="640090"/>
                    <a:pt x="74428" y="653716"/>
                    <a:pt x="47364" y="653716"/>
                  </a:cubicBezTo>
                  <a:cubicBezTo>
                    <a:pt x="20300" y="653716"/>
                    <a:pt x="0" y="640090"/>
                    <a:pt x="0" y="612837"/>
                  </a:cubicBezTo>
                  <a:cubicBezTo>
                    <a:pt x="0" y="612837"/>
                    <a:pt x="0" y="612837"/>
                    <a:pt x="0" y="347124"/>
                  </a:cubicBezTo>
                  <a:cubicBezTo>
                    <a:pt x="0" y="278993"/>
                    <a:pt x="67662" y="217674"/>
                    <a:pt x="135322" y="217674"/>
                  </a:cubicBezTo>
                  <a:close/>
                  <a:moveTo>
                    <a:pt x="236292" y="0"/>
                  </a:moveTo>
                  <a:cubicBezTo>
                    <a:pt x="292448" y="0"/>
                    <a:pt x="337968" y="45522"/>
                    <a:pt x="337968" y="101677"/>
                  </a:cubicBezTo>
                  <a:cubicBezTo>
                    <a:pt x="337968" y="157832"/>
                    <a:pt x="292448" y="203354"/>
                    <a:pt x="236292" y="203354"/>
                  </a:cubicBezTo>
                  <a:cubicBezTo>
                    <a:pt x="180136" y="203354"/>
                    <a:pt x="134616" y="157832"/>
                    <a:pt x="134616" y="101677"/>
                  </a:cubicBezTo>
                  <a:cubicBezTo>
                    <a:pt x="134616" y="45522"/>
                    <a:pt x="180136" y="0"/>
                    <a:pt x="23629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id-ID" sz="3599">
                <a:latin typeface="Calibri" panose="020F0502020204030204" pitchFamily="34" charset="0"/>
              </a:endParaRPr>
            </a:p>
          </p:txBody>
        </p:sp>
        <p:sp>
          <p:nvSpPr>
            <p:cNvPr id="132" name="Freeform 115">
              <a:extLst>
                <a:ext uri="{FF2B5EF4-FFF2-40B4-BE49-F238E27FC236}">
                  <a16:creationId xmlns:a16="http://schemas.microsoft.com/office/drawing/2014/main" id="{0F703DE0-0C97-416D-BEAD-ECA4139B70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95302" y="5320689"/>
              <a:ext cx="273905" cy="602426"/>
            </a:xfrm>
            <a:custGeom>
              <a:avLst/>
              <a:gdLst>
                <a:gd name="connsiteX0" fmla="*/ 135322 w 466856"/>
                <a:gd name="connsiteY0" fmla="*/ 217674 h 1117011"/>
                <a:gd name="connsiteX1" fmla="*/ 189450 w 466856"/>
                <a:gd name="connsiteY1" fmla="*/ 217674 h 1117011"/>
                <a:gd name="connsiteX2" fmla="*/ 202982 w 466856"/>
                <a:gd name="connsiteY2" fmla="*/ 217674 h 1117011"/>
                <a:gd name="connsiteX3" fmla="*/ 338302 w 466856"/>
                <a:gd name="connsiteY3" fmla="*/ 217674 h 1117011"/>
                <a:gd name="connsiteX4" fmla="*/ 466856 w 466856"/>
                <a:gd name="connsiteY4" fmla="*/ 347124 h 1117011"/>
                <a:gd name="connsiteX5" fmla="*/ 466856 w 466856"/>
                <a:gd name="connsiteY5" fmla="*/ 612837 h 1117011"/>
                <a:gd name="connsiteX6" fmla="*/ 426260 w 466856"/>
                <a:gd name="connsiteY6" fmla="*/ 653716 h 1117011"/>
                <a:gd name="connsiteX7" fmla="*/ 385664 w 466856"/>
                <a:gd name="connsiteY7" fmla="*/ 612837 h 1117011"/>
                <a:gd name="connsiteX8" fmla="*/ 385664 w 466856"/>
                <a:gd name="connsiteY8" fmla="*/ 456135 h 1117011"/>
                <a:gd name="connsiteX9" fmla="*/ 385664 w 466856"/>
                <a:gd name="connsiteY9" fmla="*/ 367564 h 1117011"/>
                <a:gd name="connsiteX10" fmla="*/ 358600 w 466856"/>
                <a:gd name="connsiteY10" fmla="*/ 367564 h 1117011"/>
                <a:gd name="connsiteX11" fmla="*/ 358600 w 466856"/>
                <a:gd name="connsiteY11" fmla="*/ 469761 h 1117011"/>
                <a:gd name="connsiteX12" fmla="*/ 358600 w 466856"/>
                <a:gd name="connsiteY12" fmla="*/ 633277 h 1117011"/>
                <a:gd name="connsiteX13" fmla="*/ 358600 w 466856"/>
                <a:gd name="connsiteY13" fmla="*/ 653716 h 1117011"/>
                <a:gd name="connsiteX14" fmla="*/ 358600 w 466856"/>
                <a:gd name="connsiteY14" fmla="*/ 1062506 h 1117011"/>
                <a:gd name="connsiteX15" fmla="*/ 304472 w 466856"/>
                <a:gd name="connsiteY15" fmla="*/ 1117011 h 1117011"/>
                <a:gd name="connsiteX16" fmla="*/ 250344 w 466856"/>
                <a:gd name="connsiteY16" fmla="*/ 1062506 h 1117011"/>
                <a:gd name="connsiteX17" fmla="*/ 250344 w 466856"/>
                <a:gd name="connsiteY17" fmla="*/ 653716 h 1117011"/>
                <a:gd name="connsiteX18" fmla="*/ 223280 w 466856"/>
                <a:gd name="connsiteY18" fmla="*/ 653716 h 1117011"/>
                <a:gd name="connsiteX19" fmla="*/ 223280 w 466856"/>
                <a:gd name="connsiteY19" fmla="*/ 1062506 h 1117011"/>
                <a:gd name="connsiteX20" fmla="*/ 169152 w 466856"/>
                <a:gd name="connsiteY20" fmla="*/ 1117011 h 1117011"/>
                <a:gd name="connsiteX21" fmla="*/ 108258 w 466856"/>
                <a:gd name="connsiteY21" fmla="*/ 1062506 h 1117011"/>
                <a:gd name="connsiteX22" fmla="*/ 108258 w 466856"/>
                <a:gd name="connsiteY22" fmla="*/ 653716 h 1117011"/>
                <a:gd name="connsiteX23" fmla="*/ 108258 w 466856"/>
                <a:gd name="connsiteY23" fmla="*/ 633277 h 1117011"/>
                <a:gd name="connsiteX24" fmla="*/ 108258 w 466856"/>
                <a:gd name="connsiteY24" fmla="*/ 469761 h 1117011"/>
                <a:gd name="connsiteX25" fmla="*/ 108258 w 466856"/>
                <a:gd name="connsiteY25" fmla="*/ 367564 h 1117011"/>
                <a:gd name="connsiteX26" fmla="*/ 87960 w 466856"/>
                <a:gd name="connsiteY26" fmla="*/ 367564 h 1117011"/>
                <a:gd name="connsiteX27" fmla="*/ 87960 w 466856"/>
                <a:gd name="connsiteY27" fmla="*/ 456135 h 1117011"/>
                <a:gd name="connsiteX28" fmla="*/ 87960 w 466856"/>
                <a:gd name="connsiteY28" fmla="*/ 612837 h 1117011"/>
                <a:gd name="connsiteX29" fmla="*/ 47364 w 466856"/>
                <a:gd name="connsiteY29" fmla="*/ 653716 h 1117011"/>
                <a:gd name="connsiteX30" fmla="*/ 0 w 466856"/>
                <a:gd name="connsiteY30" fmla="*/ 612837 h 1117011"/>
                <a:gd name="connsiteX31" fmla="*/ 0 w 466856"/>
                <a:gd name="connsiteY31" fmla="*/ 347124 h 1117011"/>
                <a:gd name="connsiteX32" fmla="*/ 135322 w 466856"/>
                <a:gd name="connsiteY32" fmla="*/ 217674 h 1117011"/>
                <a:gd name="connsiteX33" fmla="*/ 236292 w 466856"/>
                <a:gd name="connsiteY33" fmla="*/ 0 h 1117011"/>
                <a:gd name="connsiteX34" fmla="*/ 337968 w 466856"/>
                <a:gd name="connsiteY34" fmla="*/ 101677 h 1117011"/>
                <a:gd name="connsiteX35" fmla="*/ 236292 w 466856"/>
                <a:gd name="connsiteY35" fmla="*/ 203354 h 1117011"/>
                <a:gd name="connsiteX36" fmla="*/ 134616 w 466856"/>
                <a:gd name="connsiteY36" fmla="*/ 101677 h 1117011"/>
                <a:gd name="connsiteX37" fmla="*/ 236292 w 466856"/>
                <a:gd name="connsiteY37" fmla="*/ 0 h 1117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466856" h="1117011">
                  <a:moveTo>
                    <a:pt x="135322" y="217674"/>
                  </a:moveTo>
                  <a:cubicBezTo>
                    <a:pt x="135322" y="217674"/>
                    <a:pt x="135322" y="217674"/>
                    <a:pt x="189450" y="217674"/>
                  </a:cubicBezTo>
                  <a:cubicBezTo>
                    <a:pt x="189450" y="217674"/>
                    <a:pt x="189450" y="217674"/>
                    <a:pt x="202982" y="217674"/>
                  </a:cubicBezTo>
                  <a:cubicBezTo>
                    <a:pt x="202982" y="217674"/>
                    <a:pt x="202982" y="217674"/>
                    <a:pt x="338302" y="217674"/>
                  </a:cubicBezTo>
                  <a:cubicBezTo>
                    <a:pt x="405962" y="217674"/>
                    <a:pt x="466856" y="278993"/>
                    <a:pt x="466856" y="347124"/>
                  </a:cubicBezTo>
                  <a:cubicBezTo>
                    <a:pt x="466856" y="347124"/>
                    <a:pt x="466856" y="347124"/>
                    <a:pt x="466856" y="612837"/>
                  </a:cubicBezTo>
                  <a:cubicBezTo>
                    <a:pt x="466856" y="640090"/>
                    <a:pt x="446558" y="653716"/>
                    <a:pt x="426260" y="653716"/>
                  </a:cubicBezTo>
                  <a:cubicBezTo>
                    <a:pt x="399196" y="653716"/>
                    <a:pt x="385664" y="640090"/>
                    <a:pt x="385664" y="612837"/>
                  </a:cubicBezTo>
                  <a:cubicBezTo>
                    <a:pt x="385664" y="612837"/>
                    <a:pt x="385664" y="612837"/>
                    <a:pt x="385664" y="456135"/>
                  </a:cubicBezTo>
                  <a:cubicBezTo>
                    <a:pt x="385664" y="456135"/>
                    <a:pt x="385664" y="456135"/>
                    <a:pt x="385664" y="367564"/>
                  </a:cubicBezTo>
                  <a:cubicBezTo>
                    <a:pt x="385664" y="367564"/>
                    <a:pt x="385664" y="367564"/>
                    <a:pt x="358600" y="367564"/>
                  </a:cubicBezTo>
                  <a:cubicBezTo>
                    <a:pt x="358600" y="367564"/>
                    <a:pt x="358600" y="367564"/>
                    <a:pt x="358600" y="469761"/>
                  </a:cubicBezTo>
                  <a:cubicBezTo>
                    <a:pt x="358600" y="469761"/>
                    <a:pt x="358600" y="469761"/>
                    <a:pt x="358600" y="633277"/>
                  </a:cubicBezTo>
                  <a:cubicBezTo>
                    <a:pt x="358600" y="633277"/>
                    <a:pt x="358600" y="633277"/>
                    <a:pt x="358600" y="653716"/>
                  </a:cubicBezTo>
                  <a:cubicBezTo>
                    <a:pt x="358600" y="653716"/>
                    <a:pt x="358600" y="653716"/>
                    <a:pt x="358600" y="1062506"/>
                  </a:cubicBezTo>
                  <a:cubicBezTo>
                    <a:pt x="358600" y="1096572"/>
                    <a:pt x="338302" y="1117011"/>
                    <a:pt x="304472" y="1117011"/>
                  </a:cubicBezTo>
                  <a:cubicBezTo>
                    <a:pt x="270642" y="1117011"/>
                    <a:pt x="250344" y="1096572"/>
                    <a:pt x="250344" y="1062506"/>
                  </a:cubicBezTo>
                  <a:cubicBezTo>
                    <a:pt x="250344" y="1062506"/>
                    <a:pt x="250344" y="1062506"/>
                    <a:pt x="250344" y="653716"/>
                  </a:cubicBezTo>
                  <a:cubicBezTo>
                    <a:pt x="250344" y="653716"/>
                    <a:pt x="250344" y="653716"/>
                    <a:pt x="223280" y="653716"/>
                  </a:cubicBezTo>
                  <a:cubicBezTo>
                    <a:pt x="223280" y="653716"/>
                    <a:pt x="223280" y="653716"/>
                    <a:pt x="223280" y="1062506"/>
                  </a:cubicBezTo>
                  <a:cubicBezTo>
                    <a:pt x="223280" y="1096572"/>
                    <a:pt x="202982" y="1117011"/>
                    <a:pt x="169152" y="1117011"/>
                  </a:cubicBezTo>
                  <a:cubicBezTo>
                    <a:pt x="135322" y="1117011"/>
                    <a:pt x="108258" y="1096572"/>
                    <a:pt x="108258" y="1062506"/>
                  </a:cubicBezTo>
                  <a:cubicBezTo>
                    <a:pt x="108258" y="1062506"/>
                    <a:pt x="108258" y="1062506"/>
                    <a:pt x="108258" y="653716"/>
                  </a:cubicBezTo>
                  <a:cubicBezTo>
                    <a:pt x="108258" y="653716"/>
                    <a:pt x="108258" y="653716"/>
                    <a:pt x="108258" y="633277"/>
                  </a:cubicBezTo>
                  <a:cubicBezTo>
                    <a:pt x="108258" y="633277"/>
                    <a:pt x="108258" y="633277"/>
                    <a:pt x="108258" y="469761"/>
                  </a:cubicBezTo>
                  <a:cubicBezTo>
                    <a:pt x="108258" y="469761"/>
                    <a:pt x="108258" y="469761"/>
                    <a:pt x="108258" y="367564"/>
                  </a:cubicBezTo>
                  <a:cubicBezTo>
                    <a:pt x="108258" y="367564"/>
                    <a:pt x="108258" y="367564"/>
                    <a:pt x="87960" y="367564"/>
                  </a:cubicBezTo>
                  <a:cubicBezTo>
                    <a:pt x="87960" y="367564"/>
                    <a:pt x="87960" y="367564"/>
                    <a:pt x="87960" y="456135"/>
                  </a:cubicBezTo>
                  <a:cubicBezTo>
                    <a:pt x="87960" y="456135"/>
                    <a:pt x="87960" y="456135"/>
                    <a:pt x="87960" y="612837"/>
                  </a:cubicBezTo>
                  <a:cubicBezTo>
                    <a:pt x="87960" y="640090"/>
                    <a:pt x="74428" y="653716"/>
                    <a:pt x="47364" y="653716"/>
                  </a:cubicBezTo>
                  <a:cubicBezTo>
                    <a:pt x="20300" y="653716"/>
                    <a:pt x="0" y="640090"/>
                    <a:pt x="0" y="612837"/>
                  </a:cubicBezTo>
                  <a:cubicBezTo>
                    <a:pt x="0" y="612837"/>
                    <a:pt x="0" y="612837"/>
                    <a:pt x="0" y="347124"/>
                  </a:cubicBezTo>
                  <a:cubicBezTo>
                    <a:pt x="0" y="278993"/>
                    <a:pt x="67662" y="217674"/>
                    <a:pt x="135322" y="217674"/>
                  </a:cubicBezTo>
                  <a:close/>
                  <a:moveTo>
                    <a:pt x="236292" y="0"/>
                  </a:moveTo>
                  <a:cubicBezTo>
                    <a:pt x="292448" y="0"/>
                    <a:pt x="337968" y="45522"/>
                    <a:pt x="337968" y="101677"/>
                  </a:cubicBezTo>
                  <a:cubicBezTo>
                    <a:pt x="337968" y="157832"/>
                    <a:pt x="292448" y="203354"/>
                    <a:pt x="236292" y="203354"/>
                  </a:cubicBezTo>
                  <a:cubicBezTo>
                    <a:pt x="180136" y="203354"/>
                    <a:pt x="134616" y="157832"/>
                    <a:pt x="134616" y="101677"/>
                  </a:cubicBezTo>
                  <a:cubicBezTo>
                    <a:pt x="134616" y="45522"/>
                    <a:pt x="180136" y="0"/>
                    <a:pt x="23629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id-ID" sz="3599">
                <a:latin typeface="Calibri" panose="020F0502020204030204" pitchFamily="34" charset="0"/>
              </a:endParaRPr>
            </a:p>
          </p:txBody>
        </p:sp>
      </p:grpSp>
      <p:sp>
        <p:nvSpPr>
          <p:cNvPr id="134" name="Oval 141">
            <a:extLst>
              <a:ext uri="{FF2B5EF4-FFF2-40B4-BE49-F238E27FC236}">
                <a16:creationId xmlns:a16="http://schemas.microsoft.com/office/drawing/2014/main" id="{3D3455A0-CD76-4FA3-B403-8416FD4E5930}"/>
              </a:ext>
            </a:extLst>
          </p:cNvPr>
          <p:cNvSpPr/>
          <p:nvPr/>
        </p:nvSpPr>
        <p:spPr>
          <a:xfrm>
            <a:off x="934854" y="5188558"/>
            <a:ext cx="858116" cy="511060"/>
          </a:xfrm>
          <a:prstGeom prst="ellipse">
            <a:avLst/>
          </a:prstGeom>
          <a:solidFill>
            <a:srgbClr val="36A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>
                <a:latin typeface="Calibri" panose="020F0502020204030204" pitchFamily="34" charset="0"/>
              </a:rPr>
              <a:t>2017</a:t>
            </a:r>
          </a:p>
        </p:txBody>
      </p:sp>
      <p:sp>
        <p:nvSpPr>
          <p:cNvPr id="135" name="Oval 141">
            <a:extLst>
              <a:ext uri="{FF2B5EF4-FFF2-40B4-BE49-F238E27FC236}">
                <a16:creationId xmlns:a16="http://schemas.microsoft.com/office/drawing/2014/main" id="{C320B7E7-1A64-4A2B-9DB7-F74A0FB5B03A}"/>
              </a:ext>
            </a:extLst>
          </p:cNvPr>
          <p:cNvSpPr/>
          <p:nvPr/>
        </p:nvSpPr>
        <p:spPr>
          <a:xfrm>
            <a:off x="958666" y="4373230"/>
            <a:ext cx="858116" cy="511060"/>
          </a:xfrm>
          <a:prstGeom prst="ellipse">
            <a:avLst/>
          </a:prstGeom>
          <a:solidFill>
            <a:srgbClr val="8BC1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>
                <a:latin typeface="Calibri" panose="020F0502020204030204" pitchFamily="34" charset="0"/>
              </a:rPr>
              <a:t>2018</a:t>
            </a:r>
          </a:p>
        </p:txBody>
      </p:sp>
      <p:sp>
        <p:nvSpPr>
          <p:cNvPr id="136" name="Oval 141">
            <a:extLst>
              <a:ext uri="{FF2B5EF4-FFF2-40B4-BE49-F238E27FC236}">
                <a16:creationId xmlns:a16="http://schemas.microsoft.com/office/drawing/2014/main" id="{AF749F21-730E-4085-AE12-B4CF64833AAC}"/>
              </a:ext>
            </a:extLst>
          </p:cNvPr>
          <p:cNvSpPr/>
          <p:nvPr/>
        </p:nvSpPr>
        <p:spPr>
          <a:xfrm>
            <a:off x="958666" y="3534091"/>
            <a:ext cx="858116" cy="511060"/>
          </a:xfrm>
          <a:prstGeom prst="ellipse">
            <a:avLst/>
          </a:prstGeom>
          <a:solidFill>
            <a:srgbClr val="1D9A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>
                <a:latin typeface="Calibri" panose="020F0502020204030204" pitchFamily="34" charset="0"/>
              </a:rPr>
              <a:t>2019</a:t>
            </a:r>
          </a:p>
        </p:txBody>
      </p:sp>
      <p:sp>
        <p:nvSpPr>
          <p:cNvPr id="137" name="TextBox 140">
            <a:extLst>
              <a:ext uri="{FF2B5EF4-FFF2-40B4-BE49-F238E27FC236}">
                <a16:creationId xmlns:a16="http://schemas.microsoft.com/office/drawing/2014/main" id="{226A26D7-8FB0-4CB4-8834-B462F4D65541}"/>
              </a:ext>
            </a:extLst>
          </p:cNvPr>
          <p:cNvSpPr txBox="1"/>
          <p:nvPr/>
        </p:nvSpPr>
        <p:spPr>
          <a:xfrm>
            <a:off x="5835094" y="2711710"/>
            <a:ext cx="12774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rgbClr val="F19D19"/>
                </a:solidFill>
                <a:latin typeface="Calibri" panose="020F0502020204030204" pitchFamily="34" charset="0"/>
                <a:ea typeface="Lato Light" panose="020F0502020204030203" pitchFamily="34" charset="0"/>
                <a:cs typeface="Calibri" panose="020F0502020204030204" pitchFamily="34" charset="0"/>
              </a:rPr>
              <a:t>35.630</a:t>
            </a:r>
          </a:p>
        </p:txBody>
      </p:sp>
      <p:sp>
        <p:nvSpPr>
          <p:cNvPr id="138" name="Oval 141">
            <a:extLst>
              <a:ext uri="{FF2B5EF4-FFF2-40B4-BE49-F238E27FC236}">
                <a16:creationId xmlns:a16="http://schemas.microsoft.com/office/drawing/2014/main" id="{4E516D7C-8CDA-4C59-8F0F-63A88339FC1A}"/>
              </a:ext>
            </a:extLst>
          </p:cNvPr>
          <p:cNvSpPr/>
          <p:nvPr/>
        </p:nvSpPr>
        <p:spPr>
          <a:xfrm>
            <a:off x="934854" y="2726700"/>
            <a:ext cx="858116" cy="511060"/>
          </a:xfrm>
          <a:prstGeom prst="ellipse">
            <a:avLst/>
          </a:prstGeom>
          <a:solidFill>
            <a:srgbClr val="F19D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>
                <a:latin typeface="Calibri" panose="020F0502020204030204" pitchFamily="34" charset="0"/>
              </a:rPr>
              <a:t>2020</a:t>
            </a:r>
          </a:p>
        </p:txBody>
      </p:sp>
      <p:grpSp>
        <p:nvGrpSpPr>
          <p:cNvPr id="139" name="Group 131">
            <a:extLst>
              <a:ext uri="{FF2B5EF4-FFF2-40B4-BE49-F238E27FC236}">
                <a16:creationId xmlns:a16="http://schemas.microsoft.com/office/drawing/2014/main" id="{55A69586-52DE-4D19-8BF0-C4CECC0A7775}"/>
              </a:ext>
            </a:extLst>
          </p:cNvPr>
          <p:cNvGrpSpPr/>
          <p:nvPr/>
        </p:nvGrpSpPr>
        <p:grpSpPr>
          <a:xfrm>
            <a:off x="2118340" y="2641329"/>
            <a:ext cx="3395311" cy="602426"/>
            <a:chOff x="1520825" y="762000"/>
            <a:chExt cx="2450143" cy="472919"/>
          </a:xfrm>
          <a:solidFill>
            <a:schemeClr val="bg1">
              <a:lumMod val="85000"/>
            </a:schemeClr>
          </a:solidFill>
        </p:grpSpPr>
        <p:sp>
          <p:nvSpPr>
            <p:cNvPr id="140" name="Freeform 75">
              <a:extLst>
                <a:ext uri="{FF2B5EF4-FFF2-40B4-BE49-F238E27FC236}">
                  <a16:creationId xmlns:a16="http://schemas.microsoft.com/office/drawing/2014/main" id="{6D4F648E-60E6-4365-96C6-A60B1E6E20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0825" y="762000"/>
              <a:ext cx="197657" cy="472919"/>
            </a:xfrm>
            <a:custGeom>
              <a:avLst/>
              <a:gdLst>
                <a:gd name="connsiteX0" fmla="*/ 135322 w 466856"/>
                <a:gd name="connsiteY0" fmla="*/ 217674 h 1117011"/>
                <a:gd name="connsiteX1" fmla="*/ 189450 w 466856"/>
                <a:gd name="connsiteY1" fmla="*/ 217674 h 1117011"/>
                <a:gd name="connsiteX2" fmla="*/ 202982 w 466856"/>
                <a:gd name="connsiteY2" fmla="*/ 217674 h 1117011"/>
                <a:gd name="connsiteX3" fmla="*/ 338302 w 466856"/>
                <a:gd name="connsiteY3" fmla="*/ 217674 h 1117011"/>
                <a:gd name="connsiteX4" fmla="*/ 466856 w 466856"/>
                <a:gd name="connsiteY4" fmla="*/ 347124 h 1117011"/>
                <a:gd name="connsiteX5" fmla="*/ 466856 w 466856"/>
                <a:gd name="connsiteY5" fmla="*/ 612837 h 1117011"/>
                <a:gd name="connsiteX6" fmla="*/ 426260 w 466856"/>
                <a:gd name="connsiteY6" fmla="*/ 653716 h 1117011"/>
                <a:gd name="connsiteX7" fmla="*/ 385664 w 466856"/>
                <a:gd name="connsiteY7" fmla="*/ 612837 h 1117011"/>
                <a:gd name="connsiteX8" fmla="*/ 385664 w 466856"/>
                <a:gd name="connsiteY8" fmla="*/ 456135 h 1117011"/>
                <a:gd name="connsiteX9" fmla="*/ 385664 w 466856"/>
                <a:gd name="connsiteY9" fmla="*/ 367564 h 1117011"/>
                <a:gd name="connsiteX10" fmla="*/ 358600 w 466856"/>
                <a:gd name="connsiteY10" fmla="*/ 367564 h 1117011"/>
                <a:gd name="connsiteX11" fmla="*/ 358600 w 466856"/>
                <a:gd name="connsiteY11" fmla="*/ 469761 h 1117011"/>
                <a:gd name="connsiteX12" fmla="*/ 358600 w 466856"/>
                <a:gd name="connsiteY12" fmla="*/ 633277 h 1117011"/>
                <a:gd name="connsiteX13" fmla="*/ 358600 w 466856"/>
                <a:gd name="connsiteY13" fmla="*/ 653716 h 1117011"/>
                <a:gd name="connsiteX14" fmla="*/ 358600 w 466856"/>
                <a:gd name="connsiteY14" fmla="*/ 1062506 h 1117011"/>
                <a:gd name="connsiteX15" fmla="*/ 304472 w 466856"/>
                <a:gd name="connsiteY15" fmla="*/ 1117011 h 1117011"/>
                <a:gd name="connsiteX16" fmla="*/ 250344 w 466856"/>
                <a:gd name="connsiteY16" fmla="*/ 1062506 h 1117011"/>
                <a:gd name="connsiteX17" fmla="*/ 250344 w 466856"/>
                <a:gd name="connsiteY17" fmla="*/ 653716 h 1117011"/>
                <a:gd name="connsiteX18" fmla="*/ 223280 w 466856"/>
                <a:gd name="connsiteY18" fmla="*/ 653716 h 1117011"/>
                <a:gd name="connsiteX19" fmla="*/ 223280 w 466856"/>
                <a:gd name="connsiteY19" fmla="*/ 1062506 h 1117011"/>
                <a:gd name="connsiteX20" fmla="*/ 169152 w 466856"/>
                <a:gd name="connsiteY20" fmla="*/ 1117011 h 1117011"/>
                <a:gd name="connsiteX21" fmla="*/ 108258 w 466856"/>
                <a:gd name="connsiteY21" fmla="*/ 1062506 h 1117011"/>
                <a:gd name="connsiteX22" fmla="*/ 108258 w 466856"/>
                <a:gd name="connsiteY22" fmla="*/ 653716 h 1117011"/>
                <a:gd name="connsiteX23" fmla="*/ 108258 w 466856"/>
                <a:gd name="connsiteY23" fmla="*/ 633277 h 1117011"/>
                <a:gd name="connsiteX24" fmla="*/ 108258 w 466856"/>
                <a:gd name="connsiteY24" fmla="*/ 469761 h 1117011"/>
                <a:gd name="connsiteX25" fmla="*/ 108258 w 466856"/>
                <a:gd name="connsiteY25" fmla="*/ 367564 h 1117011"/>
                <a:gd name="connsiteX26" fmla="*/ 87960 w 466856"/>
                <a:gd name="connsiteY26" fmla="*/ 367564 h 1117011"/>
                <a:gd name="connsiteX27" fmla="*/ 87960 w 466856"/>
                <a:gd name="connsiteY27" fmla="*/ 456135 h 1117011"/>
                <a:gd name="connsiteX28" fmla="*/ 87960 w 466856"/>
                <a:gd name="connsiteY28" fmla="*/ 612837 h 1117011"/>
                <a:gd name="connsiteX29" fmla="*/ 47364 w 466856"/>
                <a:gd name="connsiteY29" fmla="*/ 653716 h 1117011"/>
                <a:gd name="connsiteX30" fmla="*/ 0 w 466856"/>
                <a:gd name="connsiteY30" fmla="*/ 612837 h 1117011"/>
                <a:gd name="connsiteX31" fmla="*/ 0 w 466856"/>
                <a:gd name="connsiteY31" fmla="*/ 347124 h 1117011"/>
                <a:gd name="connsiteX32" fmla="*/ 135322 w 466856"/>
                <a:gd name="connsiteY32" fmla="*/ 217674 h 1117011"/>
                <a:gd name="connsiteX33" fmla="*/ 236292 w 466856"/>
                <a:gd name="connsiteY33" fmla="*/ 0 h 1117011"/>
                <a:gd name="connsiteX34" fmla="*/ 337968 w 466856"/>
                <a:gd name="connsiteY34" fmla="*/ 101677 h 1117011"/>
                <a:gd name="connsiteX35" fmla="*/ 236292 w 466856"/>
                <a:gd name="connsiteY35" fmla="*/ 203354 h 1117011"/>
                <a:gd name="connsiteX36" fmla="*/ 134616 w 466856"/>
                <a:gd name="connsiteY36" fmla="*/ 101677 h 1117011"/>
                <a:gd name="connsiteX37" fmla="*/ 236292 w 466856"/>
                <a:gd name="connsiteY37" fmla="*/ 0 h 1117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466856" h="1117011">
                  <a:moveTo>
                    <a:pt x="135322" y="217674"/>
                  </a:moveTo>
                  <a:cubicBezTo>
                    <a:pt x="135322" y="217674"/>
                    <a:pt x="135322" y="217674"/>
                    <a:pt x="189450" y="217674"/>
                  </a:cubicBezTo>
                  <a:cubicBezTo>
                    <a:pt x="189450" y="217674"/>
                    <a:pt x="189450" y="217674"/>
                    <a:pt x="202982" y="217674"/>
                  </a:cubicBezTo>
                  <a:cubicBezTo>
                    <a:pt x="202982" y="217674"/>
                    <a:pt x="202982" y="217674"/>
                    <a:pt x="338302" y="217674"/>
                  </a:cubicBezTo>
                  <a:cubicBezTo>
                    <a:pt x="405962" y="217674"/>
                    <a:pt x="466856" y="278993"/>
                    <a:pt x="466856" y="347124"/>
                  </a:cubicBezTo>
                  <a:cubicBezTo>
                    <a:pt x="466856" y="347124"/>
                    <a:pt x="466856" y="347124"/>
                    <a:pt x="466856" y="612837"/>
                  </a:cubicBezTo>
                  <a:cubicBezTo>
                    <a:pt x="466856" y="640090"/>
                    <a:pt x="446558" y="653716"/>
                    <a:pt x="426260" y="653716"/>
                  </a:cubicBezTo>
                  <a:cubicBezTo>
                    <a:pt x="399196" y="653716"/>
                    <a:pt x="385664" y="640090"/>
                    <a:pt x="385664" y="612837"/>
                  </a:cubicBezTo>
                  <a:cubicBezTo>
                    <a:pt x="385664" y="612837"/>
                    <a:pt x="385664" y="612837"/>
                    <a:pt x="385664" y="456135"/>
                  </a:cubicBezTo>
                  <a:cubicBezTo>
                    <a:pt x="385664" y="456135"/>
                    <a:pt x="385664" y="456135"/>
                    <a:pt x="385664" y="367564"/>
                  </a:cubicBezTo>
                  <a:cubicBezTo>
                    <a:pt x="385664" y="367564"/>
                    <a:pt x="385664" y="367564"/>
                    <a:pt x="358600" y="367564"/>
                  </a:cubicBezTo>
                  <a:cubicBezTo>
                    <a:pt x="358600" y="367564"/>
                    <a:pt x="358600" y="367564"/>
                    <a:pt x="358600" y="469761"/>
                  </a:cubicBezTo>
                  <a:cubicBezTo>
                    <a:pt x="358600" y="469761"/>
                    <a:pt x="358600" y="469761"/>
                    <a:pt x="358600" y="633277"/>
                  </a:cubicBezTo>
                  <a:cubicBezTo>
                    <a:pt x="358600" y="633277"/>
                    <a:pt x="358600" y="633277"/>
                    <a:pt x="358600" y="653716"/>
                  </a:cubicBezTo>
                  <a:cubicBezTo>
                    <a:pt x="358600" y="653716"/>
                    <a:pt x="358600" y="653716"/>
                    <a:pt x="358600" y="1062506"/>
                  </a:cubicBezTo>
                  <a:cubicBezTo>
                    <a:pt x="358600" y="1096572"/>
                    <a:pt x="338302" y="1117011"/>
                    <a:pt x="304472" y="1117011"/>
                  </a:cubicBezTo>
                  <a:cubicBezTo>
                    <a:pt x="270642" y="1117011"/>
                    <a:pt x="250344" y="1096572"/>
                    <a:pt x="250344" y="1062506"/>
                  </a:cubicBezTo>
                  <a:cubicBezTo>
                    <a:pt x="250344" y="1062506"/>
                    <a:pt x="250344" y="1062506"/>
                    <a:pt x="250344" y="653716"/>
                  </a:cubicBezTo>
                  <a:cubicBezTo>
                    <a:pt x="250344" y="653716"/>
                    <a:pt x="250344" y="653716"/>
                    <a:pt x="223280" y="653716"/>
                  </a:cubicBezTo>
                  <a:cubicBezTo>
                    <a:pt x="223280" y="653716"/>
                    <a:pt x="223280" y="653716"/>
                    <a:pt x="223280" y="1062506"/>
                  </a:cubicBezTo>
                  <a:cubicBezTo>
                    <a:pt x="223280" y="1096572"/>
                    <a:pt x="202982" y="1117011"/>
                    <a:pt x="169152" y="1117011"/>
                  </a:cubicBezTo>
                  <a:cubicBezTo>
                    <a:pt x="135322" y="1117011"/>
                    <a:pt x="108258" y="1096572"/>
                    <a:pt x="108258" y="1062506"/>
                  </a:cubicBezTo>
                  <a:cubicBezTo>
                    <a:pt x="108258" y="1062506"/>
                    <a:pt x="108258" y="1062506"/>
                    <a:pt x="108258" y="653716"/>
                  </a:cubicBezTo>
                  <a:cubicBezTo>
                    <a:pt x="108258" y="653716"/>
                    <a:pt x="108258" y="653716"/>
                    <a:pt x="108258" y="633277"/>
                  </a:cubicBezTo>
                  <a:cubicBezTo>
                    <a:pt x="108258" y="633277"/>
                    <a:pt x="108258" y="633277"/>
                    <a:pt x="108258" y="469761"/>
                  </a:cubicBezTo>
                  <a:cubicBezTo>
                    <a:pt x="108258" y="469761"/>
                    <a:pt x="108258" y="469761"/>
                    <a:pt x="108258" y="367564"/>
                  </a:cubicBezTo>
                  <a:cubicBezTo>
                    <a:pt x="108258" y="367564"/>
                    <a:pt x="108258" y="367564"/>
                    <a:pt x="87960" y="367564"/>
                  </a:cubicBezTo>
                  <a:cubicBezTo>
                    <a:pt x="87960" y="367564"/>
                    <a:pt x="87960" y="367564"/>
                    <a:pt x="87960" y="456135"/>
                  </a:cubicBezTo>
                  <a:cubicBezTo>
                    <a:pt x="87960" y="456135"/>
                    <a:pt x="87960" y="456135"/>
                    <a:pt x="87960" y="612837"/>
                  </a:cubicBezTo>
                  <a:cubicBezTo>
                    <a:pt x="87960" y="640090"/>
                    <a:pt x="74428" y="653716"/>
                    <a:pt x="47364" y="653716"/>
                  </a:cubicBezTo>
                  <a:cubicBezTo>
                    <a:pt x="20300" y="653716"/>
                    <a:pt x="0" y="640090"/>
                    <a:pt x="0" y="612837"/>
                  </a:cubicBezTo>
                  <a:cubicBezTo>
                    <a:pt x="0" y="612837"/>
                    <a:pt x="0" y="612837"/>
                    <a:pt x="0" y="347124"/>
                  </a:cubicBezTo>
                  <a:cubicBezTo>
                    <a:pt x="0" y="278993"/>
                    <a:pt x="67662" y="217674"/>
                    <a:pt x="135322" y="217674"/>
                  </a:cubicBezTo>
                  <a:close/>
                  <a:moveTo>
                    <a:pt x="236292" y="0"/>
                  </a:moveTo>
                  <a:cubicBezTo>
                    <a:pt x="292448" y="0"/>
                    <a:pt x="337968" y="45522"/>
                    <a:pt x="337968" y="101677"/>
                  </a:cubicBezTo>
                  <a:cubicBezTo>
                    <a:pt x="337968" y="157832"/>
                    <a:pt x="292448" y="203354"/>
                    <a:pt x="236292" y="203354"/>
                  </a:cubicBezTo>
                  <a:cubicBezTo>
                    <a:pt x="180136" y="203354"/>
                    <a:pt x="134616" y="157832"/>
                    <a:pt x="134616" y="101677"/>
                  </a:cubicBezTo>
                  <a:cubicBezTo>
                    <a:pt x="134616" y="45522"/>
                    <a:pt x="180136" y="0"/>
                    <a:pt x="236292" y="0"/>
                  </a:cubicBezTo>
                  <a:close/>
                </a:path>
              </a:pathLst>
            </a:custGeom>
            <a:solidFill>
              <a:srgbClr val="F19D19"/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id-ID" sz="3599">
                <a:latin typeface="Calibri" panose="020F0502020204030204" pitchFamily="34" charset="0"/>
              </a:endParaRPr>
            </a:p>
          </p:txBody>
        </p:sp>
        <p:sp>
          <p:nvSpPr>
            <p:cNvPr id="141" name="Freeform 76">
              <a:extLst>
                <a:ext uri="{FF2B5EF4-FFF2-40B4-BE49-F238E27FC236}">
                  <a16:creationId xmlns:a16="http://schemas.microsoft.com/office/drawing/2014/main" id="{0371AB0B-77CC-41E8-B80B-F25AC264F7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1825" y="762000"/>
              <a:ext cx="197657" cy="472919"/>
            </a:xfrm>
            <a:custGeom>
              <a:avLst/>
              <a:gdLst>
                <a:gd name="connsiteX0" fmla="*/ 135322 w 466856"/>
                <a:gd name="connsiteY0" fmla="*/ 217674 h 1117011"/>
                <a:gd name="connsiteX1" fmla="*/ 189450 w 466856"/>
                <a:gd name="connsiteY1" fmla="*/ 217674 h 1117011"/>
                <a:gd name="connsiteX2" fmla="*/ 202982 w 466856"/>
                <a:gd name="connsiteY2" fmla="*/ 217674 h 1117011"/>
                <a:gd name="connsiteX3" fmla="*/ 338302 w 466856"/>
                <a:gd name="connsiteY3" fmla="*/ 217674 h 1117011"/>
                <a:gd name="connsiteX4" fmla="*/ 466856 w 466856"/>
                <a:gd name="connsiteY4" fmla="*/ 347124 h 1117011"/>
                <a:gd name="connsiteX5" fmla="*/ 466856 w 466856"/>
                <a:gd name="connsiteY5" fmla="*/ 612837 h 1117011"/>
                <a:gd name="connsiteX6" fmla="*/ 426260 w 466856"/>
                <a:gd name="connsiteY6" fmla="*/ 653716 h 1117011"/>
                <a:gd name="connsiteX7" fmla="*/ 385664 w 466856"/>
                <a:gd name="connsiteY7" fmla="*/ 612837 h 1117011"/>
                <a:gd name="connsiteX8" fmla="*/ 385664 w 466856"/>
                <a:gd name="connsiteY8" fmla="*/ 456135 h 1117011"/>
                <a:gd name="connsiteX9" fmla="*/ 385664 w 466856"/>
                <a:gd name="connsiteY9" fmla="*/ 367564 h 1117011"/>
                <a:gd name="connsiteX10" fmla="*/ 358600 w 466856"/>
                <a:gd name="connsiteY10" fmla="*/ 367564 h 1117011"/>
                <a:gd name="connsiteX11" fmla="*/ 358600 w 466856"/>
                <a:gd name="connsiteY11" fmla="*/ 469761 h 1117011"/>
                <a:gd name="connsiteX12" fmla="*/ 358600 w 466856"/>
                <a:gd name="connsiteY12" fmla="*/ 633277 h 1117011"/>
                <a:gd name="connsiteX13" fmla="*/ 358600 w 466856"/>
                <a:gd name="connsiteY13" fmla="*/ 653716 h 1117011"/>
                <a:gd name="connsiteX14" fmla="*/ 358600 w 466856"/>
                <a:gd name="connsiteY14" fmla="*/ 1062506 h 1117011"/>
                <a:gd name="connsiteX15" fmla="*/ 304472 w 466856"/>
                <a:gd name="connsiteY15" fmla="*/ 1117011 h 1117011"/>
                <a:gd name="connsiteX16" fmla="*/ 250344 w 466856"/>
                <a:gd name="connsiteY16" fmla="*/ 1062506 h 1117011"/>
                <a:gd name="connsiteX17" fmla="*/ 250344 w 466856"/>
                <a:gd name="connsiteY17" fmla="*/ 653716 h 1117011"/>
                <a:gd name="connsiteX18" fmla="*/ 223280 w 466856"/>
                <a:gd name="connsiteY18" fmla="*/ 653716 h 1117011"/>
                <a:gd name="connsiteX19" fmla="*/ 223280 w 466856"/>
                <a:gd name="connsiteY19" fmla="*/ 1062506 h 1117011"/>
                <a:gd name="connsiteX20" fmla="*/ 169152 w 466856"/>
                <a:gd name="connsiteY20" fmla="*/ 1117011 h 1117011"/>
                <a:gd name="connsiteX21" fmla="*/ 108258 w 466856"/>
                <a:gd name="connsiteY21" fmla="*/ 1062506 h 1117011"/>
                <a:gd name="connsiteX22" fmla="*/ 108258 w 466856"/>
                <a:gd name="connsiteY22" fmla="*/ 653716 h 1117011"/>
                <a:gd name="connsiteX23" fmla="*/ 108258 w 466856"/>
                <a:gd name="connsiteY23" fmla="*/ 633277 h 1117011"/>
                <a:gd name="connsiteX24" fmla="*/ 108258 w 466856"/>
                <a:gd name="connsiteY24" fmla="*/ 469761 h 1117011"/>
                <a:gd name="connsiteX25" fmla="*/ 108258 w 466856"/>
                <a:gd name="connsiteY25" fmla="*/ 367564 h 1117011"/>
                <a:gd name="connsiteX26" fmla="*/ 87960 w 466856"/>
                <a:gd name="connsiteY26" fmla="*/ 367564 h 1117011"/>
                <a:gd name="connsiteX27" fmla="*/ 87960 w 466856"/>
                <a:gd name="connsiteY27" fmla="*/ 456135 h 1117011"/>
                <a:gd name="connsiteX28" fmla="*/ 87960 w 466856"/>
                <a:gd name="connsiteY28" fmla="*/ 612837 h 1117011"/>
                <a:gd name="connsiteX29" fmla="*/ 47364 w 466856"/>
                <a:gd name="connsiteY29" fmla="*/ 653716 h 1117011"/>
                <a:gd name="connsiteX30" fmla="*/ 0 w 466856"/>
                <a:gd name="connsiteY30" fmla="*/ 612837 h 1117011"/>
                <a:gd name="connsiteX31" fmla="*/ 0 w 466856"/>
                <a:gd name="connsiteY31" fmla="*/ 347124 h 1117011"/>
                <a:gd name="connsiteX32" fmla="*/ 135322 w 466856"/>
                <a:gd name="connsiteY32" fmla="*/ 217674 h 1117011"/>
                <a:gd name="connsiteX33" fmla="*/ 236292 w 466856"/>
                <a:gd name="connsiteY33" fmla="*/ 0 h 1117011"/>
                <a:gd name="connsiteX34" fmla="*/ 337968 w 466856"/>
                <a:gd name="connsiteY34" fmla="*/ 101677 h 1117011"/>
                <a:gd name="connsiteX35" fmla="*/ 236292 w 466856"/>
                <a:gd name="connsiteY35" fmla="*/ 203354 h 1117011"/>
                <a:gd name="connsiteX36" fmla="*/ 134616 w 466856"/>
                <a:gd name="connsiteY36" fmla="*/ 101677 h 1117011"/>
                <a:gd name="connsiteX37" fmla="*/ 236292 w 466856"/>
                <a:gd name="connsiteY37" fmla="*/ 0 h 1117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466856" h="1117011">
                  <a:moveTo>
                    <a:pt x="135322" y="217674"/>
                  </a:moveTo>
                  <a:cubicBezTo>
                    <a:pt x="135322" y="217674"/>
                    <a:pt x="135322" y="217674"/>
                    <a:pt x="189450" y="217674"/>
                  </a:cubicBezTo>
                  <a:cubicBezTo>
                    <a:pt x="189450" y="217674"/>
                    <a:pt x="189450" y="217674"/>
                    <a:pt x="202982" y="217674"/>
                  </a:cubicBezTo>
                  <a:cubicBezTo>
                    <a:pt x="202982" y="217674"/>
                    <a:pt x="202982" y="217674"/>
                    <a:pt x="338302" y="217674"/>
                  </a:cubicBezTo>
                  <a:cubicBezTo>
                    <a:pt x="405962" y="217674"/>
                    <a:pt x="466856" y="278993"/>
                    <a:pt x="466856" y="347124"/>
                  </a:cubicBezTo>
                  <a:cubicBezTo>
                    <a:pt x="466856" y="347124"/>
                    <a:pt x="466856" y="347124"/>
                    <a:pt x="466856" y="612837"/>
                  </a:cubicBezTo>
                  <a:cubicBezTo>
                    <a:pt x="466856" y="640090"/>
                    <a:pt x="446558" y="653716"/>
                    <a:pt x="426260" y="653716"/>
                  </a:cubicBezTo>
                  <a:cubicBezTo>
                    <a:pt x="399196" y="653716"/>
                    <a:pt x="385664" y="640090"/>
                    <a:pt x="385664" y="612837"/>
                  </a:cubicBezTo>
                  <a:cubicBezTo>
                    <a:pt x="385664" y="612837"/>
                    <a:pt x="385664" y="612837"/>
                    <a:pt x="385664" y="456135"/>
                  </a:cubicBezTo>
                  <a:cubicBezTo>
                    <a:pt x="385664" y="456135"/>
                    <a:pt x="385664" y="456135"/>
                    <a:pt x="385664" y="367564"/>
                  </a:cubicBezTo>
                  <a:cubicBezTo>
                    <a:pt x="385664" y="367564"/>
                    <a:pt x="385664" y="367564"/>
                    <a:pt x="358600" y="367564"/>
                  </a:cubicBezTo>
                  <a:cubicBezTo>
                    <a:pt x="358600" y="367564"/>
                    <a:pt x="358600" y="367564"/>
                    <a:pt x="358600" y="469761"/>
                  </a:cubicBezTo>
                  <a:cubicBezTo>
                    <a:pt x="358600" y="469761"/>
                    <a:pt x="358600" y="469761"/>
                    <a:pt x="358600" y="633277"/>
                  </a:cubicBezTo>
                  <a:cubicBezTo>
                    <a:pt x="358600" y="633277"/>
                    <a:pt x="358600" y="633277"/>
                    <a:pt x="358600" y="653716"/>
                  </a:cubicBezTo>
                  <a:cubicBezTo>
                    <a:pt x="358600" y="653716"/>
                    <a:pt x="358600" y="653716"/>
                    <a:pt x="358600" y="1062506"/>
                  </a:cubicBezTo>
                  <a:cubicBezTo>
                    <a:pt x="358600" y="1096572"/>
                    <a:pt x="338302" y="1117011"/>
                    <a:pt x="304472" y="1117011"/>
                  </a:cubicBezTo>
                  <a:cubicBezTo>
                    <a:pt x="270642" y="1117011"/>
                    <a:pt x="250344" y="1096572"/>
                    <a:pt x="250344" y="1062506"/>
                  </a:cubicBezTo>
                  <a:cubicBezTo>
                    <a:pt x="250344" y="1062506"/>
                    <a:pt x="250344" y="1062506"/>
                    <a:pt x="250344" y="653716"/>
                  </a:cubicBezTo>
                  <a:cubicBezTo>
                    <a:pt x="250344" y="653716"/>
                    <a:pt x="250344" y="653716"/>
                    <a:pt x="223280" y="653716"/>
                  </a:cubicBezTo>
                  <a:cubicBezTo>
                    <a:pt x="223280" y="653716"/>
                    <a:pt x="223280" y="653716"/>
                    <a:pt x="223280" y="1062506"/>
                  </a:cubicBezTo>
                  <a:cubicBezTo>
                    <a:pt x="223280" y="1096572"/>
                    <a:pt x="202982" y="1117011"/>
                    <a:pt x="169152" y="1117011"/>
                  </a:cubicBezTo>
                  <a:cubicBezTo>
                    <a:pt x="135322" y="1117011"/>
                    <a:pt x="108258" y="1096572"/>
                    <a:pt x="108258" y="1062506"/>
                  </a:cubicBezTo>
                  <a:cubicBezTo>
                    <a:pt x="108258" y="1062506"/>
                    <a:pt x="108258" y="1062506"/>
                    <a:pt x="108258" y="653716"/>
                  </a:cubicBezTo>
                  <a:cubicBezTo>
                    <a:pt x="108258" y="653716"/>
                    <a:pt x="108258" y="653716"/>
                    <a:pt x="108258" y="633277"/>
                  </a:cubicBezTo>
                  <a:cubicBezTo>
                    <a:pt x="108258" y="633277"/>
                    <a:pt x="108258" y="633277"/>
                    <a:pt x="108258" y="469761"/>
                  </a:cubicBezTo>
                  <a:cubicBezTo>
                    <a:pt x="108258" y="469761"/>
                    <a:pt x="108258" y="469761"/>
                    <a:pt x="108258" y="367564"/>
                  </a:cubicBezTo>
                  <a:cubicBezTo>
                    <a:pt x="108258" y="367564"/>
                    <a:pt x="108258" y="367564"/>
                    <a:pt x="87960" y="367564"/>
                  </a:cubicBezTo>
                  <a:cubicBezTo>
                    <a:pt x="87960" y="367564"/>
                    <a:pt x="87960" y="367564"/>
                    <a:pt x="87960" y="456135"/>
                  </a:cubicBezTo>
                  <a:cubicBezTo>
                    <a:pt x="87960" y="456135"/>
                    <a:pt x="87960" y="456135"/>
                    <a:pt x="87960" y="612837"/>
                  </a:cubicBezTo>
                  <a:cubicBezTo>
                    <a:pt x="87960" y="640090"/>
                    <a:pt x="74428" y="653716"/>
                    <a:pt x="47364" y="653716"/>
                  </a:cubicBezTo>
                  <a:cubicBezTo>
                    <a:pt x="20300" y="653716"/>
                    <a:pt x="0" y="640090"/>
                    <a:pt x="0" y="612837"/>
                  </a:cubicBezTo>
                  <a:cubicBezTo>
                    <a:pt x="0" y="612837"/>
                    <a:pt x="0" y="612837"/>
                    <a:pt x="0" y="347124"/>
                  </a:cubicBezTo>
                  <a:cubicBezTo>
                    <a:pt x="0" y="278993"/>
                    <a:pt x="67662" y="217674"/>
                    <a:pt x="135322" y="217674"/>
                  </a:cubicBezTo>
                  <a:close/>
                  <a:moveTo>
                    <a:pt x="236292" y="0"/>
                  </a:moveTo>
                  <a:cubicBezTo>
                    <a:pt x="292448" y="0"/>
                    <a:pt x="337968" y="45522"/>
                    <a:pt x="337968" y="101677"/>
                  </a:cubicBezTo>
                  <a:cubicBezTo>
                    <a:pt x="337968" y="157832"/>
                    <a:pt x="292448" y="203354"/>
                    <a:pt x="236292" y="203354"/>
                  </a:cubicBezTo>
                  <a:cubicBezTo>
                    <a:pt x="180136" y="203354"/>
                    <a:pt x="134616" y="157832"/>
                    <a:pt x="134616" y="101677"/>
                  </a:cubicBezTo>
                  <a:cubicBezTo>
                    <a:pt x="134616" y="45522"/>
                    <a:pt x="180136" y="0"/>
                    <a:pt x="236292" y="0"/>
                  </a:cubicBezTo>
                  <a:close/>
                </a:path>
              </a:pathLst>
            </a:custGeom>
            <a:solidFill>
              <a:srgbClr val="F19D19"/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id-ID" sz="3599">
                <a:latin typeface="Calibri" panose="020F0502020204030204" pitchFamily="34" charset="0"/>
              </a:endParaRPr>
            </a:p>
          </p:txBody>
        </p:sp>
        <p:sp>
          <p:nvSpPr>
            <p:cNvPr id="142" name="Freeform 77">
              <a:extLst>
                <a:ext uri="{FF2B5EF4-FFF2-40B4-BE49-F238E27FC236}">
                  <a16:creationId xmlns:a16="http://schemas.microsoft.com/office/drawing/2014/main" id="{12E1596A-53A4-4671-A994-4CC0D58CAF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2825" y="762000"/>
              <a:ext cx="197657" cy="472919"/>
            </a:xfrm>
            <a:custGeom>
              <a:avLst/>
              <a:gdLst>
                <a:gd name="connsiteX0" fmla="*/ 135322 w 466856"/>
                <a:gd name="connsiteY0" fmla="*/ 217674 h 1117011"/>
                <a:gd name="connsiteX1" fmla="*/ 189450 w 466856"/>
                <a:gd name="connsiteY1" fmla="*/ 217674 h 1117011"/>
                <a:gd name="connsiteX2" fmla="*/ 202982 w 466856"/>
                <a:gd name="connsiteY2" fmla="*/ 217674 h 1117011"/>
                <a:gd name="connsiteX3" fmla="*/ 338302 w 466856"/>
                <a:gd name="connsiteY3" fmla="*/ 217674 h 1117011"/>
                <a:gd name="connsiteX4" fmla="*/ 466856 w 466856"/>
                <a:gd name="connsiteY4" fmla="*/ 347124 h 1117011"/>
                <a:gd name="connsiteX5" fmla="*/ 466856 w 466856"/>
                <a:gd name="connsiteY5" fmla="*/ 612837 h 1117011"/>
                <a:gd name="connsiteX6" fmla="*/ 426260 w 466856"/>
                <a:gd name="connsiteY6" fmla="*/ 653716 h 1117011"/>
                <a:gd name="connsiteX7" fmla="*/ 385664 w 466856"/>
                <a:gd name="connsiteY7" fmla="*/ 612837 h 1117011"/>
                <a:gd name="connsiteX8" fmla="*/ 385664 w 466856"/>
                <a:gd name="connsiteY8" fmla="*/ 456135 h 1117011"/>
                <a:gd name="connsiteX9" fmla="*/ 385664 w 466856"/>
                <a:gd name="connsiteY9" fmla="*/ 367564 h 1117011"/>
                <a:gd name="connsiteX10" fmla="*/ 358600 w 466856"/>
                <a:gd name="connsiteY10" fmla="*/ 367564 h 1117011"/>
                <a:gd name="connsiteX11" fmla="*/ 358600 w 466856"/>
                <a:gd name="connsiteY11" fmla="*/ 469761 h 1117011"/>
                <a:gd name="connsiteX12" fmla="*/ 358600 w 466856"/>
                <a:gd name="connsiteY12" fmla="*/ 633277 h 1117011"/>
                <a:gd name="connsiteX13" fmla="*/ 358600 w 466856"/>
                <a:gd name="connsiteY13" fmla="*/ 653716 h 1117011"/>
                <a:gd name="connsiteX14" fmla="*/ 358600 w 466856"/>
                <a:gd name="connsiteY14" fmla="*/ 1062506 h 1117011"/>
                <a:gd name="connsiteX15" fmla="*/ 304472 w 466856"/>
                <a:gd name="connsiteY15" fmla="*/ 1117011 h 1117011"/>
                <a:gd name="connsiteX16" fmla="*/ 250344 w 466856"/>
                <a:gd name="connsiteY16" fmla="*/ 1062506 h 1117011"/>
                <a:gd name="connsiteX17" fmla="*/ 250344 w 466856"/>
                <a:gd name="connsiteY17" fmla="*/ 653716 h 1117011"/>
                <a:gd name="connsiteX18" fmla="*/ 223280 w 466856"/>
                <a:gd name="connsiteY18" fmla="*/ 653716 h 1117011"/>
                <a:gd name="connsiteX19" fmla="*/ 223280 w 466856"/>
                <a:gd name="connsiteY19" fmla="*/ 1062506 h 1117011"/>
                <a:gd name="connsiteX20" fmla="*/ 169152 w 466856"/>
                <a:gd name="connsiteY20" fmla="*/ 1117011 h 1117011"/>
                <a:gd name="connsiteX21" fmla="*/ 108258 w 466856"/>
                <a:gd name="connsiteY21" fmla="*/ 1062506 h 1117011"/>
                <a:gd name="connsiteX22" fmla="*/ 108258 w 466856"/>
                <a:gd name="connsiteY22" fmla="*/ 653716 h 1117011"/>
                <a:gd name="connsiteX23" fmla="*/ 108258 w 466856"/>
                <a:gd name="connsiteY23" fmla="*/ 633277 h 1117011"/>
                <a:gd name="connsiteX24" fmla="*/ 108258 w 466856"/>
                <a:gd name="connsiteY24" fmla="*/ 469761 h 1117011"/>
                <a:gd name="connsiteX25" fmla="*/ 108258 w 466856"/>
                <a:gd name="connsiteY25" fmla="*/ 367564 h 1117011"/>
                <a:gd name="connsiteX26" fmla="*/ 87960 w 466856"/>
                <a:gd name="connsiteY26" fmla="*/ 367564 h 1117011"/>
                <a:gd name="connsiteX27" fmla="*/ 87960 w 466856"/>
                <a:gd name="connsiteY27" fmla="*/ 456135 h 1117011"/>
                <a:gd name="connsiteX28" fmla="*/ 87960 w 466856"/>
                <a:gd name="connsiteY28" fmla="*/ 612837 h 1117011"/>
                <a:gd name="connsiteX29" fmla="*/ 47364 w 466856"/>
                <a:gd name="connsiteY29" fmla="*/ 653716 h 1117011"/>
                <a:gd name="connsiteX30" fmla="*/ 0 w 466856"/>
                <a:gd name="connsiteY30" fmla="*/ 612837 h 1117011"/>
                <a:gd name="connsiteX31" fmla="*/ 0 w 466856"/>
                <a:gd name="connsiteY31" fmla="*/ 347124 h 1117011"/>
                <a:gd name="connsiteX32" fmla="*/ 135322 w 466856"/>
                <a:gd name="connsiteY32" fmla="*/ 217674 h 1117011"/>
                <a:gd name="connsiteX33" fmla="*/ 236292 w 466856"/>
                <a:gd name="connsiteY33" fmla="*/ 0 h 1117011"/>
                <a:gd name="connsiteX34" fmla="*/ 337968 w 466856"/>
                <a:gd name="connsiteY34" fmla="*/ 101677 h 1117011"/>
                <a:gd name="connsiteX35" fmla="*/ 236292 w 466856"/>
                <a:gd name="connsiteY35" fmla="*/ 203354 h 1117011"/>
                <a:gd name="connsiteX36" fmla="*/ 134616 w 466856"/>
                <a:gd name="connsiteY36" fmla="*/ 101677 h 1117011"/>
                <a:gd name="connsiteX37" fmla="*/ 236292 w 466856"/>
                <a:gd name="connsiteY37" fmla="*/ 0 h 1117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466856" h="1117011">
                  <a:moveTo>
                    <a:pt x="135322" y="217674"/>
                  </a:moveTo>
                  <a:cubicBezTo>
                    <a:pt x="135322" y="217674"/>
                    <a:pt x="135322" y="217674"/>
                    <a:pt x="189450" y="217674"/>
                  </a:cubicBezTo>
                  <a:cubicBezTo>
                    <a:pt x="189450" y="217674"/>
                    <a:pt x="189450" y="217674"/>
                    <a:pt x="202982" y="217674"/>
                  </a:cubicBezTo>
                  <a:cubicBezTo>
                    <a:pt x="202982" y="217674"/>
                    <a:pt x="202982" y="217674"/>
                    <a:pt x="338302" y="217674"/>
                  </a:cubicBezTo>
                  <a:cubicBezTo>
                    <a:pt x="405962" y="217674"/>
                    <a:pt x="466856" y="278993"/>
                    <a:pt x="466856" y="347124"/>
                  </a:cubicBezTo>
                  <a:cubicBezTo>
                    <a:pt x="466856" y="347124"/>
                    <a:pt x="466856" y="347124"/>
                    <a:pt x="466856" y="612837"/>
                  </a:cubicBezTo>
                  <a:cubicBezTo>
                    <a:pt x="466856" y="640090"/>
                    <a:pt x="446558" y="653716"/>
                    <a:pt x="426260" y="653716"/>
                  </a:cubicBezTo>
                  <a:cubicBezTo>
                    <a:pt x="399196" y="653716"/>
                    <a:pt x="385664" y="640090"/>
                    <a:pt x="385664" y="612837"/>
                  </a:cubicBezTo>
                  <a:cubicBezTo>
                    <a:pt x="385664" y="612837"/>
                    <a:pt x="385664" y="612837"/>
                    <a:pt x="385664" y="456135"/>
                  </a:cubicBezTo>
                  <a:cubicBezTo>
                    <a:pt x="385664" y="456135"/>
                    <a:pt x="385664" y="456135"/>
                    <a:pt x="385664" y="367564"/>
                  </a:cubicBezTo>
                  <a:cubicBezTo>
                    <a:pt x="385664" y="367564"/>
                    <a:pt x="385664" y="367564"/>
                    <a:pt x="358600" y="367564"/>
                  </a:cubicBezTo>
                  <a:cubicBezTo>
                    <a:pt x="358600" y="367564"/>
                    <a:pt x="358600" y="367564"/>
                    <a:pt x="358600" y="469761"/>
                  </a:cubicBezTo>
                  <a:cubicBezTo>
                    <a:pt x="358600" y="469761"/>
                    <a:pt x="358600" y="469761"/>
                    <a:pt x="358600" y="633277"/>
                  </a:cubicBezTo>
                  <a:cubicBezTo>
                    <a:pt x="358600" y="633277"/>
                    <a:pt x="358600" y="633277"/>
                    <a:pt x="358600" y="653716"/>
                  </a:cubicBezTo>
                  <a:cubicBezTo>
                    <a:pt x="358600" y="653716"/>
                    <a:pt x="358600" y="653716"/>
                    <a:pt x="358600" y="1062506"/>
                  </a:cubicBezTo>
                  <a:cubicBezTo>
                    <a:pt x="358600" y="1096572"/>
                    <a:pt x="338302" y="1117011"/>
                    <a:pt x="304472" y="1117011"/>
                  </a:cubicBezTo>
                  <a:cubicBezTo>
                    <a:pt x="270642" y="1117011"/>
                    <a:pt x="250344" y="1096572"/>
                    <a:pt x="250344" y="1062506"/>
                  </a:cubicBezTo>
                  <a:cubicBezTo>
                    <a:pt x="250344" y="1062506"/>
                    <a:pt x="250344" y="1062506"/>
                    <a:pt x="250344" y="653716"/>
                  </a:cubicBezTo>
                  <a:cubicBezTo>
                    <a:pt x="250344" y="653716"/>
                    <a:pt x="250344" y="653716"/>
                    <a:pt x="223280" y="653716"/>
                  </a:cubicBezTo>
                  <a:cubicBezTo>
                    <a:pt x="223280" y="653716"/>
                    <a:pt x="223280" y="653716"/>
                    <a:pt x="223280" y="1062506"/>
                  </a:cubicBezTo>
                  <a:cubicBezTo>
                    <a:pt x="223280" y="1096572"/>
                    <a:pt x="202982" y="1117011"/>
                    <a:pt x="169152" y="1117011"/>
                  </a:cubicBezTo>
                  <a:cubicBezTo>
                    <a:pt x="135322" y="1117011"/>
                    <a:pt x="108258" y="1096572"/>
                    <a:pt x="108258" y="1062506"/>
                  </a:cubicBezTo>
                  <a:cubicBezTo>
                    <a:pt x="108258" y="1062506"/>
                    <a:pt x="108258" y="1062506"/>
                    <a:pt x="108258" y="653716"/>
                  </a:cubicBezTo>
                  <a:cubicBezTo>
                    <a:pt x="108258" y="653716"/>
                    <a:pt x="108258" y="653716"/>
                    <a:pt x="108258" y="633277"/>
                  </a:cubicBezTo>
                  <a:cubicBezTo>
                    <a:pt x="108258" y="633277"/>
                    <a:pt x="108258" y="633277"/>
                    <a:pt x="108258" y="469761"/>
                  </a:cubicBezTo>
                  <a:cubicBezTo>
                    <a:pt x="108258" y="469761"/>
                    <a:pt x="108258" y="469761"/>
                    <a:pt x="108258" y="367564"/>
                  </a:cubicBezTo>
                  <a:cubicBezTo>
                    <a:pt x="108258" y="367564"/>
                    <a:pt x="108258" y="367564"/>
                    <a:pt x="87960" y="367564"/>
                  </a:cubicBezTo>
                  <a:cubicBezTo>
                    <a:pt x="87960" y="367564"/>
                    <a:pt x="87960" y="367564"/>
                    <a:pt x="87960" y="456135"/>
                  </a:cubicBezTo>
                  <a:cubicBezTo>
                    <a:pt x="87960" y="456135"/>
                    <a:pt x="87960" y="456135"/>
                    <a:pt x="87960" y="612837"/>
                  </a:cubicBezTo>
                  <a:cubicBezTo>
                    <a:pt x="87960" y="640090"/>
                    <a:pt x="74428" y="653716"/>
                    <a:pt x="47364" y="653716"/>
                  </a:cubicBezTo>
                  <a:cubicBezTo>
                    <a:pt x="20300" y="653716"/>
                    <a:pt x="0" y="640090"/>
                    <a:pt x="0" y="612837"/>
                  </a:cubicBezTo>
                  <a:cubicBezTo>
                    <a:pt x="0" y="612837"/>
                    <a:pt x="0" y="612837"/>
                    <a:pt x="0" y="347124"/>
                  </a:cubicBezTo>
                  <a:cubicBezTo>
                    <a:pt x="0" y="278993"/>
                    <a:pt x="67662" y="217674"/>
                    <a:pt x="135322" y="217674"/>
                  </a:cubicBezTo>
                  <a:close/>
                  <a:moveTo>
                    <a:pt x="236292" y="0"/>
                  </a:moveTo>
                  <a:cubicBezTo>
                    <a:pt x="292448" y="0"/>
                    <a:pt x="337968" y="45522"/>
                    <a:pt x="337968" y="101677"/>
                  </a:cubicBezTo>
                  <a:cubicBezTo>
                    <a:pt x="337968" y="157832"/>
                    <a:pt x="292448" y="203354"/>
                    <a:pt x="236292" y="203354"/>
                  </a:cubicBezTo>
                  <a:cubicBezTo>
                    <a:pt x="180136" y="203354"/>
                    <a:pt x="134616" y="157832"/>
                    <a:pt x="134616" y="101677"/>
                  </a:cubicBezTo>
                  <a:cubicBezTo>
                    <a:pt x="134616" y="45522"/>
                    <a:pt x="180136" y="0"/>
                    <a:pt x="236292" y="0"/>
                  </a:cubicBezTo>
                  <a:close/>
                </a:path>
              </a:pathLst>
            </a:custGeom>
            <a:solidFill>
              <a:srgbClr val="F19D19"/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id-ID" sz="3599">
                <a:latin typeface="Calibri" panose="020F0502020204030204" pitchFamily="34" charset="0"/>
              </a:endParaRPr>
            </a:p>
          </p:txBody>
        </p:sp>
        <p:sp>
          <p:nvSpPr>
            <p:cNvPr id="143" name="Freeform 78">
              <a:extLst>
                <a:ext uri="{FF2B5EF4-FFF2-40B4-BE49-F238E27FC236}">
                  <a16:creationId xmlns:a16="http://schemas.microsoft.com/office/drawing/2014/main" id="{CB41F6A5-11B4-4721-BE53-FB321D0026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0568" y="762000"/>
              <a:ext cx="197657" cy="472919"/>
            </a:xfrm>
            <a:custGeom>
              <a:avLst/>
              <a:gdLst>
                <a:gd name="connsiteX0" fmla="*/ 135322 w 466856"/>
                <a:gd name="connsiteY0" fmla="*/ 217674 h 1117011"/>
                <a:gd name="connsiteX1" fmla="*/ 189450 w 466856"/>
                <a:gd name="connsiteY1" fmla="*/ 217674 h 1117011"/>
                <a:gd name="connsiteX2" fmla="*/ 202982 w 466856"/>
                <a:gd name="connsiteY2" fmla="*/ 217674 h 1117011"/>
                <a:gd name="connsiteX3" fmla="*/ 338302 w 466856"/>
                <a:gd name="connsiteY3" fmla="*/ 217674 h 1117011"/>
                <a:gd name="connsiteX4" fmla="*/ 466856 w 466856"/>
                <a:gd name="connsiteY4" fmla="*/ 347124 h 1117011"/>
                <a:gd name="connsiteX5" fmla="*/ 466856 w 466856"/>
                <a:gd name="connsiteY5" fmla="*/ 612837 h 1117011"/>
                <a:gd name="connsiteX6" fmla="*/ 426260 w 466856"/>
                <a:gd name="connsiteY6" fmla="*/ 653716 h 1117011"/>
                <a:gd name="connsiteX7" fmla="*/ 385664 w 466856"/>
                <a:gd name="connsiteY7" fmla="*/ 612837 h 1117011"/>
                <a:gd name="connsiteX8" fmla="*/ 385664 w 466856"/>
                <a:gd name="connsiteY8" fmla="*/ 456135 h 1117011"/>
                <a:gd name="connsiteX9" fmla="*/ 385664 w 466856"/>
                <a:gd name="connsiteY9" fmla="*/ 367564 h 1117011"/>
                <a:gd name="connsiteX10" fmla="*/ 358600 w 466856"/>
                <a:gd name="connsiteY10" fmla="*/ 367564 h 1117011"/>
                <a:gd name="connsiteX11" fmla="*/ 358600 w 466856"/>
                <a:gd name="connsiteY11" fmla="*/ 469761 h 1117011"/>
                <a:gd name="connsiteX12" fmla="*/ 358600 w 466856"/>
                <a:gd name="connsiteY12" fmla="*/ 633277 h 1117011"/>
                <a:gd name="connsiteX13" fmla="*/ 358600 w 466856"/>
                <a:gd name="connsiteY13" fmla="*/ 653716 h 1117011"/>
                <a:gd name="connsiteX14" fmla="*/ 358600 w 466856"/>
                <a:gd name="connsiteY14" fmla="*/ 1062506 h 1117011"/>
                <a:gd name="connsiteX15" fmla="*/ 304472 w 466856"/>
                <a:gd name="connsiteY15" fmla="*/ 1117011 h 1117011"/>
                <a:gd name="connsiteX16" fmla="*/ 250344 w 466856"/>
                <a:gd name="connsiteY16" fmla="*/ 1062506 h 1117011"/>
                <a:gd name="connsiteX17" fmla="*/ 250344 w 466856"/>
                <a:gd name="connsiteY17" fmla="*/ 653716 h 1117011"/>
                <a:gd name="connsiteX18" fmla="*/ 223280 w 466856"/>
                <a:gd name="connsiteY18" fmla="*/ 653716 h 1117011"/>
                <a:gd name="connsiteX19" fmla="*/ 223280 w 466856"/>
                <a:gd name="connsiteY19" fmla="*/ 1062506 h 1117011"/>
                <a:gd name="connsiteX20" fmla="*/ 169152 w 466856"/>
                <a:gd name="connsiteY20" fmla="*/ 1117011 h 1117011"/>
                <a:gd name="connsiteX21" fmla="*/ 108258 w 466856"/>
                <a:gd name="connsiteY21" fmla="*/ 1062506 h 1117011"/>
                <a:gd name="connsiteX22" fmla="*/ 108258 w 466856"/>
                <a:gd name="connsiteY22" fmla="*/ 653716 h 1117011"/>
                <a:gd name="connsiteX23" fmla="*/ 108258 w 466856"/>
                <a:gd name="connsiteY23" fmla="*/ 633277 h 1117011"/>
                <a:gd name="connsiteX24" fmla="*/ 108258 w 466856"/>
                <a:gd name="connsiteY24" fmla="*/ 469761 h 1117011"/>
                <a:gd name="connsiteX25" fmla="*/ 108258 w 466856"/>
                <a:gd name="connsiteY25" fmla="*/ 367564 h 1117011"/>
                <a:gd name="connsiteX26" fmla="*/ 87960 w 466856"/>
                <a:gd name="connsiteY26" fmla="*/ 367564 h 1117011"/>
                <a:gd name="connsiteX27" fmla="*/ 87960 w 466856"/>
                <a:gd name="connsiteY27" fmla="*/ 456135 h 1117011"/>
                <a:gd name="connsiteX28" fmla="*/ 87960 w 466856"/>
                <a:gd name="connsiteY28" fmla="*/ 612837 h 1117011"/>
                <a:gd name="connsiteX29" fmla="*/ 47364 w 466856"/>
                <a:gd name="connsiteY29" fmla="*/ 653716 h 1117011"/>
                <a:gd name="connsiteX30" fmla="*/ 0 w 466856"/>
                <a:gd name="connsiteY30" fmla="*/ 612837 h 1117011"/>
                <a:gd name="connsiteX31" fmla="*/ 0 w 466856"/>
                <a:gd name="connsiteY31" fmla="*/ 347124 h 1117011"/>
                <a:gd name="connsiteX32" fmla="*/ 135322 w 466856"/>
                <a:gd name="connsiteY32" fmla="*/ 217674 h 1117011"/>
                <a:gd name="connsiteX33" fmla="*/ 236292 w 466856"/>
                <a:gd name="connsiteY33" fmla="*/ 0 h 1117011"/>
                <a:gd name="connsiteX34" fmla="*/ 337968 w 466856"/>
                <a:gd name="connsiteY34" fmla="*/ 101677 h 1117011"/>
                <a:gd name="connsiteX35" fmla="*/ 236292 w 466856"/>
                <a:gd name="connsiteY35" fmla="*/ 203354 h 1117011"/>
                <a:gd name="connsiteX36" fmla="*/ 134616 w 466856"/>
                <a:gd name="connsiteY36" fmla="*/ 101677 h 1117011"/>
                <a:gd name="connsiteX37" fmla="*/ 236292 w 466856"/>
                <a:gd name="connsiteY37" fmla="*/ 0 h 1117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466856" h="1117011">
                  <a:moveTo>
                    <a:pt x="135322" y="217674"/>
                  </a:moveTo>
                  <a:cubicBezTo>
                    <a:pt x="135322" y="217674"/>
                    <a:pt x="135322" y="217674"/>
                    <a:pt x="189450" y="217674"/>
                  </a:cubicBezTo>
                  <a:cubicBezTo>
                    <a:pt x="189450" y="217674"/>
                    <a:pt x="189450" y="217674"/>
                    <a:pt x="202982" y="217674"/>
                  </a:cubicBezTo>
                  <a:cubicBezTo>
                    <a:pt x="202982" y="217674"/>
                    <a:pt x="202982" y="217674"/>
                    <a:pt x="338302" y="217674"/>
                  </a:cubicBezTo>
                  <a:cubicBezTo>
                    <a:pt x="405962" y="217674"/>
                    <a:pt x="466856" y="278993"/>
                    <a:pt x="466856" y="347124"/>
                  </a:cubicBezTo>
                  <a:cubicBezTo>
                    <a:pt x="466856" y="347124"/>
                    <a:pt x="466856" y="347124"/>
                    <a:pt x="466856" y="612837"/>
                  </a:cubicBezTo>
                  <a:cubicBezTo>
                    <a:pt x="466856" y="640090"/>
                    <a:pt x="446558" y="653716"/>
                    <a:pt x="426260" y="653716"/>
                  </a:cubicBezTo>
                  <a:cubicBezTo>
                    <a:pt x="399196" y="653716"/>
                    <a:pt x="385664" y="640090"/>
                    <a:pt x="385664" y="612837"/>
                  </a:cubicBezTo>
                  <a:cubicBezTo>
                    <a:pt x="385664" y="612837"/>
                    <a:pt x="385664" y="612837"/>
                    <a:pt x="385664" y="456135"/>
                  </a:cubicBezTo>
                  <a:cubicBezTo>
                    <a:pt x="385664" y="456135"/>
                    <a:pt x="385664" y="456135"/>
                    <a:pt x="385664" y="367564"/>
                  </a:cubicBezTo>
                  <a:cubicBezTo>
                    <a:pt x="385664" y="367564"/>
                    <a:pt x="385664" y="367564"/>
                    <a:pt x="358600" y="367564"/>
                  </a:cubicBezTo>
                  <a:cubicBezTo>
                    <a:pt x="358600" y="367564"/>
                    <a:pt x="358600" y="367564"/>
                    <a:pt x="358600" y="469761"/>
                  </a:cubicBezTo>
                  <a:cubicBezTo>
                    <a:pt x="358600" y="469761"/>
                    <a:pt x="358600" y="469761"/>
                    <a:pt x="358600" y="633277"/>
                  </a:cubicBezTo>
                  <a:cubicBezTo>
                    <a:pt x="358600" y="633277"/>
                    <a:pt x="358600" y="633277"/>
                    <a:pt x="358600" y="653716"/>
                  </a:cubicBezTo>
                  <a:cubicBezTo>
                    <a:pt x="358600" y="653716"/>
                    <a:pt x="358600" y="653716"/>
                    <a:pt x="358600" y="1062506"/>
                  </a:cubicBezTo>
                  <a:cubicBezTo>
                    <a:pt x="358600" y="1096572"/>
                    <a:pt x="338302" y="1117011"/>
                    <a:pt x="304472" y="1117011"/>
                  </a:cubicBezTo>
                  <a:cubicBezTo>
                    <a:pt x="270642" y="1117011"/>
                    <a:pt x="250344" y="1096572"/>
                    <a:pt x="250344" y="1062506"/>
                  </a:cubicBezTo>
                  <a:cubicBezTo>
                    <a:pt x="250344" y="1062506"/>
                    <a:pt x="250344" y="1062506"/>
                    <a:pt x="250344" y="653716"/>
                  </a:cubicBezTo>
                  <a:cubicBezTo>
                    <a:pt x="250344" y="653716"/>
                    <a:pt x="250344" y="653716"/>
                    <a:pt x="223280" y="653716"/>
                  </a:cubicBezTo>
                  <a:cubicBezTo>
                    <a:pt x="223280" y="653716"/>
                    <a:pt x="223280" y="653716"/>
                    <a:pt x="223280" y="1062506"/>
                  </a:cubicBezTo>
                  <a:cubicBezTo>
                    <a:pt x="223280" y="1096572"/>
                    <a:pt x="202982" y="1117011"/>
                    <a:pt x="169152" y="1117011"/>
                  </a:cubicBezTo>
                  <a:cubicBezTo>
                    <a:pt x="135322" y="1117011"/>
                    <a:pt x="108258" y="1096572"/>
                    <a:pt x="108258" y="1062506"/>
                  </a:cubicBezTo>
                  <a:cubicBezTo>
                    <a:pt x="108258" y="1062506"/>
                    <a:pt x="108258" y="1062506"/>
                    <a:pt x="108258" y="653716"/>
                  </a:cubicBezTo>
                  <a:cubicBezTo>
                    <a:pt x="108258" y="653716"/>
                    <a:pt x="108258" y="653716"/>
                    <a:pt x="108258" y="633277"/>
                  </a:cubicBezTo>
                  <a:cubicBezTo>
                    <a:pt x="108258" y="633277"/>
                    <a:pt x="108258" y="633277"/>
                    <a:pt x="108258" y="469761"/>
                  </a:cubicBezTo>
                  <a:cubicBezTo>
                    <a:pt x="108258" y="469761"/>
                    <a:pt x="108258" y="469761"/>
                    <a:pt x="108258" y="367564"/>
                  </a:cubicBezTo>
                  <a:cubicBezTo>
                    <a:pt x="108258" y="367564"/>
                    <a:pt x="108258" y="367564"/>
                    <a:pt x="87960" y="367564"/>
                  </a:cubicBezTo>
                  <a:cubicBezTo>
                    <a:pt x="87960" y="367564"/>
                    <a:pt x="87960" y="367564"/>
                    <a:pt x="87960" y="456135"/>
                  </a:cubicBezTo>
                  <a:cubicBezTo>
                    <a:pt x="87960" y="456135"/>
                    <a:pt x="87960" y="456135"/>
                    <a:pt x="87960" y="612837"/>
                  </a:cubicBezTo>
                  <a:cubicBezTo>
                    <a:pt x="87960" y="640090"/>
                    <a:pt x="74428" y="653716"/>
                    <a:pt x="47364" y="653716"/>
                  </a:cubicBezTo>
                  <a:cubicBezTo>
                    <a:pt x="20300" y="653716"/>
                    <a:pt x="0" y="640090"/>
                    <a:pt x="0" y="612837"/>
                  </a:cubicBezTo>
                  <a:cubicBezTo>
                    <a:pt x="0" y="612837"/>
                    <a:pt x="0" y="612837"/>
                    <a:pt x="0" y="347124"/>
                  </a:cubicBezTo>
                  <a:cubicBezTo>
                    <a:pt x="0" y="278993"/>
                    <a:pt x="67662" y="217674"/>
                    <a:pt x="135322" y="217674"/>
                  </a:cubicBezTo>
                  <a:close/>
                  <a:moveTo>
                    <a:pt x="236292" y="0"/>
                  </a:moveTo>
                  <a:cubicBezTo>
                    <a:pt x="292448" y="0"/>
                    <a:pt x="337968" y="45522"/>
                    <a:pt x="337968" y="101677"/>
                  </a:cubicBezTo>
                  <a:cubicBezTo>
                    <a:pt x="337968" y="157832"/>
                    <a:pt x="292448" y="203354"/>
                    <a:pt x="236292" y="203354"/>
                  </a:cubicBezTo>
                  <a:cubicBezTo>
                    <a:pt x="180136" y="203354"/>
                    <a:pt x="134616" y="157832"/>
                    <a:pt x="134616" y="101677"/>
                  </a:cubicBezTo>
                  <a:cubicBezTo>
                    <a:pt x="134616" y="45522"/>
                    <a:pt x="180136" y="0"/>
                    <a:pt x="236292" y="0"/>
                  </a:cubicBezTo>
                  <a:close/>
                </a:path>
              </a:pathLst>
            </a:custGeom>
            <a:solidFill>
              <a:srgbClr val="F19D19"/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id-ID" sz="3599">
                <a:latin typeface="Calibri" panose="020F0502020204030204" pitchFamily="34" charset="0"/>
              </a:endParaRPr>
            </a:p>
          </p:txBody>
        </p:sp>
        <p:sp>
          <p:nvSpPr>
            <p:cNvPr id="144" name="Freeform 79">
              <a:extLst>
                <a:ext uri="{FF2B5EF4-FFF2-40B4-BE49-F238E27FC236}">
                  <a16:creationId xmlns:a16="http://schemas.microsoft.com/office/drawing/2014/main" id="{6E5AFE09-A384-4EDD-84A4-C4F81C40E0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1568" y="762000"/>
              <a:ext cx="197657" cy="472919"/>
            </a:xfrm>
            <a:custGeom>
              <a:avLst/>
              <a:gdLst>
                <a:gd name="connsiteX0" fmla="*/ 135322 w 466856"/>
                <a:gd name="connsiteY0" fmla="*/ 217674 h 1117011"/>
                <a:gd name="connsiteX1" fmla="*/ 189450 w 466856"/>
                <a:gd name="connsiteY1" fmla="*/ 217674 h 1117011"/>
                <a:gd name="connsiteX2" fmla="*/ 202982 w 466856"/>
                <a:gd name="connsiteY2" fmla="*/ 217674 h 1117011"/>
                <a:gd name="connsiteX3" fmla="*/ 338302 w 466856"/>
                <a:gd name="connsiteY3" fmla="*/ 217674 h 1117011"/>
                <a:gd name="connsiteX4" fmla="*/ 466856 w 466856"/>
                <a:gd name="connsiteY4" fmla="*/ 347124 h 1117011"/>
                <a:gd name="connsiteX5" fmla="*/ 466856 w 466856"/>
                <a:gd name="connsiteY5" fmla="*/ 612837 h 1117011"/>
                <a:gd name="connsiteX6" fmla="*/ 426260 w 466856"/>
                <a:gd name="connsiteY6" fmla="*/ 653716 h 1117011"/>
                <a:gd name="connsiteX7" fmla="*/ 385664 w 466856"/>
                <a:gd name="connsiteY7" fmla="*/ 612837 h 1117011"/>
                <a:gd name="connsiteX8" fmla="*/ 385664 w 466856"/>
                <a:gd name="connsiteY8" fmla="*/ 456135 h 1117011"/>
                <a:gd name="connsiteX9" fmla="*/ 385664 w 466856"/>
                <a:gd name="connsiteY9" fmla="*/ 367564 h 1117011"/>
                <a:gd name="connsiteX10" fmla="*/ 358600 w 466856"/>
                <a:gd name="connsiteY10" fmla="*/ 367564 h 1117011"/>
                <a:gd name="connsiteX11" fmla="*/ 358600 w 466856"/>
                <a:gd name="connsiteY11" fmla="*/ 469761 h 1117011"/>
                <a:gd name="connsiteX12" fmla="*/ 358600 w 466856"/>
                <a:gd name="connsiteY12" fmla="*/ 633277 h 1117011"/>
                <a:gd name="connsiteX13" fmla="*/ 358600 w 466856"/>
                <a:gd name="connsiteY13" fmla="*/ 653716 h 1117011"/>
                <a:gd name="connsiteX14" fmla="*/ 358600 w 466856"/>
                <a:gd name="connsiteY14" fmla="*/ 1062506 h 1117011"/>
                <a:gd name="connsiteX15" fmla="*/ 304472 w 466856"/>
                <a:gd name="connsiteY15" fmla="*/ 1117011 h 1117011"/>
                <a:gd name="connsiteX16" fmla="*/ 250344 w 466856"/>
                <a:gd name="connsiteY16" fmla="*/ 1062506 h 1117011"/>
                <a:gd name="connsiteX17" fmla="*/ 250344 w 466856"/>
                <a:gd name="connsiteY17" fmla="*/ 653716 h 1117011"/>
                <a:gd name="connsiteX18" fmla="*/ 223280 w 466856"/>
                <a:gd name="connsiteY18" fmla="*/ 653716 h 1117011"/>
                <a:gd name="connsiteX19" fmla="*/ 223280 w 466856"/>
                <a:gd name="connsiteY19" fmla="*/ 1062506 h 1117011"/>
                <a:gd name="connsiteX20" fmla="*/ 169152 w 466856"/>
                <a:gd name="connsiteY20" fmla="*/ 1117011 h 1117011"/>
                <a:gd name="connsiteX21" fmla="*/ 108258 w 466856"/>
                <a:gd name="connsiteY21" fmla="*/ 1062506 h 1117011"/>
                <a:gd name="connsiteX22" fmla="*/ 108258 w 466856"/>
                <a:gd name="connsiteY22" fmla="*/ 653716 h 1117011"/>
                <a:gd name="connsiteX23" fmla="*/ 108258 w 466856"/>
                <a:gd name="connsiteY23" fmla="*/ 633277 h 1117011"/>
                <a:gd name="connsiteX24" fmla="*/ 108258 w 466856"/>
                <a:gd name="connsiteY24" fmla="*/ 469761 h 1117011"/>
                <a:gd name="connsiteX25" fmla="*/ 108258 w 466856"/>
                <a:gd name="connsiteY25" fmla="*/ 367564 h 1117011"/>
                <a:gd name="connsiteX26" fmla="*/ 87960 w 466856"/>
                <a:gd name="connsiteY26" fmla="*/ 367564 h 1117011"/>
                <a:gd name="connsiteX27" fmla="*/ 87960 w 466856"/>
                <a:gd name="connsiteY27" fmla="*/ 456135 h 1117011"/>
                <a:gd name="connsiteX28" fmla="*/ 87960 w 466856"/>
                <a:gd name="connsiteY28" fmla="*/ 612837 h 1117011"/>
                <a:gd name="connsiteX29" fmla="*/ 47364 w 466856"/>
                <a:gd name="connsiteY29" fmla="*/ 653716 h 1117011"/>
                <a:gd name="connsiteX30" fmla="*/ 0 w 466856"/>
                <a:gd name="connsiteY30" fmla="*/ 612837 h 1117011"/>
                <a:gd name="connsiteX31" fmla="*/ 0 w 466856"/>
                <a:gd name="connsiteY31" fmla="*/ 347124 h 1117011"/>
                <a:gd name="connsiteX32" fmla="*/ 135322 w 466856"/>
                <a:gd name="connsiteY32" fmla="*/ 217674 h 1117011"/>
                <a:gd name="connsiteX33" fmla="*/ 236292 w 466856"/>
                <a:gd name="connsiteY33" fmla="*/ 0 h 1117011"/>
                <a:gd name="connsiteX34" fmla="*/ 337968 w 466856"/>
                <a:gd name="connsiteY34" fmla="*/ 101677 h 1117011"/>
                <a:gd name="connsiteX35" fmla="*/ 236292 w 466856"/>
                <a:gd name="connsiteY35" fmla="*/ 203354 h 1117011"/>
                <a:gd name="connsiteX36" fmla="*/ 134616 w 466856"/>
                <a:gd name="connsiteY36" fmla="*/ 101677 h 1117011"/>
                <a:gd name="connsiteX37" fmla="*/ 236292 w 466856"/>
                <a:gd name="connsiteY37" fmla="*/ 0 h 1117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466856" h="1117011">
                  <a:moveTo>
                    <a:pt x="135322" y="217674"/>
                  </a:moveTo>
                  <a:cubicBezTo>
                    <a:pt x="135322" y="217674"/>
                    <a:pt x="135322" y="217674"/>
                    <a:pt x="189450" y="217674"/>
                  </a:cubicBezTo>
                  <a:cubicBezTo>
                    <a:pt x="189450" y="217674"/>
                    <a:pt x="189450" y="217674"/>
                    <a:pt x="202982" y="217674"/>
                  </a:cubicBezTo>
                  <a:cubicBezTo>
                    <a:pt x="202982" y="217674"/>
                    <a:pt x="202982" y="217674"/>
                    <a:pt x="338302" y="217674"/>
                  </a:cubicBezTo>
                  <a:cubicBezTo>
                    <a:pt x="405962" y="217674"/>
                    <a:pt x="466856" y="278993"/>
                    <a:pt x="466856" y="347124"/>
                  </a:cubicBezTo>
                  <a:cubicBezTo>
                    <a:pt x="466856" y="347124"/>
                    <a:pt x="466856" y="347124"/>
                    <a:pt x="466856" y="612837"/>
                  </a:cubicBezTo>
                  <a:cubicBezTo>
                    <a:pt x="466856" y="640090"/>
                    <a:pt x="446558" y="653716"/>
                    <a:pt x="426260" y="653716"/>
                  </a:cubicBezTo>
                  <a:cubicBezTo>
                    <a:pt x="399196" y="653716"/>
                    <a:pt x="385664" y="640090"/>
                    <a:pt x="385664" y="612837"/>
                  </a:cubicBezTo>
                  <a:cubicBezTo>
                    <a:pt x="385664" y="612837"/>
                    <a:pt x="385664" y="612837"/>
                    <a:pt x="385664" y="456135"/>
                  </a:cubicBezTo>
                  <a:cubicBezTo>
                    <a:pt x="385664" y="456135"/>
                    <a:pt x="385664" y="456135"/>
                    <a:pt x="385664" y="367564"/>
                  </a:cubicBezTo>
                  <a:cubicBezTo>
                    <a:pt x="385664" y="367564"/>
                    <a:pt x="385664" y="367564"/>
                    <a:pt x="358600" y="367564"/>
                  </a:cubicBezTo>
                  <a:cubicBezTo>
                    <a:pt x="358600" y="367564"/>
                    <a:pt x="358600" y="367564"/>
                    <a:pt x="358600" y="469761"/>
                  </a:cubicBezTo>
                  <a:cubicBezTo>
                    <a:pt x="358600" y="469761"/>
                    <a:pt x="358600" y="469761"/>
                    <a:pt x="358600" y="633277"/>
                  </a:cubicBezTo>
                  <a:cubicBezTo>
                    <a:pt x="358600" y="633277"/>
                    <a:pt x="358600" y="633277"/>
                    <a:pt x="358600" y="653716"/>
                  </a:cubicBezTo>
                  <a:cubicBezTo>
                    <a:pt x="358600" y="653716"/>
                    <a:pt x="358600" y="653716"/>
                    <a:pt x="358600" y="1062506"/>
                  </a:cubicBezTo>
                  <a:cubicBezTo>
                    <a:pt x="358600" y="1096572"/>
                    <a:pt x="338302" y="1117011"/>
                    <a:pt x="304472" y="1117011"/>
                  </a:cubicBezTo>
                  <a:cubicBezTo>
                    <a:pt x="270642" y="1117011"/>
                    <a:pt x="250344" y="1096572"/>
                    <a:pt x="250344" y="1062506"/>
                  </a:cubicBezTo>
                  <a:cubicBezTo>
                    <a:pt x="250344" y="1062506"/>
                    <a:pt x="250344" y="1062506"/>
                    <a:pt x="250344" y="653716"/>
                  </a:cubicBezTo>
                  <a:cubicBezTo>
                    <a:pt x="250344" y="653716"/>
                    <a:pt x="250344" y="653716"/>
                    <a:pt x="223280" y="653716"/>
                  </a:cubicBezTo>
                  <a:cubicBezTo>
                    <a:pt x="223280" y="653716"/>
                    <a:pt x="223280" y="653716"/>
                    <a:pt x="223280" y="1062506"/>
                  </a:cubicBezTo>
                  <a:cubicBezTo>
                    <a:pt x="223280" y="1096572"/>
                    <a:pt x="202982" y="1117011"/>
                    <a:pt x="169152" y="1117011"/>
                  </a:cubicBezTo>
                  <a:cubicBezTo>
                    <a:pt x="135322" y="1117011"/>
                    <a:pt x="108258" y="1096572"/>
                    <a:pt x="108258" y="1062506"/>
                  </a:cubicBezTo>
                  <a:cubicBezTo>
                    <a:pt x="108258" y="1062506"/>
                    <a:pt x="108258" y="1062506"/>
                    <a:pt x="108258" y="653716"/>
                  </a:cubicBezTo>
                  <a:cubicBezTo>
                    <a:pt x="108258" y="653716"/>
                    <a:pt x="108258" y="653716"/>
                    <a:pt x="108258" y="633277"/>
                  </a:cubicBezTo>
                  <a:cubicBezTo>
                    <a:pt x="108258" y="633277"/>
                    <a:pt x="108258" y="633277"/>
                    <a:pt x="108258" y="469761"/>
                  </a:cubicBezTo>
                  <a:cubicBezTo>
                    <a:pt x="108258" y="469761"/>
                    <a:pt x="108258" y="469761"/>
                    <a:pt x="108258" y="367564"/>
                  </a:cubicBezTo>
                  <a:cubicBezTo>
                    <a:pt x="108258" y="367564"/>
                    <a:pt x="108258" y="367564"/>
                    <a:pt x="87960" y="367564"/>
                  </a:cubicBezTo>
                  <a:cubicBezTo>
                    <a:pt x="87960" y="367564"/>
                    <a:pt x="87960" y="367564"/>
                    <a:pt x="87960" y="456135"/>
                  </a:cubicBezTo>
                  <a:cubicBezTo>
                    <a:pt x="87960" y="456135"/>
                    <a:pt x="87960" y="456135"/>
                    <a:pt x="87960" y="612837"/>
                  </a:cubicBezTo>
                  <a:cubicBezTo>
                    <a:pt x="87960" y="640090"/>
                    <a:pt x="74428" y="653716"/>
                    <a:pt x="47364" y="653716"/>
                  </a:cubicBezTo>
                  <a:cubicBezTo>
                    <a:pt x="20300" y="653716"/>
                    <a:pt x="0" y="640090"/>
                    <a:pt x="0" y="612837"/>
                  </a:cubicBezTo>
                  <a:cubicBezTo>
                    <a:pt x="0" y="612837"/>
                    <a:pt x="0" y="612837"/>
                    <a:pt x="0" y="347124"/>
                  </a:cubicBezTo>
                  <a:cubicBezTo>
                    <a:pt x="0" y="278993"/>
                    <a:pt x="67662" y="217674"/>
                    <a:pt x="135322" y="217674"/>
                  </a:cubicBezTo>
                  <a:close/>
                  <a:moveTo>
                    <a:pt x="236292" y="0"/>
                  </a:moveTo>
                  <a:cubicBezTo>
                    <a:pt x="292448" y="0"/>
                    <a:pt x="337968" y="45522"/>
                    <a:pt x="337968" y="101677"/>
                  </a:cubicBezTo>
                  <a:cubicBezTo>
                    <a:pt x="337968" y="157832"/>
                    <a:pt x="292448" y="203354"/>
                    <a:pt x="236292" y="203354"/>
                  </a:cubicBezTo>
                  <a:cubicBezTo>
                    <a:pt x="180136" y="203354"/>
                    <a:pt x="134616" y="157832"/>
                    <a:pt x="134616" y="101677"/>
                  </a:cubicBezTo>
                  <a:cubicBezTo>
                    <a:pt x="134616" y="45522"/>
                    <a:pt x="180136" y="0"/>
                    <a:pt x="236292" y="0"/>
                  </a:cubicBezTo>
                  <a:close/>
                </a:path>
              </a:pathLst>
            </a:custGeom>
            <a:solidFill>
              <a:srgbClr val="F19D19"/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id-ID" sz="3599">
                <a:latin typeface="Calibri" panose="020F0502020204030204" pitchFamily="34" charset="0"/>
              </a:endParaRPr>
            </a:p>
          </p:txBody>
        </p:sp>
        <p:sp>
          <p:nvSpPr>
            <p:cNvPr id="145" name="Freeform 111">
              <a:extLst>
                <a:ext uri="{FF2B5EF4-FFF2-40B4-BE49-F238E27FC236}">
                  <a16:creationId xmlns:a16="http://schemas.microsoft.com/office/drawing/2014/main" id="{5D496455-AFD2-49B7-8BDD-076806836A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2568" y="762000"/>
              <a:ext cx="197657" cy="472919"/>
            </a:xfrm>
            <a:custGeom>
              <a:avLst/>
              <a:gdLst>
                <a:gd name="connsiteX0" fmla="*/ 135322 w 466856"/>
                <a:gd name="connsiteY0" fmla="*/ 217674 h 1117011"/>
                <a:gd name="connsiteX1" fmla="*/ 189450 w 466856"/>
                <a:gd name="connsiteY1" fmla="*/ 217674 h 1117011"/>
                <a:gd name="connsiteX2" fmla="*/ 202982 w 466856"/>
                <a:gd name="connsiteY2" fmla="*/ 217674 h 1117011"/>
                <a:gd name="connsiteX3" fmla="*/ 338302 w 466856"/>
                <a:gd name="connsiteY3" fmla="*/ 217674 h 1117011"/>
                <a:gd name="connsiteX4" fmla="*/ 466856 w 466856"/>
                <a:gd name="connsiteY4" fmla="*/ 347124 h 1117011"/>
                <a:gd name="connsiteX5" fmla="*/ 466856 w 466856"/>
                <a:gd name="connsiteY5" fmla="*/ 612837 h 1117011"/>
                <a:gd name="connsiteX6" fmla="*/ 426260 w 466856"/>
                <a:gd name="connsiteY6" fmla="*/ 653716 h 1117011"/>
                <a:gd name="connsiteX7" fmla="*/ 385664 w 466856"/>
                <a:gd name="connsiteY7" fmla="*/ 612837 h 1117011"/>
                <a:gd name="connsiteX8" fmla="*/ 385664 w 466856"/>
                <a:gd name="connsiteY8" fmla="*/ 456135 h 1117011"/>
                <a:gd name="connsiteX9" fmla="*/ 385664 w 466856"/>
                <a:gd name="connsiteY9" fmla="*/ 367564 h 1117011"/>
                <a:gd name="connsiteX10" fmla="*/ 358600 w 466856"/>
                <a:gd name="connsiteY10" fmla="*/ 367564 h 1117011"/>
                <a:gd name="connsiteX11" fmla="*/ 358600 w 466856"/>
                <a:gd name="connsiteY11" fmla="*/ 469761 h 1117011"/>
                <a:gd name="connsiteX12" fmla="*/ 358600 w 466856"/>
                <a:gd name="connsiteY12" fmla="*/ 633277 h 1117011"/>
                <a:gd name="connsiteX13" fmla="*/ 358600 w 466856"/>
                <a:gd name="connsiteY13" fmla="*/ 653716 h 1117011"/>
                <a:gd name="connsiteX14" fmla="*/ 358600 w 466856"/>
                <a:gd name="connsiteY14" fmla="*/ 1062506 h 1117011"/>
                <a:gd name="connsiteX15" fmla="*/ 304472 w 466856"/>
                <a:gd name="connsiteY15" fmla="*/ 1117011 h 1117011"/>
                <a:gd name="connsiteX16" fmla="*/ 250344 w 466856"/>
                <a:gd name="connsiteY16" fmla="*/ 1062506 h 1117011"/>
                <a:gd name="connsiteX17" fmla="*/ 250344 w 466856"/>
                <a:gd name="connsiteY17" fmla="*/ 653716 h 1117011"/>
                <a:gd name="connsiteX18" fmla="*/ 223280 w 466856"/>
                <a:gd name="connsiteY18" fmla="*/ 653716 h 1117011"/>
                <a:gd name="connsiteX19" fmla="*/ 223280 w 466856"/>
                <a:gd name="connsiteY19" fmla="*/ 1062506 h 1117011"/>
                <a:gd name="connsiteX20" fmla="*/ 169152 w 466856"/>
                <a:gd name="connsiteY20" fmla="*/ 1117011 h 1117011"/>
                <a:gd name="connsiteX21" fmla="*/ 108258 w 466856"/>
                <a:gd name="connsiteY21" fmla="*/ 1062506 h 1117011"/>
                <a:gd name="connsiteX22" fmla="*/ 108258 w 466856"/>
                <a:gd name="connsiteY22" fmla="*/ 653716 h 1117011"/>
                <a:gd name="connsiteX23" fmla="*/ 108258 w 466856"/>
                <a:gd name="connsiteY23" fmla="*/ 633277 h 1117011"/>
                <a:gd name="connsiteX24" fmla="*/ 108258 w 466856"/>
                <a:gd name="connsiteY24" fmla="*/ 469761 h 1117011"/>
                <a:gd name="connsiteX25" fmla="*/ 108258 w 466856"/>
                <a:gd name="connsiteY25" fmla="*/ 367564 h 1117011"/>
                <a:gd name="connsiteX26" fmla="*/ 87960 w 466856"/>
                <a:gd name="connsiteY26" fmla="*/ 367564 h 1117011"/>
                <a:gd name="connsiteX27" fmla="*/ 87960 w 466856"/>
                <a:gd name="connsiteY27" fmla="*/ 456135 h 1117011"/>
                <a:gd name="connsiteX28" fmla="*/ 87960 w 466856"/>
                <a:gd name="connsiteY28" fmla="*/ 612837 h 1117011"/>
                <a:gd name="connsiteX29" fmla="*/ 47364 w 466856"/>
                <a:gd name="connsiteY29" fmla="*/ 653716 h 1117011"/>
                <a:gd name="connsiteX30" fmla="*/ 0 w 466856"/>
                <a:gd name="connsiteY30" fmla="*/ 612837 h 1117011"/>
                <a:gd name="connsiteX31" fmla="*/ 0 w 466856"/>
                <a:gd name="connsiteY31" fmla="*/ 347124 h 1117011"/>
                <a:gd name="connsiteX32" fmla="*/ 135322 w 466856"/>
                <a:gd name="connsiteY32" fmla="*/ 217674 h 1117011"/>
                <a:gd name="connsiteX33" fmla="*/ 236292 w 466856"/>
                <a:gd name="connsiteY33" fmla="*/ 0 h 1117011"/>
                <a:gd name="connsiteX34" fmla="*/ 337968 w 466856"/>
                <a:gd name="connsiteY34" fmla="*/ 101677 h 1117011"/>
                <a:gd name="connsiteX35" fmla="*/ 236292 w 466856"/>
                <a:gd name="connsiteY35" fmla="*/ 203354 h 1117011"/>
                <a:gd name="connsiteX36" fmla="*/ 134616 w 466856"/>
                <a:gd name="connsiteY36" fmla="*/ 101677 h 1117011"/>
                <a:gd name="connsiteX37" fmla="*/ 236292 w 466856"/>
                <a:gd name="connsiteY37" fmla="*/ 0 h 1117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466856" h="1117011">
                  <a:moveTo>
                    <a:pt x="135322" y="217674"/>
                  </a:moveTo>
                  <a:cubicBezTo>
                    <a:pt x="135322" y="217674"/>
                    <a:pt x="135322" y="217674"/>
                    <a:pt x="189450" y="217674"/>
                  </a:cubicBezTo>
                  <a:cubicBezTo>
                    <a:pt x="189450" y="217674"/>
                    <a:pt x="189450" y="217674"/>
                    <a:pt x="202982" y="217674"/>
                  </a:cubicBezTo>
                  <a:cubicBezTo>
                    <a:pt x="202982" y="217674"/>
                    <a:pt x="202982" y="217674"/>
                    <a:pt x="338302" y="217674"/>
                  </a:cubicBezTo>
                  <a:cubicBezTo>
                    <a:pt x="405962" y="217674"/>
                    <a:pt x="466856" y="278993"/>
                    <a:pt x="466856" y="347124"/>
                  </a:cubicBezTo>
                  <a:cubicBezTo>
                    <a:pt x="466856" y="347124"/>
                    <a:pt x="466856" y="347124"/>
                    <a:pt x="466856" y="612837"/>
                  </a:cubicBezTo>
                  <a:cubicBezTo>
                    <a:pt x="466856" y="640090"/>
                    <a:pt x="446558" y="653716"/>
                    <a:pt x="426260" y="653716"/>
                  </a:cubicBezTo>
                  <a:cubicBezTo>
                    <a:pt x="399196" y="653716"/>
                    <a:pt x="385664" y="640090"/>
                    <a:pt x="385664" y="612837"/>
                  </a:cubicBezTo>
                  <a:cubicBezTo>
                    <a:pt x="385664" y="612837"/>
                    <a:pt x="385664" y="612837"/>
                    <a:pt x="385664" y="456135"/>
                  </a:cubicBezTo>
                  <a:cubicBezTo>
                    <a:pt x="385664" y="456135"/>
                    <a:pt x="385664" y="456135"/>
                    <a:pt x="385664" y="367564"/>
                  </a:cubicBezTo>
                  <a:cubicBezTo>
                    <a:pt x="385664" y="367564"/>
                    <a:pt x="385664" y="367564"/>
                    <a:pt x="358600" y="367564"/>
                  </a:cubicBezTo>
                  <a:cubicBezTo>
                    <a:pt x="358600" y="367564"/>
                    <a:pt x="358600" y="367564"/>
                    <a:pt x="358600" y="469761"/>
                  </a:cubicBezTo>
                  <a:cubicBezTo>
                    <a:pt x="358600" y="469761"/>
                    <a:pt x="358600" y="469761"/>
                    <a:pt x="358600" y="633277"/>
                  </a:cubicBezTo>
                  <a:cubicBezTo>
                    <a:pt x="358600" y="633277"/>
                    <a:pt x="358600" y="633277"/>
                    <a:pt x="358600" y="653716"/>
                  </a:cubicBezTo>
                  <a:cubicBezTo>
                    <a:pt x="358600" y="653716"/>
                    <a:pt x="358600" y="653716"/>
                    <a:pt x="358600" y="1062506"/>
                  </a:cubicBezTo>
                  <a:cubicBezTo>
                    <a:pt x="358600" y="1096572"/>
                    <a:pt x="338302" y="1117011"/>
                    <a:pt x="304472" y="1117011"/>
                  </a:cubicBezTo>
                  <a:cubicBezTo>
                    <a:pt x="270642" y="1117011"/>
                    <a:pt x="250344" y="1096572"/>
                    <a:pt x="250344" y="1062506"/>
                  </a:cubicBezTo>
                  <a:cubicBezTo>
                    <a:pt x="250344" y="1062506"/>
                    <a:pt x="250344" y="1062506"/>
                    <a:pt x="250344" y="653716"/>
                  </a:cubicBezTo>
                  <a:cubicBezTo>
                    <a:pt x="250344" y="653716"/>
                    <a:pt x="250344" y="653716"/>
                    <a:pt x="223280" y="653716"/>
                  </a:cubicBezTo>
                  <a:cubicBezTo>
                    <a:pt x="223280" y="653716"/>
                    <a:pt x="223280" y="653716"/>
                    <a:pt x="223280" y="1062506"/>
                  </a:cubicBezTo>
                  <a:cubicBezTo>
                    <a:pt x="223280" y="1096572"/>
                    <a:pt x="202982" y="1117011"/>
                    <a:pt x="169152" y="1117011"/>
                  </a:cubicBezTo>
                  <a:cubicBezTo>
                    <a:pt x="135322" y="1117011"/>
                    <a:pt x="108258" y="1096572"/>
                    <a:pt x="108258" y="1062506"/>
                  </a:cubicBezTo>
                  <a:cubicBezTo>
                    <a:pt x="108258" y="1062506"/>
                    <a:pt x="108258" y="1062506"/>
                    <a:pt x="108258" y="653716"/>
                  </a:cubicBezTo>
                  <a:cubicBezTo>
                    <a:pt x="108258" y="653716"/>
                    <a:pt x="108258" y="653716"/>
                    <a:pt x="108258" y="633277"/>
                  </a:cubicBezTo>
                  <a:cubicBezTo>
                    <a:pt x="108258" y="633277"/>
                    <a:pt x="108258" y="633277"/>
                    <a:pt x="108258" y="469761"/>
                  </a:cubicBezTo>
                  <a:cubicBezTo>
                    <a:pt x="108258" y="469761"/>
                    <a:pt x="108258" y="469761"/>
                    <a:pt x="108258" y="367564"/>
                  </a:cubicBezTo>
                  <a:cubicBezTo>
                    <a:pt x="108258" y="367564"/>
                    <a:pt x="108258" y="367564"/>
                    <a:pt x="87960" y="367564"/>
                  </a:cubicBezTo>
                  <a:cubicBezTo>
                    <a:pt x="87960" y="367564"/>
                    <a:pt x="87960" y="367564"/>
                    <a:pt x="87960" y="456135"/>
                  </a:cubicBezTo>
                  <a:cubicBezTo>
                    <a:pt x="87960" y="456135"/>
                    <a:pt x="87960" y="456135"/>
                    <a:pt x="87960" y="612837"/>
                  </a:cubicBezTo>
                  <a:cubicBezTo>
                    <a:pt x="87960" y="640090"/>
                    <a:pt x="74428" y="653716"/>
                    <a:pt x="47364" y="653716"/>
                  </a:cubicBezTo>
                  <a:cubicBezTo>
                    <a:pt x="20300" y="653716"/>
                    <a:pt x="0" y="640090"/>
                    <a:pt x="0" y="612837"/>
                  </a:cubicBezTo>
                  <a:cubicBezTo>
                    <a:pt x="0" y="612837"/>
                    <a:pt x="0" y="612837"/>
                    <a:pt x="0" y="347124"/>
                  </a:cubicBezTo>
                  <a:cubicBezTo>
                    <a:pt x="0" y="278993"/>
                    <a:pt x="67662" y="217674"/>
                    <a:pt x="135322" y="217674"/>
                  </a:cubicBezTo>
                  <a:close/>
                  <a:moveTo>
                    <a:pt x="236292" y="0"/>
                  </a:moveTo>
                  <a:cubicBezTo>
                    <a:pt x="292448" y="0"/>
                    <a:pt x="337968" y="45522"/>
                    <a:pt x="337968" y="101677"/>
                  </a:cubicBezTo>
                  <a:cubicBezTo>
                    <a:pt x="337968" y="157832"/>
                    <a:pt x="292448" y="203354"/>
                    <a:pt x="236292" y="203354"/>
                  </a:cubicBezTo>
                  <a:cubicBezTo>
                    <a:pt x="180136" y="203354"/>
                    <a:pt x="134616" y="157832"/>
                    <a:pt x="134616" y="101677"/>
                  </a:cubicBezTo>
                  <a:cubicBezTo>
                    <a:pt x="134616" y="45522"/>
                    <a:pt x="180136" y="0"/>
                    <a:pt x="236292" y="0"/>
                  </a:cubicBezTo>
                  <a:close/>
                </a:path>
              </a:pathLst>
            </a:custGeom>
            <a:solidFill>
              <a:srgbClr val="F19D19"/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id-ID" sz="3599">
                <a:latin typeface="Calibri" panose="020F0502020204030204" pitchFamily="34" charset="0"/>
              </a:endParaRPr>
            </a:p>
          </p:txBody>
        </p:sp>
        <p:sp>
          <p:nvSpPr>
            <p:cNvPr id="146" name="Freeform 112">
              <a:extLst>
                <a:ext uri="{FF2B5EF4-FFF2-40B4-BE49-F238E27FC236}">
                  <a16:creationId xmlns:a16="http://schemas.microsoft.com/office/drawing/2014/main" id="{AFF2597F-ACAE-4376-BFDB-B6C136EE15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3568" y="762000"/>
              <a:ext cx="197657" cy="472919"/>
            </a:xfrm>
            <a:custGeom>
              <a:avLst/>
              <a:gdLst>
                <a:gd name="connsiteX0" fmla="*/ 135322 w 466856"/>
                <a:gd name="connsiteY0" fmla="*/ 217674 h 1117011"/>
                <a:gd name="connsiteX1" fmla="*/ 189450 w 466856"/>
                <a:gd name="connsiteY1" fmla="*/ 217674 h 1117011"/>
                <a:gd name="connsiteX2" fmla="*/ 202982 w 466856"/>
                <a:gd name="connsiteY2" fmla="*/ 217674 h 1117011"/>
                <a:gd name="connsiteX3" fmla="*/ 338302 w 466856"/>
                <a:gd name="connsiteY3" fmla="*/ 217674 h 1117011"/>
                <a:gd name="connsiteX4" fmla="*/ 466856 w 466856"/>
                <a:gd name="connsiteY4" fmla="*/ 347124 h 1117011"/>
                <a:gd name="connsiteX5" fmla="*/ 466856 w 466856"/>
                <a:gd name="connsiteY5" fmla="*/ 612837 h 1117011"/>
                <a:gd name="connsiteX6" fmla="*/ 426260 w 466856"/>
                <a:gd name="connsiteY6" fmla="*/ 653716 h 1117011"/>
                <a:gd name="connsiteX7" fmla="*/ 385664 w 466856"/>
                <a:gd name="connsiteY7" fmla="*/ 612837 h 1117011"/>
                <a:gd name="connsiteX8" fmla="*/ 385664 w 466856"/>
                <a:gd name="connsiteY8" fmla="*/ 456135 h 1117011"/>
                <a:gd name="connsiteX9" fmla="*/ 385664 w 466856"/>
                <a:gd name="connsiteY9" fmla="*/ 367564 h 1117011"/>
                <a:gd name="connsiteX10" fmla="*/ 358600 w 466856"/>
                <a:gd name="connsiteY10" fmla="*/ 367564 h 1117011"/>
                <a:gd name="connsiteX11" fmla="*/ 358600 w 466856"/>
                <a:gd name="connsiteY11" fmla="*/ 469761 h 1117011"/>
                <a:gd name="connsiteX12" fmla="*/ 358600 w 466856"/>
                <a:gd name="connsiteY12" fmla="*/ 633277 h 1117011"/>
                <a:gd name="connsiteX13" fmla="*/ 358600 w 466856"/>
                <a:gd name="connsiteY13" fmla="*/ 653716 h 1117011"/>
                <a:gd name="connsiteX14" fmla="*/ 358600 w 466856"/>
                <a:gd name="connsiteY14" fmla="*/ 1062506 h 1117011"/>
                <a:gd name="connsiteX15" fmla="*/ 304472 w 466856"/>
                <a:gd name="connsiteY15" fmla="*/ 1117011 h 1117011"/>
                <a:gd name="connsiteX16" fmla="*/ 250344 w 466856"/>
                <a:gd name="connsiteY16" fmla="*/ 1062506 h 1117011"/>
                <a:gd name="connsiteX17" fmla="*/ 250344 w 466856"/>
                <a:gd name="connsiteY17" fmla="*/ 653716 h 1117011"/>
                <a:gd name="connsiteX18" fmla="*/ 223280 w 466856"/>
                <a:gd name="connsiteY18" fmla="*/ 653716 h 1117011"/>
                <a:gd name="connsiteX19" fmla="*/ 223280 w 466856"/>
                <a:gd name="connsiteY19" fmla="*/ 1062506 h 1117011"/>
                <a:gd name="connsiteX20" fmla="*/ 169152 w 466856"/>
                <a:gd name="connsiteY20" fmla="*/ 1117011 h 1117011"/>
                <a:gd name="connsiteX21" fmla="*/ 108258 w 466856"/>
                <a:gd name="connsiteY21" fmla="*/ 1062506 h 1117011"/>
                <a:gd name="connsiteX22" fmla="*/ 108258 w 466856"/>
                <a:gd name="connsiteY22" fmla="*/ 653716 h 1117011"/>
                <a:gd name="connsiteX23" fmla="*/ 108258 w 466856"/>
                <a:gd name="connsiteY23" fmla="*/ 633277 h 1117011"/>
                <a:gd name="connsiteX24" fmla="*/ 108258 w 466856"/>
                <a:gd name="connsiteY24" fmla="*/ 469761 h 1117011"/>
                <a:gd name="connsiteX25" fmla="*/ 108258 w 466856"/>
                <a:gd name="connsiteY25" fmla="*/ 367564 h 1117011"/>
                <a:gd name="connsiteX26" fmla="*/ 87960 w 466856"/>
                <a:gd name="connsiteY26" fmla="*/ 367564 h 1117011"/>
                <a:gd name="connsiteX27" fmla="*/ 87960 w 466856"/>
                <a:gd name="connsiteY27" fmla="*/ 456135 h 1117011"/>
                <a:gd name="connsiteX28" fmla="*/ 87960 w 466856"/>
                <a:gd name="connsiteY28" fmla="*/ 612837 h 1117011"/>
                <a:gd name="connsiteX29" fmla="*/ 47364 w 466856"/>
                <a:gd name="connsiteY29" fmla="*/ 653716 h 1117011"/>
                <a:gd name="connsiteX30" fmla="*/ 0 w 466856"/>
                <a:gd name="connsiteY30" fmla="*/ 612837 h 1117011"/>
                <a:gd name="connsiteX31" fmla="*/ 0 w 466856"/>
                <a:gd name="connsiteY31" fmla="*/ 347124 h 1117011"/>
                <a:gd name="connsiteX32" fmla="*/ 135322 w 466856"/>
                <a:gd name="connsiteY32" fmla="*/ 217674 h 1117011"/>
                <a:gd name="connsiteX33" fmla="*/ 236292 w 466856"/>
                <a:gd name="connsiteY33" fmla="*/ 0 h 1117011"/>
                <a:gd name="connsiteX34" fmla="*/ 337968 w 466856"/>
                <a:gd name="connsiteY34" fmla="*/ 101677 h 1117011"/>
                <a:gd name="connsiteX35" fmla="*/ 236292 w 466856"/>
                <a:gd name="connsiteY35" fmla="*/ 203354 h 1117011"/>
                <a:gd name="connsiteX36" fmla="*/ 134616 w 466856"/>
                <a:gd name="connsiteY36" fmla="*/ 101677 h 1117011"/>
                <a:gd name="connsiteX37" fmla="*/ 236292 w 466856"/>
                <a:gd name="connsiteY37" fmla="*/ 0 h 1117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466856" h="1117011">
                  <a:moveTo>
                    <a:pt x="135322" y="217674"/>
                  </a:moveTo>
                  <a:cubicBezTo>
                    <a:pt x="135322" y="217674"/>
                    <a:pt x="135322" y="217674"/>
                    <a:pt x="189450" y="217674"/>
                  </a:cubicBezTo>
                  <a:cubicBezTo>
                    <a:pt x="189450" y="217674"/>
                    <a:pt x="189450" y="217674"/>
                    <a:pt x="202982" y="217674"/>
                  </a:cubicBezTo>
                  <a:cubicBezTo>
                    <a:pt x="202982" y="217674"/>
                    <a:pt x="202982" y="217674"/>
                    <a:pt x="338302" y="217674"/>
                  </a:cubicBezTo>
                  <a:cubicBezTo>
                    <a:pt x="405962" y="217674"/>
                    <a:pt x="466856" y="278993"/>
                    <a:pt x="466856" y="347124"/>
                  </a:cubicBezTo>
                  <a:cubicBezTo>
                    <a:pt x="466856" y="347124"/>
                    <a:pt x="466856" y="347124"/>
                    <a:pt x="466856" y="612837"/>
                  </a:cubicBezTo>
                  <a:cubicBezTo>
                    <a:pt x="466856" y="640090"/>
                    <a:pt x="446558" y="653716"/>
                    <a:pt x="426260" y="653716"/>
                  </a:cubicBezTo>
                  <a:cubicBezTo>
                    <a:pt x="399196" y="653716"/>
                    <a:pt x="385664" y="640090"/>
                    <a:pt x="385664" y="612837"/>
                  </a:cubicBezTo>
                  <a:cubicBezTo>
                    <a:pt x="385664" y="612837"/>
                    <a:pt x="385664" y="612837"/>
                    <a:pt x="385664" y="456135"/>
                  </a:cubicBezTo>
                  <a:cubicBezTo>
                    <a:pt x="385664" y="456135"/>
                    <a:pt x="385664" y="456135"/>
                    <a:pt x="385664" y="367564"/>
                  </a:cubicBezTo>
                  <a:cubicBezTo>
                    <a:pt x="385664" y="367564"/>
                    <a:pt x="385664" y="367564"/>
                    <a:pt x="358600" y="367564"/>
                  </a:cubicBezTo>
                  <a:cubicBezTo>
                    <a:pt x="358600" y="367564"/>
                    <a:pt x="358600" y="367564"/>
                    <a:pt x="358600" y="469761"/>
                  </a:cubicBezTo>
                  <a:cubicBezTo>
                    <a:pt x="358600" y="469761"/>
                    <a:pt x="358600" y="469761"/>
                    <a:pt x="358600" y="633277"/>
                  </a:cubicBezTo>
                  <a:cubicBezTo>
                    <a:pt x="358600" y="633277"/>
                    <a:pt x="358600" y="633277"/>
                    <a:pt x="358600" y="653716"/>
                  </a:cubicBezTo>
                  <a:cubicBezTo>
                    <a:pt x="358600" y="653716"/>
                    <a:pt x="358600" y="653716"/>
                    <a:pt x="358600" y="1062506"/>
                  </a:cubicBezTo>
                  <a:cubicBezTo>
                    <a:pt x="358600" y="1096572"/>
                    <a:pt x="338302" y="1117011"/>
                    <a:pt x="304472" y="1117011"/>
                  </a:cubicBezTo>
                  <a:cubicBezTo>
                    <a:pt x="270642" y="1117011"/>
                    <a:pt x="250344" y="1096572"/>
                    <a:pt x="250344" y="1062506"/>
                  </a:cubicBezTo>
                  <a:cubicBezTo>
                    <a:pt x="250344" y="1062506"/>
                    <a:pt x="250344" y="1062506"/>
                    <a:pt x="250344" y="653716"/>
                  </a:cubicBezTo>
                  <a:cubicBezTo>
                    <a:pt x="250344" y="653716"/>
                    <a:pt x="250344" y="653716"/>
                    <a:pt x="223280" y="653716"/>
                  </a:cubicBezTo>
                  <a:cubicBezTo>
                    <a:pt x="223280" y="653716"/>
                    <a:pt x="223280" y="653716"/>
                    <a:pt x="223280" y="1062506"/>
                  </a:cubicBezTo>
                  <a:cubicBezTo>
                    <a:pt x="223280" y="1096572"/>
                    <a:pt x="202982" y="1117011"/>
                    <a:pt x="169152" y="1117011"/>
                  </a:cubicBezTo>
                  <a:cubicBezTo>
                    <a:pt x="135322" y="1117011"/>
                    <a:pt x="108258" y="1096572"/>
                    <a:pt x="108258" y="1062506"/>
                  </a:cubicBezTo>
                  <a:cubicBezTo>
                    <a:pt x="108258" y="1062506"/>
                    <a:pt x="108258" y="1062506"/>
                    <a:pt x="108258" y="653716"/>
                  </a:cubicBezTo>
                  <a:cubicBezTo>
                    <a:pt x="108258" y="653716"/>
                    <a:pt x="108258" y="653716"/>
                    <a:pt x="108258" y="633277"/>
                  </a:cubicBezTo>
                  <a:cubicBezTo>
                    <a:pt x="108258" y="633277"/>
                    <a:pt x="108258" y="633277"/>
                    <a:pt x="108258" y="469761"/>
                  </a:cubicBezTo>
                  <a:cubicBezTo>
                    <a:pt x="108258" y="469761"/>
                    <a:pt x="108258" y="469761"/>
                    <a:pt x="108258" y="367564"/>
                  </a:cubicBezTo>
                  <a:cubicBezTo>
                    <a:pt x="108258" y="367564"/>
                    <a:pt x="108258" y="367564"/>
                    <a:pt x="87960" y="367564"/>
                  </a:cubicBezTo>
                  <a:cubicBezTo>
                    <a:pt x="87960" y="367564"/>
                    <a:pt x="87960" y="367564"/>
                    <a:pt x="87960" y="456135"/>
                  </a:cubicBezTo>
                  <a:cubicBezTo>
                    <a:pt x="87960" y="456135"/>
                    <a:pt x="87960" y="456135"/>
                    <a:pt x="87960" y="612837"/>
                  </a:cubicBezTo>
                  <a:cubicBezTo>
                    <a:pt x="87960" y="640090"/>
                    <a:pt x="74428" y="653716"/>
                    <a:pt x="47364" y="653716"/>
                  </a:cubicBezTo>
                  <a:cubicBezTo>
                    <a:pt x="20300" y="653716"/>
                    <a:pt x="0" y="640090"/>
                    <a:pt x="0" y="612837"/>
                  </a:cubicBezTo>
                  <a:cubicBezTo>
                    <a:pt x="0" y="612837"/>
                    <a:pt x="0" y="612837"/>
                    <a:pt x="0" y="347124"/>
                  </a:cubicBezTo>
                  <a:cubicBezTo>
                    <a:pt x="0" y="278993"/>
                    <a:pt x="67662" y="217674"/>
                    <a:pt x="135322" y="217674"/>
                  </a:cubicBezTo>
                  <a:close/>
                  <a:moveTo>
                    <a:pt x="236292" y="0"/>
                  </a:moveTo>
                  <a:cubicBezTo>
                    <a:pt x="292448" y="0"/>
                    <a:pt x="337968" y="45522"/>
                    <a:pt x="337968" y="101677"/>
                  </a:cubicBezTo>
                  <a:cubicBezTo>
                    <a:pt x="337968" y="157832"/>
                    <a:pt x="292448" y="203354"/>
                    <a:pt x="236292" y="203354"/>
                  </a:cubicBezTo>
                  <a:cubicBezTo>
                    <a:pt x="180136" y="203354"/>
                    <a:pt x="134616" y="157832"/>
                    <a:pt x="134616" y="101677"/>
                  </a:cubicBezTo>
                  <a:cubicBezTo>
                    <a:pt x="134616" y="45522"/>
                    <a:pt x="180136" y="0"/>
                    <a:pt x="236292" y="0"/>
                  </a:cubicBezTo>
                  <a:close/>
                </a:path>
              </a:pathLst>
            </a:custGeom>
            <a:solidFill>
              <a:srgbClr val="F19D19"/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id-ID" sz="3599">
                <a:latin typeface="Calibri" panose="020F0502020204030204" pitchFamily="34" charset="0"/>
              </a:endParaRPr>
            </a:p>
          </p:txBody>
        </p:sp>
        <p:sp>
          <p:nvSpPr>
            <p:cNvPr id="147" name="Freeform 113">
              <a:extLst>
                <a:ext uri="{FF2B5EF4-FFF2-40B4-BE49-F238E27FC236}">
                  <a16:creationId xmlns:a16="http://schemas.microsoft.com/office/drawing/2014/main" id="{706AA1CB-8DBE-4D59-A7EA-24D88E029F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74568" y="762000"/>
              <a:ext cx="197657" cy="472919"/>
            </a:xfrm>
            <a:custGeom>
              <a:avLst/>
              <a:gdLst>
                <a:gd name="connsiteX0" fmla="*/ 135322 w 466856"/>
                <a:gd name="connsiteY0" fmla="*/ 217674 h 1117011"/>
                <a:gd name="connsiteX1" fmla="*/ 189450 w 466856"/>
                <a:gd name="connsiteY1" fmla="*/ 217674 h 1117011"/>
                <a:gd name="connsiteX2" fmla="*/ 202982 w 466856"/>
                <a:gd name="connsiteY2" fmla="*/ 217674 h 1117011"/>
                <a:gd name="connsiteX3" fmla="*/ 338302 w 466856"/>
                <a:gd name="connsiteY3" fmla="*/ 217674 h 1117011"/>
                <a:gd name="connsiteX4" fmla="*/ 466856 w 466856"/>
                <a:gd name="connsiteY4" fmla="*/ 347124 h 1117011"/>
                <a:gd name="connsiteX5" fmla="*/ 466856 w 466856"/>
                <a:gd name="connsiteY5" fmla="*/ 612837 h 1117011"/>
                <a:gd name="connsiteX6" fmla="*/ 426260 w 466856"/>
                <a:gd name="connsiteY6" fmla="*/ 653716 h 1117011"/>
                <a:gd name="connsiteX7" fmla="*/ 385664 w 466856"/>
                <a:gd name="connsiteY7" fmla="*/ 612837 h 1117011"/>
                <a:gd name="connsiteX8" fmla="*/ 385664 w 466856"/>
                <a:gd name="connsiteY8" fmla="*/ 456135 h 1117011"/>
                <a:gd name="connsiteX9" fmla="*/ 385664 w 466856"/>
                <a:gd name="connsiteY9" fmla="*/ 367564 h 1117011"/>
                <a:gd name="connsiteX10" fmla="*/ 358600 w 466856"/>
                <a:gd name="connsiteY10" fmla="*/ 367564 h 1117011"/>
                <a:gd name="connsiteX11" fmla="*/ 358600 w 466856"/>
                <a:gd name="connsiteY11" fmla="*/ 469761 h 1117011"/>
                <a:gd name="connsiteX12" fmla="*/ 358600 w 466856"/>
                <a:gd name="connsiteY12" fmla="*/ 633277 h 1117011"/>
                <a:gd name="connsiteX13" fmla="*/ 358600 w 466856"/>
                <a:gd name="connsiteY13" fmla="*/ 653716 h 1117011"/>
                <a:gd name="connsiteX14" fmla="*/ 358600 w 466856"/>
                <a:gd name="connsiteY14" fmla="*/ 1062506 h 1117011"/>
                <a:gd name="connsiteX15" fmla="*/ 304472 w 466856"/>
                <a:gd name="connsiteY15" fmla="*/ 1117011 h 1117011"/>
                <a:gd name="connsiteX16" fmla="*/ 250344 w 466856"/>
                <a:gd name="connsiteY16" fmla="*/ 1062506 h 1117011"/>
                <a:gd name="connsiteX17" fmla="*/ 250344 w 466856"/>
                <a:gd name="connsiteY17" fmla="*/ 653716 h 1117011"/>
                <a:gd name="connsiteX18" fmla="*/ 223280 w 466856"/>
                <a:gd name="connsiteY18" fmla="*/ 653716 h 1117011"/>
                <a:gd name="connsiteX19" fmla="*/ 223280 w 466856"/>
                <a:gd name="connsiteY19" fmla="*/ 1062506 h 1117011"/>
                <a:gd name="connsiteX20" fmla="*/ 169152 w 466856"/>
                <a:gd name="connsiteY20" fmla="*/ 1117011 h 1117011"/>
                <a:gd name="connsiteX21" fmla="*/ 108258 w 466856"/>
                <a:gd name="connsiteY21" fmla="*/ 1062506 h 1117011"/>
                <a:gd name="connsiteX22" fmla="*/ 108258 w 466856"/>
                <a:gd name="connsiteY22" fmla="*/ 653716 h 1117011"/>
                <a:gd name="connsiteX23" fmla="*/ 108258 w 466856"/>
                <a:gd name="connsiteY23" fmla="*/ 633277 h 1117011"/>
                <a:gd name="connsiteX24" fmla="*/ 108258 w 466856"/>
                <a:gd name="connsiteY24" fmla="*/ 469761 h 1117011"/>
                <a:gd name="connsiteX25" fmla="*/ 108258 w 466856"/>
                <a:gd name="connsiteY25" fmla="*/ 367564 h 1117011"/>
                <a:gd name="connsiteX26" fmla="*/ 87960 w 466856"/>
                <a:gd name="connsiteY26" fmla="*/ 367564 h 1117011"/>
                <a:gd name="connsiteX27" fmla="*/ 87960 w 466856"/>
                <a:gd name="connsiteY27" fmla="*/ 456135 h 1117011"/>
                <a:gd name="connsiteX28" fmla="*/ 87960 w 466856"/>
                <a:gd name="connsiteY28" fmla="*/ 612837 h 1117011"/>
                <a:gd name="connsiteX29" fmla="*/ 47364 w 466856"/>
                <a:gd name="connsiteY29" fmla="*/ 653716 h 1117011"/>
                <a:gd name="connsiteX30" fmla="*/ 0 w 466856"/>
                <a:gd name="connsiteY30" fmla="*/ 612837 h 1117011"/>
                <a:gd name="connsiteX31" fmla="*/ 0 w 466856"/>
                <a:gd name="connsiteY31" fmla="*/ 347124 h 1117011"/>
                <a:gd name="connsiteX32" fmla="*/ 135322 w 466856"/>
                <a:gd name="connsiteY32" fmla="*/ 217674 h 1117011"/>
                <a:gd name="connsiteX33" fmla="*/ 236292 w 466856"/>
                <a:gd name="connsiteY33" fmla="*/ 0 h 1117011"/>
                <a:gd name="connsiteX34" fmla="*/ 337968 w 466856"/>
                <a:gd name="connsiteY34" fmla="*/ 101677 h 1117011"/>
                <a:gd name="connsiteX35" fmla="*/ 236292 w 466856"/>
                <a:gd name="connsiteY35" fmla="*/ 203354 h 1117011"/>
                <a:gd name="connsiteX36" fmla="*/ 134616 w 466856"/>
                <a:gd name="connsiteY36" fmla="*/ 101677 h 1117011"/>
                <a:gd name="connsiteX37" fmla="*/ 236292 w 466856"/>
                <a:gd name="connsiteY37" fmla="*/ 0 h 1117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466856" h="1117011">
                  <a:moveTo>
                    <a:pt x="135322" y="217674"/>
                  </a:moveTo>
                  <a:cubicBezTo>
                    <a:pt x="135322" y="217674"/>
                    <a:pt x="135322" y="217674"/>
                    <a:pt x="189450" y="217674"/>
                  </a:cubicBezTo>
                  <a:cubicBezTo>
                    <a:pt x="189450" y="217674"/>
                    <a:pt x="189450" y="217674"/>
                    <a:pt x="202982" y="217674"/>
                  </a:cubicBezTo>
                  <a:cubicBezTo>
                    <a:pt x="202982" y="217674"/>
                    <a:pt x="202982" y="217674"/>
                    <a:pt x="338302" y="217674"/>
                  </a:cubicBezTo>
                  <a:cubicBezTo>
                    <a:pt x="405962" y="217674"/>
                    <a:pt x="466856" y="278993"/>
                    <a:pt x="466856" y="347124"/>
                  </a:cubicBezTo>
                  <a:cubicBezTo>
                    <a:pt x="466856" y="347124"/>
                    <a:pt x="466856" y="347124"/>
                    <a:pt x="466856" y="612837"/>
                  </a:cubicBezTo>
                  <a:cubicBezTo>
                    <a:pt x="466856" y="640090"/>
                    <a:pt x="446558" y="653716"/>
                    <a:pt x="426260" y="653716"/>
                  </a:cubicBezTo>
                  <a:cubicBezTo>
                    <a:pt x="399196" y="653716"/>
                    <a:pt x="385664" y="640090"/>
                    <a:pt x="385664" y="612837"/>
                  </a:cubicBezTo>
                  <a:cubicBezTo>
                    <a:pt x="385664" y="612837"/>
                    <a:pt x="385664" y="612837"/>
                    <a:pt x="385664" y="456135"/>
                  </a:cubicBezTo>
                  <a:cubicBezTo>
                    <a:pt x="385664" y="456135"/>
                    <a:pt x="385664" y="456135"/>
                    <a:pt x="385664" y="367564"/>
                  </a:cubicBezTo>
                  <a:cubicBezTo>
                    <a:pt x="385664" y="367564"/>
                    <a:pt x="385664" y="367564"/>
                    <a:pt x="358600" y="367564"/>
                  </a:cubicBezTo>
                  <a:cubicBezTo>
                    <a:pt x="358600" y="367564"/>
                    <a:pt x="358600" y="367564"/>
                    <a:pt x="358600" y="469761"/>
                  </a:cubicBezTo>
                  <a:cubicBezTo>
                    <a:pt x="358600" y="469761"/>
                    <a:pt x="358600" y="469761"/>
                    <a:pt x="358600" y="633277"/>
                  </a:cubicBezTo>
                  <a:cubicBezTo>
                    <a:pt x="358600" y="633277"/>
                    <a:pt x="358600" y="633277"/>
                    <a:pt x="358600" y="653716"/>
                  </a:cubicBezTo>
                  <a:cubicBezTo>
                    <a:pt x="358600" y="653716"/>
                    <a:pt x="358600" y="653716"/>
                    <a:pt x="358600" y="1062506"/>
                  </a:cubicBezTo>
                  <a:cubicBezTo>
                    <a:pt x="358600" y="1096572"/>
                    <a:pt x="338302" y="1117011"/>
                    <a:pt x="304472" y="1117011"/>
                  </a:cubicBezTo>
                  <a:cubicBezTo>
                    <a:pt x="270642" y="1117011"/>
                    <a:pt x="250344" y="1096572"/>
                    <a:pt x="250344" y="1062506"/>
                  </a:cubicBezTo>
                  <a:cubicBezTo>
                    <a:pt x="250344" y="1062506"/>
                    <a:pt x="250344" y="1062506"/>
                    <a:pt x="250344" y="653716"/>
                  </a:cubicBezTo>
                  <a:cubicBezTo>
                    <a:pt x="250344" y="653716"/>
                    <a:pt x="250344" y="653716"/>
                    <a:pt x="223280" y="653716"/>
                  </a:cubicBezTo>
                  <a:cubicBezTo>
                    <a:pt x="223280" y="653716"/>
                    <a:pt x="223280" y="653716"/>
                    <a:pt x="223280" y="1062506"/>
                  </a:cubicBezTo>
                  <a:cubicBezTo>
                    <a:pt x="223280" y="1096572"/>
                    <a:pt x="202982" y="1117011"/>
                    <a:pt x="169152" y="1117011"/>
                  </a:cubicBezTo>
                  <a:cubicBezTo>
                    <a:pt x="135322" y="1117011"/>
                    <a:pt x="108258" y="1096572"/>
                    <a:pt x="108258" y="1062506"/>
                  </a:cubicBezTo>
                  <a:cubicBezTo>
                    <a:pt x="108258" y="1062506"/>
                    <a:pt x="108258" y="1062506"/>
                    <a:pt x="108258" y="653716"/>
                  </a:cubicBezTo>
                  <a:cubicBezTo>
                    <a:pt x="108258" y="653716"/>
                    <a:pt x="108258" y="653716"/>
                    <a:pt x="108258" y="633277"/>
                  </a:cubicBezTo>
                  <a:cubicBezTo>
                    <a:pt x="108258" y="633277"/>
                    <a:pt x="108258" y="633277"/>
                    <a:pt x="108258" y="469761"/>
                  </a:cubicBezTo>
                  <a:cubicBezTo>
                    <a:pt x="108258" y="469761"/>
                    <a:pt x="108258" y="469761"/>
                    <a:pt x="108258" y="367564"/>
                  </a:cubicBezTo>
                  <a:cubicBezTo>
                    <a:pt x="108258" y="367564"/>
                    <a:pt x="108258" y="367564"/>
                    <a:pt x="87960" y="367564"/>
                  </a:cubicBezTo>
                  <a:cubicBezTo>
                    <a:pt x="87960" y="367564"/>
                    <a:pt x="87960" y="367564"/>
                    <a:pt x="87960" y="456135"/>
                  </a:cubicBezTo>
                  <a:cubicBezTo>
                    <a:pt x="87960" y="456135"/>
                    <a:pt x="87960" y="456135"/>
                    <a:pt x="87960" y="612837"/>
                  </a:cubicBezTo>
                  <a:cubicBezTo>
                    <a:pt x="87960" y="640090"/>
                    <a:pt x="74428" y="653716"/>
                    <a:pt x="47364" y="653716"/>
                  </a:cubicBezTo>
                  <a:cubicBezTo>
                    <a:pt x="20300" y="653716"/>
                    <a:pt x="0" y="640090"/>
                    <a:pt x="0" y="612837"/>
                  </a:cubicBezTo>
                  <a:cubicBezTo>
                    <a:pt x="0" y="612837"/>
                    <a:pt x="0" y="612837"/>
                    <a:pt x="0" y="347124"/>
                  </a:cubicBezTo>
                  <a:cubicBezTo>
                    <a:pt x="0" y="278993"/>
                    <a:pt x="67662" y="217674"/>
                    <a:pt x="135322" y="217674"/>
                  </a:cubicBezTo>
                  <a:close/>
                  <a:moveTo>
                    <a:pt x="236292" y="0"/>
                  </a:moveTo>
                  <a:cubicBezTo>
                    <a:pt x="292448" y="0"/>
                    <a:pt x="337968" y="45522"/>
                    <a:pt x="337968" y="101677"/>
                  </a:cubicBezTo>
                  <a:cubicBezTo>
                    <a:pt x="337968" y="157832"/>
                    <a:pt x="292448" y="203354"/>
                    <a:pt x="236292" y="203354"/>
                  </a:cubicBezTo>
                  <a:cubicBezTo>
                    <a:pt x="180136" y="203354"/>
                    <a:pt x="134616" y="157832"/>
                    <a:pt x="134616" y="101677"/>
                  </a:cubicBezTo>
                  <a:cubicBezTo>
                    <a:pt x="134616" y="45522"/>
                    <a:pt x="180136" y="0"/>
                    <a:pt x="236292" y="0"/>
                  </a:cubicBezTo>
                  <a:close/>
                </a:path>
              </a:pathLst>
            </a:custGeom>
            <a:solidFill>
              <a:srgbClr val="F19D19"/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id-ID" sz="3599">
                <a:latin typeface="Calibri" panose="020F0502020204030204" pitchFamily="34" charset="0"/>
              </a:endParaRPr>
            </a:p>
          </p:txBody>
        </p:sp>
        <p:sp>
          <p:nvSpPr>
            <p:cNvPr id="148" name="Freeform 114">
              <a:extLst>
                <a:ext uri="{FF2B5EF4-FFF2-40B4-BE49-F238E27FC236}">
                  <a16:creationId xmlns:a16="http://schemas.microsoft.com/office/drawing/2014/main" id="{AF3C6188-FAEF-468C-83BC-C471E87AB3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2311" y="762000"/>
              <a:ext cx="197657" cy="472919"/>
            </a:xfrm>
            <a:custGeom>
              <a:avLst/>
              <a:gdLst>
                <a:gd name="connsiteX0" fmla="*/ 135322 w 466856"/>
                <a:gd name="connsiteY0" fmla="*/ 217674 h 1117011"/>
                <a:gd name="connsiteX1" fmla="*/ 189450 w 466856"/>
                <a:gd name="connsiteY1" fmla="*/ 217674 h 1117011"/>
                <a:gd name="connsiteX2" fmla="*/ 202982 w 466856"/>
                <a:gd name="connsiteY2" fmla="*/ 217674 h 1117011"/>
                <a:gd name="connsiteX3" fmla="*/ 338302 w 466856"/>
                <a:gd name="connsiteY3" fmla="*/ 217674 h 1117011"/>
                <a:gd name="connsiteX4" fmla="*/ 466856 w 466856"/>
                <a:gd name="connsiteY4" fmla="*/ 347124 h 1117011"/>
                <a:gd name="connsiteX5" fmla="*/ 466856 w 466856"/>
                <a:gd name="connsiteY5" fmla="*/ 612837 h 1117011"/>
                <a:gd name="connsiteX6" fmla="*/ 426260 w 466856"/>
                <a:gd name="connsiteY6" fmla="*/ 653716 h 1117011"/>
                <a:gd name="connsiteX7" fmla="*/ 385664 w 466856"/>
                <a:gd name="connsiteY7" fmla="*/ 612837 h 1117011"/>
                <a:gd name="connsiteX8" fmla="*/ 385664 w 466856"/>
                <a:gd name="connsiteY8" fmla="*/ 456135 h 1117011"/>
                <a:gd name="connsiteX9" fmla="*/ 385664 w 466856"/>
                <a:gd name="connsiteY9" fmla="*/ 367564 h 1117011"/>
                <a:gd name="connsiteX10" fmla="*/ 358600 w 466856"/>
                <a:gd name="connsiteY10" fmla="*/ 367564 h 1117011"/>
                <a:gd name="connsiteX11" fmla="*/ 358600 w 466856"/>
                <a:gd name="connsiteY11" fmla="*/ 469761 h 1117011"/>
                <a:gd name="connsiteX12" fmla="*/ 358600 w 466856"/>
                <a:gd name="connsiteY12" fmla="*/ 633277 h 1117011"/>
                <a:gd name="connsiteX13" fmla="*/ 358600 w 466856"/>
                <a:gd name="connsiteY13" fmla="*/ 653716 h 1117011"/>
                <a:gd name="connsiteX14" fmla="*/ 358600 w 466856"/>
                <a:gd name="connsiteY14" fmla="*/ 1062506 h 1117011"/>
                <a:gd name="connsiteX15" fmla="*/ 304472 w 466856"/>
                <a:gd name="connsiteY15" fmla="*/ 1117011 h 1117011"/>
                <a:gd name="connsiteX16" fmla="*/ 250344 w 466856"/>
                <a:gd name="connsiteY16" fmla="*/ 1062506 h 1117011"/>
                <a:gd name="connsiteX17" fmla="*/ 250344 w 466856"/>
                <a:gd name="connsiteY17" fmla="*/ 653716 h 1117011"/>
                <a:gd name="connsiteX18" fmla="*/ 223280 w 466856"/>
                <a:gd name="connsiteY18" fmla="*/ 653716 h 1117011"/>
                <a:gd name="connsiteX19" fmla="*/ 223280 w 466856"/>
                <a:gd name="connsiteY19" fmla="*/ 1062506 h 1117011"/>
                <a:gd name="connsiteX20" fmla="*/ 169152 w 466856"/>
                <a:gd name="connsiteY20" fmla="*/ 1117011 h 1117011"/>
                <a:gd name="connsiteX21" fmla="*/ 108258 w 466856"/>
                <a:gd name="connsiteY21" fmla="*/ 1062506 h 1117011"/>
                <a:gd name="connsiteX22" fmla="*/ 108258 w 466856"/>
                <a:gd name="connsiteY22" fmla="*/ 653716 h 1117011"/>
                <a:gd name="connsiteX23" fmla="*/ 108258 w 466856"/>
                <a:gd name="connsiteY23" fmla="*/ 633277 h 1117011"/>
                <a:gd name="connsiteX24" fmla="*/ 108258 w 466856"/>
                <a:gd name="connsiteY24" fmla="*/ 469761 h 1117011"/>
                <a:gd name="connsiteX25" fmla="*/ 108258 w 466856"/>
                <a:gd name="connsiteY25" fmla="*/ 367564 h 1117011"/>
                <a:gd name="connsiteX26" fmla="*/ 87960 w 466856"/>
                <a:gd name="connsiteY26" fmla="*/ 367564 h 1117011"/>
                <a:gd name="connsiteX27" fmla="*/ 87960 w 466856"/>
                <a:gd name="connsiteY27" fmla="*/ 456135 h 1117011"/>
                <a:gd name="connsiteX28" fmla="*/ 87960 w 466856"/>
                <a:gd name="connsiteY28" fmla="*/ 612837 h 1117011"/>
                <a:gd name="connsiteX29" fmla="*/ 47364 w 466856"/>
                <a:gd name="connsiteY29" fmla="*/ 653716 h 1117011"/>
                <a:gd name="connsiteX30" fmla="*/ 0 w 466856"/>
                <a:gd name="connsiteY30" fmla="*/ 612837 h 1117011"/>
                <a:gd name="connsiteX31" fmla="*/ 0 w 466856"/>
                <a:gd name="connsiteY31" fmla="*/ 347124 h 1117011"/>
                <a:gd name="connsiteX32" fmla="*/ 135322 w 466856"/>
                <a:gd name="connsiteY32" fmla="*/ 217674 h 1117011"/>
                <a:gd name="connsiteX33" fmla="*/ 236292 w 466856"/>
                <a:gd name="connsiteY33" fmla="*/ 0 h 1117011"/>
                <a:gd name="connsiteX34" fmla="*/ 337968 w 466856"/>
                <a:gd name="connsiteY34" fmla="*/ 101677 h 1117011"/>
                <a:gd name="connsiteX35" fmla="*/ 236292 w 466856"/>
                <a:gd name="connsiteY35" fmla="*/ 203354 h 1117011"/>
                <a:gd name="connsiteX36" fmla="*/ 134616 w 466856"/>
                <a:gd name="connsiteY36" fmla="*/ 101677 h 1117011"/>
                <a:gd name="connsiteX37" fmla="*/ 236292 w 466856"/>
                <a:gd name="connsiteY37" fmla="*/ 0 h 1117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466856" h="1117011">
                  <a:moveTo>
                    <a:pt x="135322" y="217674"/>
                  </a:moveTo>
                  <a:cubicBezTo>
                    <a:pt x="135322" y="217674"/>
                    <a:pt x="135322" y="217674"/>
                    <a:pt x="189450" y="217674"/>
                  </a:cubicBezTo>
                  <a:cubicBezTo>
                    <a:pt x="189450" y="217674"/>
                    <a:pt x="189450" y="217674"/>
                    <a:pt x="202982" y="217674"/>
                  </a:cubicBezTo>
                  <a:cubicBezTo>
                    <a:pt x="202982" y="217674"/>
                    <a:pt x="202982" y="217674"/>
                    <a:pt x="338302" y="217674"/>
                  </a:cubicBezTo>
                  <a:cubicBezTo>
                    <a:pt x="405962" y="217674"/>
                    <a:pt x="466856" y="278993"/>
                    <a:pt x="466856" y="347124"/>
                  </a:cubicBezTo>
                  <a:cubicBezTo>
                    <a:pt x="466856" y="347124"/>
                    <a:pt x="466856" y="347124"/>
                    <a:pt x="466856" y="612837"/>
                  </a:cubicBezTo>
                  <a:cubicBezTo>
                    <a:pt x="466856" y="640090"/>
                    <a:pt x="446558" y="653716"/>
                    <a:pt x="426260" y="653716"/>
                  </a:cubicBezTo>
                  <a:cubicBezTo>
                    <a:pt x="399196" y="653716"/>
                    <a:pt x="385664" y="640090"/>
                    <a:pt x="385664" y="612837"/>
                  </a:cubicBezTo>
                  <a:cubicBezTo>
                    <a:pt x="385664" y="612837"/>
                    <a:pt x="385664" y="612837"/>
                    <a:pt x="385664" y="456135"/>
                  </a:cubicBezTo>
                  <a:cubicBezTo>
                    <a:pt x="385664" y="456135"/>
                    <a:pt x="385664" y="456135"/>
                    <a:pt x="385664" y="367564"/>
                  </a:cubicBezTo>
                  <a:cubicBezTo>
                    <a:pt x="385664" y="367564"/>
                    <a:pt x="385664" y="367564"/>
                    <a:pt x="358600" y="367564"/>
                  </a:cubicBezTo>
                  <a:cubicBezTo>
                    <a:pt x="358600" y="367564"/>
                    <a:pt x="358600" y="367564"/>
                    <a:pt x="358600" y="469761"/>
                  </a:cubicBezTo>
                  <a:cubicBezTo>
                    <a:pt x="358600" y="469761"/>
                    <a:pt x="358600" y="469761"/>
                    <a:pt x="358600" y="633277"/>
                  </a:cubicBezTo>
                  <a:cubicBezTo>
                    <a:pt x="358600" y="633277"/>
                    <a:pt x="358600" y="633277"/>
                    <a:pt x="358600" y="653716"/>
                  </a:cubicBezTo>
                  <a:cubicBezTo>
                    <a:pt x="358600" y="653716"/>
                    <a:pt x="358600" y="653716"/>
                    <a:pt x="358600" y="1062506"/>
                  </a:cubicBezTo>
                  <a:cubicBezTo>
                    <a:pt x="358600" y="1096572"/>
                    <a:pt x="338302" y="1117011"/>
                    <a:pt x="304472" y="1117011"/>
                  </a:cubicBezTo>
                  <a:cubicBezTo>
                    <a:pt x="270642" y="1117011"/>
                    <a:pt x="250344" y="1096572"/>
                    <a:pt x="250344" y="1062506"/>
                  </a:cubicBezTo>
                  <a:cubicBezTo>
                    <a:pt x="250344" y="1062506"/>
                    <a:pt x="250344" y="1062506"/>
                    <a:pt x="250344" y="653716"/>
                  </a:cubicBezTo>
                  <a:cubicBezTo>
                    <a:pt x="250344" y="653716"/>
                    <a:pt x="250344" y="653716"/>
                    <a:pt x="223280" y="653716"/>
                  </a:cubicBezTo>
                  <a:cubicBezTo>
                    <a:pt x="223280" y="653716"/>
                    <a:pt x="223280" y="653716"/>
                    <a:pt x="223280" y="1062506"/>
                  </a:cubicBezTo>
                  <a:cubicBezTo>
                    <a:pt x="223280" y="1096572"/>
                    <a:pt x="202982" y="1117011"/>
                    <a:pt x="169152" y="1117011"/>
                  </a:cubicBezTo>
                  <a:cubicBezTo>
                    <a:pt x="135322" y="1117011"/>
                    <a:pt x="108258" y="1096572"/>
                    <a:pt x="108258" y="1062506"/>
                  </a:cubicBezTo>
                  <a:cubicBezTo>
                    <a:pt x="108258" y="1062506"/>
                    <a:pt x="108258" y="1062506"/>
                    <a:pt x="108258" y="653716"/>
                  </a:cubicBezTo>
                  <a:cubicBezTo>
                    <a:pt x="108258" y="653716"/>
                    <a:pt x="108258" y="653716"/>
                    <a:pt x="108258" y="633277"/>
                  </a:cubicBezTo>
                  <a:cubicBezTo>
                    <a:pt x="108258" y="633277"/>
                    <a:pt x="108258" y="633277"/>
                    <a:pt x="108258" y="469761"/>
                  </a:cubicBezTo>
                  <a:cubicBezTo>
                    <a:pt x="108258" y="469761"/>
                    <a:pt x="108258" y="469761"/>
                    <a:pt x="108258" y="367564"/>
                  </a:cubicBezTo>
                  <a:cubicBezTo>
                    <a:pt x="108258" y="367564"/>
                    <a:pt x="108258" y="367564"/>
                    <a:pt x="87960" y="367564"/>
                  </a:cubicBezTo>
                  <a:cubicBezTo>
                    <a:pt x="87960" y="367564"/>
                    <a:pt x="87960" y="367564"/>
                    <a:pt x="87960" y="456135"/>
                  </a:cubicBezTo>
                  <a:cubicBezTo>
                    <a:pt x="87960" y="456135"/>
                    <a:pt x="87960" y="456135"/>
                    <a:pt x="87960" y="612837"/>
                  </a:cubicBezTo>
                  <a:cubicBezTo>
                    <a:pt x="87960" y="640090"/>
                    <a:pt x="74428" y="653716"/>
                    <a:pt x="47364" y="653716"/>
                  </a:cubicBezTo>
                  <a:cubicBezTo>
                    <a:pt x="20300" y="653716"/>
                    <a:pt x="0" y="640090"/>
                    <a:pt x="0" y="612837"/>
                  </a:cubicBezTo>
                  <a:cubicBezTo>
                    <a:pt x="0" y="612837"/>
                    <a:pt x="0" y="612837"/>
                    <a:pt x="0" y="347124"/>
                  </a:cubicBezTo>
                  <a:cubicBezTo>
                    <a:pt x="0" y="278993"/>
                    <a:pt x="67662" y="217674"/>
                    <a:pt x="135322" y="217674"/>
                  </a:cubicBezTo>
                  <a:close/>
                  <a:moveTo>
                    <a:pt x="236292" y="0"/>
                  </a:moveTo>
                  <a:cubicBezTo>
                    <a:pt x="292448" y="0"/>
                    <a:pt x="337968" y="45522"/>
                    <a:pt x="337968" y="101677"/>
                  </a:cubicBezTo>
                  <a:cubicBezTo>
                    <a:pt x="337968" y="157832"/>
                    <a:pt x="292448" y="203354"/>
                    <a:pt x="236292" y="203354"/>
                  </a:cubicBezTo>
                  <a:cubicBezTo>
                    <a:pt x="180136" y="203354"/>
                    <a:pt x="134616" y="157832"/>
                    <a:pt x="134616" y="101677"/>
                  </a:cubicBezTo>
                  <a:cubicBezTo>
                    <a:pt x="134616" y="45522"/>
                    <a:pt x="180136" y="0"/>
                    <a:pt x="23629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id-ID" sz="3599">
                <a:latin typeface="Calibri" panose="020F0502020204030204" pitchFamily="34" charset="0"/>
              </a:endParaRPr>
            </a:p>
          </p:txBody>
        </p:sp>
        <p:sp>
          <p:nvSpPr>
            <p:cNvPr id="149" name="Freeform 115">
              <a:extLst>
                <a:ext uri="{FF2B5EF4-FFF2-40B4-BE49-F238E27FC236}">
                  <a16:creationId xmlns:a16="http://schemas.microsoft.com/office/drawing/2014/main" id="{80B72740-796F-4329-80E3-0FBA119F32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73311" y="762000"/>
              <a:ext cx="197657" cy="472919"/>
            </a:xfrm>
            <a:custGeom>
              <a:avLst/>
              <a:gdLst>
                <a:gd name="connsiteX0" fmla="*/ 135322 w 466856"/>
                <a:gd name="connsiteY0" fmla="*/ 217674 h 1117011"/>
                <a:gd name="connsiteX1" fmla="*/ 189450 w 466856"/>
                <a:gd name="connsiteY1" fmla="*/ 217674 h 1117011"/>
                <a:gd name="connsiteX2" fmla="*/ 202982 w 466856"/>
                <a:gd name="connsiteY2" fmla="*/ 217674 h 1117011"/>
                <a:gd name="connsiteX3" fmla="*/ 338302 w 466856"/>
                <a:gd name="connsiteY3" fmla="*/ 217674 h 1117011"/>
                <a:gd name="connsiteX4" fmla="*/ 466856 w 466856"/>
                <a:gd name="connsiteY4" fmla="*/ 347124 h 1117011"/>
                <a:gd name="connsiteX5" fmla="*/ 466856 w 466856"/>
                <a:gd name="connsiteY5" fmla="*/ 612837 h 1117011"/>
                <a:gd name="connsiteX6" fmla="*/ 426260 w 466856"/>
                <a:gd name="connsiteY6" fmla="*/ 653716 h 1117011"/>
                <a:gd name="connsiteX7" fmla="*/ 385664 w 466856"/>
                <a:gd name="connsiteY7" fmla="*/ 612837 h 1117011"/>
                <a:gd name="connsiteX8" fmla="*/ 385664 w 466856"/>
                <a:gd name="connsiteY8" fmla="*/ 456135 h 1117011"/>
                <a:gd name="connsiteX9" fmla="*/ 385664 w 466856"/>
                <a:gd name="connsiteY9" fmla="*/ 367564 h 1117011"/>
                <a:gd name="connsiteX10" fmla="*/ 358600 w 466856"/>
                <a:gd name="connsiteY10" fmla="*/ 367564 h 1117011"/>
                <a:gd name="connsiteX11" fmla="*/ 358600 w 466856"/>
                <a:gd name="connsiteY11" fmla="*/ 469761 h 1117011"/>
                <a:gd name="connsiteX12" fmla="*/ 358600 w 466856"/>
                <a:gd name="connsiteY12" fmla="*/ 633277 h 1117011"/>
                <a:gd name="connsiteX13" fmla="*/ 358600 w 466856"/>
                <a:gd name="connsiteY13" fmla="*/ 653716 h 1117011"/>
                <a:gd name="connsiteX14" fmla="*/ 358600 w 466856"/>
                <a:gd name="connsiteY14" fmla="*/ 1062506 h 1117011"/>
                <a:gd name="connsiteX15" fmla="*/ 304472 w 466856"/>
                <a:gd name="connsiteY15" fmla="*/ 1117011 h 1117011"/>
                <a:gd name="connsiteX16" fmla="*/ 250344 w 466856"/>
                <a:gd name="connsiteY16" fmla="*/ 1062506 h 1117011"/>
                <a:gd name="connsiteX17" fmla="*/ 250344 w 466856"/>
                <a:gd name="connsiteY17" fmla="*/ 653716 h 1117011"/>
                <a:gd name="connsiteX18" fmla="*/ 223280 w 466856"/>
                <a:gd name="connsiteY18" fmla="*/ 653716 h 1117011"/>
                <a:gd name="connsiteX19" fmla="*/ 223280 w 466856"/>
                <a:gd name="connsiteY19" fmla="*/ 1062506 h 1117011"/>
                <a:gd name="connsiteX20" fmla="*/ 169152 w 466856"/>
                <a:gd name="connsiteY20" fmla="*/ 1117011 h 1117011"/>
                <a:gd name="connsiteX21" fmla="*/ 108258 w 466856"/>
                <a:gd name="connsiteY21" fmla="*/ 1062506 h 1117011"/>
                <a:gd name="connsiteX22" fmla="*/ 108258 w 466856"/>
                <a:gd name="connsiteY22" fmla="*/ 653716 h 1117011"/>
                <a:gd name="connsiteX23" fmla="*/ 108258 w 466856"/>
                <a:gd name="connsiteY23" fmla="*/ 633277 h 1117011"/>
                <a:gd name="connsiteX24" fmla="*/ 108258 w 466856"/>
                <a:gd name="connsiteY24" fmla="*/ 469761 h 1117011"/>
                <a:gd name="connsiteX25" fmla="*/ 108258 w 466856"/>
                <a:gd name="connsiteY25" fmla="*/ 367564 h 1117011"/>
                <a:gd name="connsiteX26" fmla="*/ 87960 w 466856"/>
                <a:gd name="connsiteY26" fmla="*/ 367564 h 1117011"/>
                <a:gd name="connsiteX27" fmla="*/ 87960 w 466856"/>
                <a:gd name="connsiteY27" fmla="*/ 456135 h 1117011"/>
                <a:gd name="connsiteX28" fmla="*/ 87960 w 466856"/>
                <a:gd name="connsiteY28" fmla="*/ 612837 h 1117011"/>
                <a:gd name="connsiteX29" fmla="*/ 47364 w 466856"/>
                <a:gd name="connsiteY29" fmla="*/ 653716 h 1117011"/>
                <a:gd name="connsiteX30" fmla="*/ 0 w 466856"/>
                <a:gd name="connsiteY30" fmla="*/ 612837 h 1117011"/>
                <a:gd name="connsiteX31" fmla="*/ 0 w 466856"/>
                <a:gd name="connsiteY31" fmla="*/ 347124 h 1117011"/>
                <a:gd name="connsiteX32" fmla="*/ 135322 w 466856"/>
                <a:gd name="connsiteY32" fmla="*/ 217674 h 1117011"/>
                <a:gd name="connsiteX33" fmla="*/ 236292 w 466856"/>
                <a:gd name="connsiteY33" fmla="*/ 0 h 1117011"/>
                <a:gd name="connsiteX34" fmla="*/ 337968 w 466856"/>
                <a:gd name="connsiteY34" fmla="*/ 101677 h 1117011"/>
                <a:gd name="connsiteX35" fmla="*/ 236292 w 466856"/>
                <a:gd name="connsiteY35" fmla="*/ 203354 h 1117011"/>
                <a:gd name="connsiteX36" fmla="*/ 134616 w 466856"/>
                <a:gd name="connsiteY36" fmla="*/ 101677 h 1117011"/>
                <a:gd name="connsiteX37" fmla="*/ 236292 w 466856"/>
                <a:gd name="connsiteY37" fmla="*/ 0 h 1117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466856" h="1117011">
                  <a:moveTo>
                    <a:pt x="135322" y="217674"/>
                  </a:moveTo>
                  <a:cubicBezTo>
                    <a:pt x="135322" y="217674"/>
                    <a:pt x="135322" y="217674"/>
                    <a:pt x="189450" y="217674"/>
                  </a:cubicBezTo>
                  <a:cubicBezTo>
                    <a:pt x="189450" y="217674"/>
                    <a:pt x="189450" y="217674"/>
                    <a:pt x="202982" y="217674"/>
                  </a:cubicBezTo>
                  <a:cubicBezTo>
                    <a:pt x="202982" y="217674"/>
                    <a:pt x="202982" y="217674"/>
                    <a:pt x="338302" y="217674"/>
                  </a:cubicBezTo>
                  <a:cubicBezTo>
                    <a:pt x="405962" y="217674"/>
                    <a:pt x="466856" y="278993"/>
                    <a:pt x="466856" y="347124"/>
                  </a:cubicBezTo>
                  <a:cubicBezTo>
                    <a:pt x="466856" y="347124"/>
                    <a:pt x="466856" y="347124"/>
                    <a:pt x="466856" y="612837"/>
                  </a:cubicBezTo>
                  <a:cubicBezTo>
                    <a:pt x="466856" y="640090"/>
                    <a:pt x="446558" y="653716"/>
                    <a:pt x="426260" y="653716"/>
                  </a:cubicBezTo>
                  <a:cubicBezTo>
                    <a:pt x="399196" y="653716"/>
                    <a:pt x="385664" y="640090"/>
                    <a:pt x="385664" y="612837"/>
                  </a:cubicBezTo>
                  <a:cubicBezTo>
                    <a:pt x="385664" y="612837"/>
                    <a:pt x="385664" y="612837"/>
                    <a:pt x="385664" y="456135"/>
                  </a:cubicBezTo>
                  <a:cubicBezTo>
                    <a:pt x="385664" y="456135"/>
                    <a:pt x="385664" y="456135"/>
                    <a:pt x="385664" y="367564"/>
                  </a:cubicBezTo>
                  <a:cubicBezTo>
                    <a:pt x="385664" y="367564"/>
                    <a:pt x="385664" y="367564"/>
                    <a:pt x="358600" y="367564"/>
                  </a:cubicBezTo>
                  <a:cubicBezTo>
                    <a:pt x="358600" y="367564"/>
                    <a:pt x="358600" y="367564"/>
                    <a:pt x="358600" y="469761"/>
                  </a:cubicBezTo>
                  <a:cubicBezTo>
                    <a:pt x="358600" y="469761"/>
                    <a:pt x="358600" y="469761"/>
                    <a:pt x="358600" y="633277"/>
                  </a:cubicBezTo>
                  <a:cubicBezTo>
                    <a:pt x="358600" y="633277"/>
                    <a:pt x="358600" y="633277"/>
                    <a:pt x="358600" y="653716"/>
                  </a:cubicBezTo>
                  <a:cubicBezTo>
                    <a:pt x="358600" y="653716"/>
                    <a:pt x="358600" y="653716"/>
                    <a:pt x="358600" y="1062506"/>
                  </a:cubicBezTo>
                  <a:cubicBezTo>
                    <a:pt x="358600" y="1096572"/>
                    <a:pt x="338302" y="1117011"/>
                    <a:pt x="304472" y="1117011"/>
                  </a:cubicBezTo>
                  <a:cubicBezTo>
                    <a:pt x="270642" y="1117011"/>
                    <a:pt x="250344" y="1096572"/>
                    <a:pt x="250344" y="1062506"/>
                  </a:cubicBezTo>
                  <a:cubicBezTo>
                    <a:pt x="250344" y="1062506"/>
                    <a:pt x="250344" y="1062506"/>
                    <a:pt x="250344" y="653716"/>
                  </a:cubicBezTo>
                  <a:cubicBezTo>
                    <a:pt x="250344" y="653716"/>
                    <a:pt x="250344" y="653716"/>
                    <a:pt x="223280" y="653716"/>
                  </a:cubicBezTo>
                  <a:cubicBezTo>
                    <a:pt x="223280" y="653716"/>
                    <a:pt x="223280" y="653716"/>
                    <a:pt x="223280" y="1062506"/>
                  </a:cubicBezTo>
                  <a:cubicBezTo>
                    <a:pt x="223280" y="1096572"/>
                    <a:pt x="202982" y="1117011"/>
                    <a:pt x="169152" y="1117011"/>
                  </a:cubicBezTo>
                  <a:cubicBezTo>
                    <a:pt x="135322" y="1117011"/>
                    <a:pt x="108258" y="1096572"/>
                    <a:pt x="108258" y="1062506"/>
                  </a:cubicBezTo>
                  <a:cubicBezTo>
                    <a:pt x="108258" y="1062506"/>
                    <a:pt x="108258" y="1062506"/>
                    <a:pt x="108258" y="653716"/>
                  </a:cubicBezTo>
                  <a:cubicBezTo>
                    <a:pt x="108258" y="653716"/>
                    <a:pt x="108258" y="653716"/>
                    <a:pt x="108258" y="633277"/>
                  </a:cubicBezTo>
                  <a:cubicBezTo>
                    <a:pt x="108258" y="633277"/>
                    <a:pt x="108258" y="633277"/>
                    <a:pt x="108258" y="469761"/>
                  </a:cubicBezTo>
                  <a:cubicBezTo>
                    <a:pt x="108258" y="469761"/>
                    <a:pt x="108258" y="469761"/>
                    <a:pt x="108258" y="367564"/>
                  </a:cubicBezTo>
                  <a:cubicBezTo>
                    <a:pt x="108258" y="367564"/>
                    <a:pt x="108258" y="367564"/>
                    <a:pt x="87960" y="367564"/>
                  </a:cubicBezTo>
                  <a:cubicBezTo>
                    <a:pt x="87960" y="367564"/>
                    <a:pt x="87960" y="367564"/>
                    <a:pt x="87960" y="456135"/>
                  </a:cubicBezTo>
                  <a:cubicBezTo>
                    <a:pt x="87960" y="456135"/>
                    <a:pt x="87960" y="456135"/>
                    <a:pt x="87960" y="612837"/>
                  </a:cubicBezTo>
                  <a:cubicBezTo>
                    <a:pt x="87960" y="640090"/>
                    <a:pt x="74428" y="653716"/>
                    <a:pt x="47364" y="653716"/>
                  </a:cubicBezTo>
                  <a:cubicBezTo>
                    <a:pt x="20300" y="653716"/>
                    <a:pt x="0" y="640090"/>
                    <a:pt x="0" y="612837"/>
                  </a:cubicBezTo>
                  <a:cubicBezTo>
                    <a:pt x="0" y="612837"/>
                    <a:pt x="0" y="612837"/>
                    <a:pt x="0" y="347124"/>
                  </a:cubicBezTo>
                  <a:cubicBezTo>
                    <a:pt x="0" y="278993"/>
                    <a:pt x="67662" y="217674"/>
                    <a:pt x="135322" y="217674"/>
                  </a:cubicBezTo>
                  <a:close/>
                  <a:moveTo>
                    <a:pt x="236292" y="0"/>
                  </a:moveTo>
                  <a:cubicBezTo>
                    <a:pt x="292448" y="0"/>
                    <a:pt x="337968" y="45522"/>
                    <a:pt x="337968" y="101677"/>
                  </a:cubicBezTo>
                  <a:cubicBezTo>
                    <a:pt x="337968" y="157832"/>
                    <a:pt x="292448" y="203354"/>
                    <a:pt x="236292" y="203354"/>
                  </a:cubicBezTo>
                  <a:cubicBezTo>
                    <a:pt x="180136" y="203354"/>
                    <a:pt x="134616" y="157832"/>
                    <a:pt x="134616" y="101677"/>
                  </a:cubicBezTo>
                  <a:cubicBezTo>
                    <a:pt x="134616" y="45522"/>
                    <a:pt x="180136" y="0"/>
                    <a:pt x="23629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id-ID" sz="3599">
                <a:latin typeface="Calibri" panose="020F0502020204030204" pitchFamily="34" charset="0"/>
              </a:endParaRPr>
            </a:p>
          </p:txBody>
        </p:sp>
      </p:grpSp>
      <p:sp>
        <p:nvSpPr>
          <p:cNvPr id="150" name="Rettangolo 149">
            <a:extLst>
              <a:ext uri="{FF2B5EF4-FFF2-40B4-BE49-F238E27FC236}">
                <a16:creationId xmlns:a16="http://schemas.microsoft.com/office/drawing/2014/main" id="{487016A2-9199-4E09-86DF-A59D79FA0971}"/>
              </a:ext>
            </a:extLst>
          </p:cNvPr>
          <p:cNvSpPr/>
          <p:nvPr/>
        </p:nvSpPr>
        <p:spPr>
          <a:xfrm>
            <a:off x="9029550" y="3191544"/>
            <a:ext cx="2840488" cy="3263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750"/>
              </a:lnSpc>
              <a:spcAft>
                <a:spcPts val="50"/>
              </a:spcAft>
            </a:pPr>
            <a:r>
              <a:rPr lang="en-US" b="1" err="1">
                <a:solidFill>
                  <a:schemeClr val="accent1"/>
                </a:solidFill>
                <a:latin typeface="Calibri" panose="020F050202020403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Presenza</a:t>
            </a:r>
            <a:r>
              <a:rPr lang="en-US" b="1">
                <a:solidFill>
                  <a:schemeClr val="accent1"/>
                </a:solidFill>
                <a:latin typeface="Calibri" panose="020F050202020403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b="1" err="1">
                <a:solidFill>
                  <a:schemeClr val="accent1"/>
                </a:solidFill>
                <a:latin typeface="Calibri" panose="020F050202020403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femminile</a:t>
            </a:r>
            <a:r>
              <a:rPr lang="en-US" b="1">
                <a:solidFill>
                  <a:schemeClr val="accent1"/>
                </a:solidFill>
                <a:latin typeface="Calibri" panose="020F050202020403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: 16,5%</a:t>
            </a:r>
            <a:endParaRPr lang="en-US" b="1">
              <a:latin typeface="Calibri" panose="020F050202020403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51" name="Rettangolo 150">
            <a:extLst>
              <a:ext uri="{FF2B5EF4-FFF2-40B4-BE49-F238E27FC236}">
                <a16:creationId xmlns:a16="http://schemas.microsoft.com/office/drawing/2014/main" id="{4F3BD6A1-7382-4FA7-AF8F-61F6292A2A1A}"/>
              </a:ext>
            </a:extLst>
          </p:cNvPr>
          <p:cNvSpPr/>
          <p:nvPr/>
        </p:nvSpPr>
        <p:spPr>
          <a:xfrm>
            <a:off x="9450617" y="4865774"/>
            <a:ext cx="2363098" cy="130099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ts val="1750"/>
              </a:lnSpc>
              <a:spcAft>
                <a:spcPts val="50"/>
              </a:spcAft>
            </a:pPr>
            <a:r>
              <a:rPr lang="en-US" b="1">
                <a:solidFill>
                  <a:srgbClr val="788F9B"/>
                </a:solidFill>
                <a:latin typeface="Calibri"/>
                <a:ea typeface="Open Sans Light"/>
                <a:cs typeface="Open Sans Light"/>
              </a:rPr>
              <a:t>% </a:t>
            </a:r>
            <a:r>
              <a:rPr lang="en-US" b="1" err="1">
                <a:solidFill>
                  <a:srgbClr val="788F9B"/>
                </a:solidFill>
                <a:latin typeface="Calibri"/>
                <a:ea typeface="Open Sans Light"/>
                <a:cs typeface="Open Sans Light"/>
              </a:rPr>
              <a:t>Laureati</a:t>
            </a:r>
            <a:r>
              <a:rPr lang="en-US" b="1">
                <a:solidFill>
                  <a:srgbClr val="788F9B"/>
                </a:solidFill>
                <a:latin typeface="Calibri"/>
                <a:ea typeface="Open Sans Light"/>
                <a:cs typeface="Open Sans Light"/>
              </a:rPr>
              <a:t>: 22,4%</a:t>
            </a:r>
          </a:p>
          <a:p>
            <a:pPr>
              <a:lnSpc>
                <a:spcPts val="1750"/>
              </a:lnSpc>
              <a:spcAft>
                <a:spcPts val="50"/>
              </a:spcAft>
            </a:pPr>
            <a:endParaRPr lang="en-US" b="1">
              <a:solidFill>
                <a:schemeClr val="accent1"/>
              </a:solidFill>
              <a:latin typeface="Calibri" panose="020F050202020403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>
              <a:lnSpc>
                <a:spcPts val="1750"/>
              </a:lnSpc>
              <a:spcAft>
                <a:spcPts val="50"/>
              </a:spcAft>
            </a:pPr>
            <a:endParaRPr lang="en-US" b="1">
              <a:solidFill>
                <a:schemeClr val="accent1"/>
              </a:solidFill>
              <a:latin typeface="Calibri" panose="020F050202020403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>
              <a:lnSpc>
                <a:spcPts val="1750"/>
              </a:lnSpc>
              <a:spcAft>
                <a:spcPts val="50"/>
              </a:spcAft>
            </a:pPr>
            <a:endParaRPr lang="en-US" b="1">
              <a:solidFill>
                <a:schemeClr val="accent1"/>
              </a:solidFill>
              <a:latin typeface="Calibri" panose="020F050202020403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>
              <a:lnSpc>
                <a:spcPts val="1750"/>
              </a:lnSpc>
              <a:spcAft>
                <a:spcPts val="50"/>
              </a:spcAft>
            </a:pPr>
            <a:r>
              <a:rPr lang="en-US" b="1">
                <a:solidFill>
                  <a:schemeClr val="accent1">
                    <a:lumMod val="75000"/>
                  </a:schemeClr>
                </a:solidFill>
                <a:latin typeface="Calibri"/>
                <a:ea typeface="Open Sans Light"/>
                <a:cs typeface="Open Sans Light"/>
              </a:rPr>
              <a:t>% Ingegneri: 11,7%</a:t>
            </a:r>
            <a:endParaRPr lang="en-US" b="1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52" name="Subtitle 2">
            <a:extLst>
              <a:ext uri="{FF2B5EF4-FFF2-40B4-BE49-F238E27FC236}">
                <a16:creationId xmlns:a16="http://schemas.microsoft.com/office/drawing/2014/main" id="{C45ED5B8-446E-48DD-B51F-34CCAEABC59C}"/>
              </a:ext>
            </a:extLst>
          </p:cNvPr>
          <p:cNvSpPr txBox="1">
            <a:spLocks/>
          </p:cNvSpPr>
          <p:nvPr/>
        </p:nvSpPr>
        <p:spPr>
          <a:xfrm>
            <a:off x="7150164" y="1650710"/>
            <a:ext cx="2110082" cy="618054"/>
          </a:xfrm>
          <a:prstGeom prst="rect">
            <a:avLst/>
          </a:prstGeom>
        </p:spPr>
        <p:txBody>
          <a:bodyPr vert="horz" wrap="square" lIns="45720" tIns="22860" rIns="45720" bIns="22860" rtlCol="0" anchor="ctr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ts val="1750"/>
              </a:lnSpc>
              <a:spcAft>
                <a:spcPts val="50"/>
              </a:spcAft>
            </a:pPr>
            <a:r>
              <a:rPr lang="en-US" b="1" dirty="0">
                <a:latin typeface="Calibri"/>
                <a:ea typeface="Open Sans Light"/>
              </a:rPr>
              <a:t>VAR. % 21/20</a:t>
            </a:r>
            <a:endParaRPr lang="en-US" sz="700" b="1" dirty="0">
              <a:solidFill>
                <a:srgbClr val="8BC145"/>
              </a:solidFill>
              <a:latin typeface="Calibri" panose="020F050202020403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r">
              <a:lnSpc>
                <a:spcPts val="1750"/>
              </a:lnSpc>
              <a:spcAft>
                <a:spcPts val="50"/>
              </a:spcAft>
            </a:pPr>
            <a:r>
              <a:rPr lang="en-US" b="1" dirty="0">
                <a:solidFill>
                  <a:srgbClr val="00B050"/>
                </a:solidFill>
                <a:latin typeface="Calibri"/>
                <a:ea typeface="Open Sans Light"/>
              </a:rPr>
              <a:t>+2,0%</a:t>
            </a:r>
          </a:p>
        </p:txBody>
      </p:sp>
      <p:pic>
        <p:nvPicPr>
          <p:cNvPr id="153" name="Elemento grafico 152">
            <a:extLst>
              <a:ext uri="{FF2B5EF4-FFF2-40B4-BE49-F238E27FC236}">
                <a16:creationId xmlns:a16="http://schemas.microsoft.com/office/drawing/2014/main" id="{DA50CD66-4787-4B50-A289-CCF9D33CF9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515036" y="2909254"/>
            <a:ext cx="333375" cy="857250"/>
          </a:xfrm>
          <a:prstGeom prst="rect">
            <a:avLst/>
          </a:prstGeom>
        </p:spPr>
      </p:pic>
      <p:pic>
        <p:nvPicPr>
          <p:cNvPr id="154" name="Elemento grafico 153">
            <a:extLst>
              <a:ext uri="{FF2B5EF4-FFF2-40B4-BE49-F238E27FC236}">
                <a16:creationId xmlns:a16="http://schemas.microsoft.com/office/drawing/2014/main" id="{B661AED2-740E-43F9-99D4-C37CCF4A35D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345846" y="4513349"/>
            <a:ext cx="914400" cy="704850"/>
          </a:xfrm>
          <a:prstGeom prst="rect">
            <a:avLst/>
          </a:prstGeom>
        </p:spPr>
      </p:pic>
      <p:pic>
        <p:nvPicPr>
          <p:cNvPr id="155" name="Elemento grafico 154">
            <a:extLst>
              <a:ext uri="{FF2B5EF4-FFF2-40B4-BE49-F238E27FC236}">
                <a16:creationId xmlns:a16="http://schemas.microsoft.com/office/drawing/2014/main" id="{820445AC-3D3A-426A-BC6A-409490BEBAB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437965" y="5240542"/>
            <a:ext cx="730161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9684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0" grpId="0"/>
      <p:bldP spid="15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Rectangle 40">
            <a:extLst>
              <a:ext uri="{FF2B5EF4-FFF2-40B4-BE49-F238E27FC236}">
                <a16:creationId xmlns:a16="http://schemas.microsoft.com/office/drawing/2014/main" id="{943EDC42-B676-4409-A3E8-D40996C19A29}"/>
              </a:ext>
            </a:extLst>
          </p:cNvPr>
          <p:cNvSpPr/>
          <p:nvPr/>
        </p:nvSpPr>
        <p:spPr>
          <a:xfrm>
            <a:off x="9217337" y="1534225"/>
            <a:ext cx="1109609" cy="481593"/>
          </a:xfrm>
          <a:prstGeom prst="snip2DiagRect">
            <a:avLst>
              <a:gd name="adj1" fmla="val 30606"/>
              <a:gd name="adj2" fmla="val 3336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2400" b="1" dirty="0">
                <a:latin typeface="Calibri"/>
                <a:cs typeface="Calibri"/>
              </a:rPr>
              <a:t>+5,5%</a:t>
            </a:r>
          </a:p>
        </p:txBody>
      </p:sp>
      <p:sp>
        <p:nvSpPr>
          <p:cNvPr id="7" name="TextBox 32">
            <a:extLst>
              <a:ext uri="{FF2B5EF4-FFF2-40B4-BE49-F238E27FC236}">
                <a16:creationId xmlns:a16="http://schemas.microsoft.com/office/drawing/2014/main" id="{D205B9B8-BD7D-4131-B858-7F5505A49499}"/>
              </a:ext>
            </a:extLst>
          </p:cNvPr>
          <p:cNvSpPr txBox="1"/>
          <p:nvPr/>
        </p:nvSpPr>
        <p:spPr>
          <a:xfrm>
            <a:off x="7430316" y="3696407"/>
            <a:ext cx="2725364" cy="369332"/>
          </a:xfrm>
          <a:prstGeom prst="rect">
            <a:avLst/>
          </a:prstGeom>
          <a:noFill/>
        </p:spPr>
        <p:txBody>
          <a:bodyPr wrap="square" lIns="0" rtlCol="0" anchor="ctr" anchorCtr="0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  <a:latin typeface="Calibri" panose="020F0502020204030204" pitchFamily="34" charset="0"/>
                <a:ea typeface="League Spartan" charset="0"/>
                <a:cs typeface="Calibri" panose="020F0502020204030204" pitchFamily="34" charset="0"/>
              </a:rPr>
              <a:t>ITALIA</a:t>
            </a:r>
          </a:p>
        </p:txBody>
      </p:sp>
      <p:sp>
        <p:nvSpPr>
          <p:cNvPr id="8" name="TextBox 33">
            <a:extLst>
              <a:ext uri="{FF2B5EF4-FFF2-40B4-BE49-F238E27FC236}">
                <a16:creationId xmlns:a16="http://schemas.microsoft.com/office/drawing/2014/main" id="{9C7A21DD-C31E-439C-89E0-9FD6D7991A7E}"/>
              </a:ext>
            </a:extLst>
          </p:cNvPr>
          <p:cNvSpPr txBox="1"/>
          <p:nvPr/>
        </p:nvSpPr>
        <p:spPr>
          <a:xfrm>
            <a:off x="8450535" y="4908418"/>
            <a:ext cx="1605205" cy="369332"/>
          </a:xfrm>
          <a:prstGeom prst="rect">
            <a:avLst/>
          </a:prstGeom>
          <a:noFill/>
        </p:spPr>
        <p:txBody>
          <a:bodyPr wrap="square" lIns="0" rtlCol="0" anchor="ctr" anchorCtr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  <a:latin typeface="Calibri" panose="020F0502020204030204" pitchFamily="34" charset="0"/>
                <a:ea typeface="League Spartan" charset="0"/>
                <a:cs typeface="Calibri" panose="020F0502020204030204" pitchFamily="34" charset="0"/>
              </a:rPr>
              <a:t>ESTERO</a:t>
            </a:r>
            <a:endParaRPr lang="en-US" sz="2000" b="1" dirty="0">
              <a:solidFill>
                <a:schemeClr val="tx2"/>
              </a:solidFill>
              <a:latin typeface="Calibri" panose="020F0502020204030204" pitchFamily="34" charset="0"/>
              <a:ea typeface="League Spartan" charset="0"/>
              <a:cs typeface="Calibri" panose="020F0502020204030204" pitchFamily="34" charset="0"/>
            </a:endParaRPr>
          </a:p>
        </p:txBody>
      </p:sp>
      <p:sp>
        <p:nvSpPr>
          <p:cNvPr id="9" name="TextBox 34">
            <a:extLst>
              <a:ext uri="{FF2B5EF4-FFF2-40B4-BE49-F238E27FC236}">
                <a16:creationId xmlns:a16="http://schemas.microsoft.com/office/drawing/2014/main" id="{03D86407-C50A-4456-8B00-22CE731B4346}"/>
              </a:ext>
            </a:extLst>
          </p:cNvPr>
          <p:cNvSpPr txBox="1"/>
          <p:nvPr/>
        </p:nvSpPr>
        <p:spPr>
          <a:xfrm>
            <a:off x="8360053" y="1999756"/>
            <a:ext cx="892827" cy="369332"/>
          </a:xfrm>
          <a:prstGeom prst="rect">
            <a:avLst/>
          </a:prstGeom>
          <a:noFill/>
        </p:spPr>
        <p:txBody>
          <a:bodyPr wrap="square" lIns="0" rtlCol="0" anchor="ctr" anchorCtr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  <a:latin typeface="Calibri" panose="020F0502020204030204" pitchFamily="34" charset="0"/>
                <a:ea typeface="League Spartan" charset="0"/>
                <a:cs typeface="Calibri" panose="020F0502020204030204" pitchFamily="34" charset="0"/>
              </a:rPr>
              <a:t>TOTALE</a:t>
            </a:r>
          </a:p>
        </p:txBody>
      </p:sp>
      <p:sp>
        <p:nvSpPr>
          <p:cNvPr id="20" name="Rectangle 40">
            <a:extLst>
              <a:ext uri="{FF2B5EF4-FFF2-40B4-BE49-F238E27FC236}">
                <a16:creationId xmlns:a16="http://schemas.microsoft.com/office/drawing/2014/main" id="{50D6633C-6275-4CD0-859B-F6EB013D5254}"/>
              </a:ext>
            </a:extLst>
          </p:cNvPr>
          <p:cNvSpPr/>
          <p:nvPr/>
        </p:nvSpPr>
        <p:spPr>
          <a:xfrm>
            <a:off x="8527770" y="4110591"/>
            <a:ext cx="815326" cy="36000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B749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1400" b="1" dirty="0">
                <a:latin typeface="Calibri"/>
                <a:cs typeface="Calibri"/>
              </a:rPr>
              <a:t>-3,0%</a:t>
            </a:r>
          </a:p>
        </p:txBody>
      </p:sp>
      <p:sp>
        <p:nvSpPr>
          <p:cNvPr id="15" name="Rectangle 40">
            <a:extLst>
              <a:ext uri="{FF2B5EF4-FFF2-40B4-BE49-F238E27FC236}">
                <a16:creationId xmlns:a16="http://schemas.microsoft.com/office/drawing/2014/main" id="{7C92EF43-99C1-4FD0-8BD4-653448DC6534}"/>
              </a:ext>
            </a:extLst>
          </p:cNvPr>
          <p:cNvSpPr/>
          <p:nvPr/>
        </p:nvSpPr>
        <p:spPr>
          <a:xfrm>
            <a:off x="9247657" y="5296503"/>
            <a:ext cx="2373308" cy="36000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B749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r"/>
            <a:r>
              <a:rPr lang="en-US" sz="1400" b="1">
                <a:latin typeface="Calibri"/>
                <a:cs typeface="Calibri"/>
              </a:rPr>
              <a:t>+11,8%</a:t>
            </a:r>
          </a:p>
        </p:txBody>
      </p:sp>
      <p:sp>
        <p:nvSpPr>
          <p:cNvPr id="24" name="Rectangle 39">
            <a:extLst>
              <a:ext uri="{FF2B5EF4-FFF2-40B4-BE49-F238E27FC236}">
                <a16:creationId xmlns:a16="http://schemas.microsoft.com/office/drawing/2014/main" id="{CE2E6F19-6D3D-4109-9A40-03D2FC26DD16}"/>
              </a:ext>
            </a:extLst>
          </p:cNvPr>
          <p:cNvSpPr/>
          <p:nvPr/>
        </p:nvSpPr>
        <p:spPr>
          <a:xfrm>
            <a:off x="9247657" y="5296503"/>
            <a:ext cx="704172" cy="36000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1D6F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91440" tIns="45720" rIns="91440" bIns="45720" rtlCol="0" anchor="ctr"/>
          <a:lstStyle/>
          <a:p>
            <a:pPr algn="r"/>
            <a:r>
              <a:rPr lang="en-US" sz="1400" b="1" dirty="0">
                <a:latin typeface="Calibri"/>
                <a:cs typeface="Calibri"/>
              </a:rPr>
              <a:t>+2,2%</a:t>
            </a:r>
          </a:p>
        </p:txBody>
      </p:sp>
      <p:sp>
        <p:nvSpPr>
          <p:cNvPr id="14" name="Rectangle 39">
            <a:extLst>
              <a:ext uri="{FF2B5EF4-FFF2-40B4-BE49-F238E27FC236}">
                <a16:creationId xmlns:a16="http://schemas.microsoft.com/office/drawing/2014/main" id="{D7A2C5B8-1122-4656-855B-FD854BEDE8CF}"/>
              </a:ext>
            </a:extLst>
          </p:cNvPr>
          <p:cNvSpPr/>
          <p:nvPr/>
        </p:nvSpPr>
        <p:spPr>
          <a:xfrm flipH="1">
            <a:off x="9247657" y="2302612"/>
            <a:ext cx="1816046" cy="46800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B749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r"/>
            <a:r>
              <a:rPr lang="en-US" sz="1600" b="1">
                <a:solidFill>
                  <a:schemeClr val="bg1"/>
                </a:solidFill>
                <a:latin typeface="Calibri"/>
                <a:cs typeface="Calibri"/>
              </a:rPr>
              <a:t>+8,5%</a:t>
            </a:r>
          </a:p>
        </p:txBody>
      </p:sp>
      <p:sp>
        <p:nvSpPr>
          <p:cNvPr id="46" name="Subtitle 2">
            <a:extLst>
              <a:ext uri="{FF2B5EF4-FFF2-40B4-BE49-F238E27FC236}">
                <a16:creationId xmlns:a16="http://schemas.microsoft.com/office/drawing/2014/main" id="{E1E4E6CB-AC9E-43BF-B1E4-11C7E874AD78}"/>
              </a:ext>
            </a:extLst>
          </p:cNvPr>
          <p:cNvSpPr txBox="1">
            <a:spLocks/>
          </p:cNvSpPr>
          <p:nvPr/>
        </p:nvSpPr>
        <p:spPr>
          <a:xfrm>
            <a:off x="8800722" y="1268172"/>
            <a:ext cx="1930672" cy="280205"/>
          </a:xfrm>
          <a:prstGeom prst="rect">
            <a:avLst/>
          </a:prstGeom>
        </p:spPr>
        <p:txBody>
          <a:bodyPr vert="horz" wrap="square" lIns="45720" tIns="22860" rIns="45720" bIns="22860" rtlCol="0" anchor="ctr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750"/>
              </a:lnSpc>
              <a:spcAft>
                <a:spcPts val="50"/>
              </a:spcAft>
            </a:pPr>
            <a:r>
              <a:rPr lang="en-US" sz="1800" b="1" dirty="0">
                <a:latin typeface="Calibri"/>
                <a:ea typeface="Open Sans Light"/>
              </a:rPr>
              <a:t>VAR. % 21/20</a:t>
            </a:r>
            <a:endParaRPr lang="en-US" sz="1800" b="1" dirty="0">
              <a:latin typeface="Calibri" panose="020F050202020403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7" name="Freeform 261">
            <a:extLst>
              <a:ext uri="{FF2B5EF4-FFF2-40B4-BE49-F238E27FC236}">
                <a16:creationId xmlns:a16="http://schemas.microsoft.com/office/drawing/2014/main" id="{AA34164E-F78B-439E-8DDF-18ACFF124D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99338" y="3532649"/>
            <a:ext cx="424677" cy="317569"/>
          </a:xfrm>
          <a:custGeom>
            <a:avLst/>
            <a:gdLst>
              <a:gd name="T0" fmla="*/ 27646634 w 1106"/>
              <a:gd name="T1" fmla="*/ 6623893 h 881"/>
              <a:gd name="T2" fmla="*/ 28295846 w 1106"/>
              <a:gd name="T3" fmla="*/ 8701879 h 881"/>
              <a:gd name="T4" fmla="*/ 29723608 w 1106"/>
              <a:gd name="T5" fmla="*/ 31300599 h 881"/>
              <a:gd name="T6" fmla="*/ 22454739 w 1106"/>
              <a:gd name="T7" fmla="*/ 8312301 h 881"/>
              <a:gd name="T8" fmla="*/ 33747137 w 1106"/>
              <a:gd name="T9" fmla="*/ 92733065 h 881"/>
              <a:gd name="T10" fmla="*/ 6879054 w 1106"/>
              <a:gd name="T11" fmla="*/ 47405525 h 881"/>
              <a:gd name="T12" fmla="*/ 34266291 w 1106"/>
              <a:gd name="T13" fmla="*/ 35326830 h 881"/>
              <a:gd name="T14" fmla="*/ 35434656 w 1106"/>
              <a:gd name="T15" fmla="*/ 34807154 h 881"/>
              <a:gd name="T16" fmla="*/ 72167016 w 1106"/>
              <a:gd name="T17" fmla="*/ 48704356 h 881"/>
              <a:gd name="T18" fmla="*/ 84108267 w 1106"/>
              <a:gd name="T19" fmla="*/ 48054940 h 881"/>
              <a:gd name="T20" fmla="*/ 84108267 w 1106"/>
              <a:gd name="T21" fmla="*/ 48054940 h 881"/>
              <a:gd name="T22" fmla="*/ 105135243 w 1106"/>
              <a:gd name="T23" fmla="*/ 101175105 h 881"/>
              <a:gd name="T24" fmla="*/ 36732360 w 1106"/>
              <a:gd name="T25" fmla="*/ 100136112 h 881"/>
              <a:gd name="T26" fmla="*/ 57759697 w 1106"/>
              <a:gd name="T27" fmla="*/ 47535264 h 881"/>
              <a:gd name="T28" fmla="*/ 58148792 w 1106"/>
              <a:gd name="T29" fmla="*/ 46756110 h 881"/>
              <a:gd name="T30" fmla="*/ 107601313 w 1106"/>
              <a:gd name="T31" fmla="*/ 35326830 h 881"/>
              <a:gd name="T32" fmla="*/ 109159133 w 1106"/>
              <a:gd name="T33" fmla="*/ 35976246 h 881"/>
              <a:gd name="T34" fmla="*/ 136805767 w 1106"/>
              <a:gd name="T35" fmla="*/ 48054940 h 881"/>
              <a:gd name="T36" fmla="*/ 137324921 w 1106"/>
              <a:gd name="T37" fmla="*/ 48444518 h 881"/>
              <a:gd name="T38" fmla="*/ 90338469 w 1106"/>
              <a:gd name="T39" fmla="*/ 48574257 h 881"/>
              <a:gd name="T40" fmla="*/ 116167885 w 1106"/>
              <a:gd name="T41" fmla="*/ 17273658 h 881"/>
              <a:gd name="T42" fmla="*/ 117336251 w 1106"/>
              <a:gd name="T43" fmla="*/ 6623893 h 881"/>
              <a:gd name="T44" fmla="*/ 120321473 w 1106"/>
              <a:gd name="T45" fmla="*/ 7273309 h 881"/>
              <a:gd name="T46" fmla="*/ 113701816 w 1106"/>
              <a:gd name="T47" fmla="*/ 31950014 h 881"/>
              <a:gd name="T48" fmla="*/ 30761915 w 1106"/>
              <a:gd name="T49" fmla="*/ 100006013 h 881"/>
              <a:gd name="T50" fmla="*/ 30761915 w 1106"/>
              <a:gd name="T51" fmla="*/ 100006013 h 881"/>
              <a:gd name="T52" fmla="*/ 31800222 w 1106"/>
              <a:gd name="T53" fmla="*/ 103902506 h 881"/>
              <a:gd name="T54" fmla="*/ 109937683 w 1106"/>
              <a:gd name="T55" fmla="*/ 105071237 h 881"/>
              <a:gd name="T56" fmla="*/ 111106049 w 1106"/>
              <a:gd name="T57" fmla="*/ 101304844 h 881"/>
              <a:gd name="T58" fmla="*/ 110975990 w 1106"/>
              <a:gd name="T59" fmla="*/ 100655428 h 881"/>
              <a:gd name="T60" fmla="*/ 143295366 w 1106"/>
              <a:gd name="T61" fmla="*/ 46626371 h 881"/>
              <a:gd name="T62" fmla="*/ 140829297 w 1106"/>
              <a:gd name="T63" fmla="*/ 43639132 h 881"/>
              <a:gd name="T64" fmla="*/ 124475061 w 1106"/>
              <a:gd name="T65" fmla="*/ 3636654 h 881"/>
              <a:gd name="T66" fmla="*/ 114740123 w 1106"/>
              <a:gd name="T67" fmla="*/ 1818147 h 881"/>
              <a:gd name="T68" fmla="*/ 110716594 w 1106"/>
              <a:gd name="T69" fmla="*/ 17273658 h 881"/>
              <a:gd name="T70" fmla="*/ 107990768 w 1106"/>
              <a:gd name="T71" fmla="*/ 29482452 h 881"/>
              <a:gd name="T72" fmla="*/ 107861069 w 1106"/>
              <a:gd name="T73" fmla="*/ 29352352 h 881"/>
              <a:gd name="T74" fmla="*/ 106692704 w 1106"/>
              <a:gd name="T75" fmla="*/ 29222614 h 881"/>
              <a:gd name="T76" fmla="*/ 106173550 w 1106"/>
              <a:gd name="T77" fmla="*/ 29352352 h 881"/>
              <a:gd name="T78" fmla="*/ 105264942 w 1106"/>
              <a:gd name="T79" fmla="*/ 29741930 h 881"/>
              <a:gd name="T80" fmla="*/ 104875847 w 1106"/>
              <a:gd name="T81" fmla="*/ 30131867 h 881"/>
              <a:gd name="T82" fmla="*/ 88261855 w 1106"/>
              <a:gd name="T83" fmla="*/ 43379293 h 881"/>
              <a:gd name="T84" fmla="*/ 87872400 w 1106"/>
              <a:gd name="T85" fmla="*/ 42729878 h 881"/>
              <a:gd name="T86" fmla="*/ 87612643 w 1106"/>
              <a:gd name="T87" fmla="*/ 42340301 h 881"/>
              <a:gd name="T88" fmla="*/ 86704034 w 1106"/>
              <a:gd name="T89" fmla="*/ 41690885 h 881"/>
              <a:gd name="T90" fmla="*/ 86184881 w 1106"/>
              <a:gd name="T91" fmla="*/ 41431047 h 881"/>
              <a:gd name="T92" fmla="*/ 85276272 w 1106"/>
              <a:gd name="T93" fmla="*/ 41431047 h 881"/>
              <a:gd name="T94" fmla="*/ 84887177 w 1106"/>
              <a:gd name="T95" fmla="*/ 41431047 h 881"/>
              <a:gd name="T96" fmla="*/ 53735807 w 1106"/>
              <a:gd name="T97" fmla="*/ 42470040 h 881"/>
              <a:gd name="T98" fmla="*/ 53735807 w 1106"/>
              <a:gd name="T99" fmla="*/ 42600139 h 881"/>
              <a:gd name="T100" fmla="*/ 38290181 w 1106"/>
              <a:gd name="T101" fmla="*/ 29612191 h 881"/>
              <a:gd name="T102" fmla="*/ 37900725 w 1106"/>
              <a:gd name="T103" fmla="*/ 29222614 h 881"/>
              <a:gd name="T104" fmla="*/ 36992117 w 1106"/>
              <a:gd name="T105" fmla="*/ 28833036 h 881"/>
              <a:gd name="T106" fmla="*/ 36602662 w 1106"/>
              <a:gd name="T107" fmla="*/ 28702937 h 881"/>
              <a:gd name="T108" fmla="*/ 35434656 w 1106"/>
              <a:gd name="T109" fmla="*/ 28833036 h 881"/>
              <a:gd name="T110" fmla="*/ 34915143 w 1106"/>
              <a:gd name="T111" fmla="*/ 29092514 h 881"/>
              <a:gd name="T112" fmla="*/ 32968227 w 1106"/>
              <a:gd name="T113" fmla="*/ 17273658 h 881"/>
              <a:gd name="T114" fmla="*/ 30242761 w 1106"/>
              <a:gd name="T115" fmla="*/ 1688408 h 881"/>
              <a:gd name="T116" fmla="*/ 18301511 w 1106"/>
              <a:gd name="T117" fmla="*/ 4805386 h 881"/>
              <a:gd name="T118" fmla="*/ 2336371 w 1106"/>
              <a:gd name="T119" fmla="*/ 43249554 h 881"/>
              <a:gd name="T120" fmla="*/ 31540465 w 1106"/>
              <a:gd name="T121" fmla="*/ 97928028 h 881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106" h="881">
                <a:moveTo>
                  <a:pt x="173" y="64"/>
                </a:moveTo>
                <a:lnTo>
                  <a:pt x="173" y="64"/>
                </a:lnTo>
                <a:cubicBezTo>
                  <a:pt x="187" y="47"/>
                  <a:pt x="204" y="47"/>
                  <a:pt x="213" y="51"/>
                </a:cubicBezTo>
                <a:cubicBezTo>
                  <a:pt x="219" y="54"/>
                  <a:pt x="220" y="58"/>
                  <a:pt x="218" y="67"/>
                </a:cubicBezTo>
                <a:cubicBezTo>
                  <a:pt x="214" y="88"/>
                  <a:pt x="212" y="111"/>
                  <a:pt x="212" y="133"/>
                </a:cubicBezTo>
                <a:cubicBezTo>
                  <a:pt x="212" y="170"/>
                  <a:pt x="218" y="206"/>
                  <a:pt x="229" y="241"/>
                </a:cubicBezTo>
                <a:lnTo>
                  <a:pt x="70" y="311"/>
                </a:lnTo>
                <a:cubicBezTo>
                  <a:pt x="81" y="221"/>
                  <a:pt x="116" y="136"/>
                  <a:pt x="173" y="64"/>
                </a:cubicBezTo>
                <a:close/>
                <a:moveTo>
                  <a:pt x="398" y="368"/>
                </a:moveTo>
                <a:lnTo>
                  <a:pt x="260" y="714"/>
                </a:lnTo>
                <a:cubicBezTo>
                  <a:pt x="143" y="633"/>
                  <a:pt x="66" y="509"/>
                  <a:pt x="47" y="368"/>
                </a:cubicBezTo>
                <a:lnTo>
                  <a:pt x="53" y="365"/>
                </a:lnTo>
                <a:lnTo>
                  <a:pt x="264" y="272"/>
                </a:lnTo>
                <a:lnTo>
                  <a:pt x="273" y="268"/>
                </a:lnTo>
                <a:cubicBezTo>
                  <a:pt x="307" y="310"/>
                  <a:pt x="350" y="345"/>
                  <a:pt x="398" y="368"/>
                </a:cubicBezTo>
                <a:close/>
                <a:moveTo>
                  <a:pt x="556" y="375"/>
                </a:moveTo>
                <a:lnTo>
                  <a:pt x="556" y="375"/>
                </a:lnTo>
                <a:cubicBezTo>
                  <a:pt x="587" y="375"/>
                  <a:pt x="617" y="371"/>
                  <a:pt x="646" y="364"/>
                </a:cubicBezTo>
                <a:lnTo>
                  <a:pt x="648" y="370"/>
                </a:lnTo>
                <a:lnTo>
                  <a:pt x="810" y="779"/>
                </a:lnTo>
                <a:cubicBezTo>
                  <a:pt x="730" y="817"/>
                  <a:pt x="644" y="837"/>
                  <a:pt x="555" y="837"/>
                </a:cubicBezTo>
                <a:cubicBezTo>
                  <a:pt x="460" y="837"/>
                  <a:pt x="366" y="814"/>
                  <a:pt x="283" y="771"/>
                </a:cubicBezTo>
                <a:lnTo>
                  <a:pt x="445" y="366"/>
                </a:lnTo>
                <a:cubicBezTo>
                  <a:pt x="445" y="366"/>
                  <a:pt x="445" y="366"/>
                  <a:pt x="445" y="365"/>
                </a:cubicBezTo>
                <a:lnTo>
                  <a:pt x="448" y="360"/>
                </a:lnTo>
                <a:cubicBezTo>
                  <a:pt x="483" y="370"/>
                  <a:pt x="519" y="375"/>
                  <a:pt x="556" y="375"/>
                </a:cubicBezTo>
                <a:close/>
                <a:moveTo>
                  <a:pt x="829" y="272"/>
                </a:moveTo>
                <a:lnTo>
                  <a:pt x="839" y="276"/>
                </a:lnTo>
                <a:cubicBezTo>
                  <a:pt x="840" y="277"/>
                  <a:pt x="840" y="277"/>
                  <a:pt x="841" y="277"/>
                </a:cubicBezTo>
                <a:cubicBezTo>
                  <a:pt x="841" y="277"/>
                  <a:pt x="841" y="277"/>
                  <a:pt x="842" y="277"/>
                </a:cubicBezTo>
                <a:lnTo>
                  <a:pt x="1054" y="370"/>
                </a:lnTo>
                <a:lnTo>
                  <a:pt x="1058" y="373"/>
                </a:lnTo>
                <a:cubicBezTo>
                  <a:pt x="1037" y="515"/>
                  <a:pt x="954" y="643"/>
                  <a:pt x="834" y="722"/>
                </a:cubicBezTo>
                <a:lnTo>
                  <a:pt x="696" y="374"/>
                </a:lnTo>
                <a:cubicBezTo>
                  <a:pt x="748" y="351"/>
                  <a:pt x="793" y="316"/>
                  <a:pt x="829" y="272"/>
                </a:cubicBezTo>
                <a:close/>
                <a:moveTo>
                  <a:pt x="895" y="133"/>
                </a:moveTo>
                <a:lnTo>
                  <a:pt x="895" y="133"/>
                </a:lnTo>
                <a:cubicBezTo>
                  <a:pt x="895" y="118"/>
                  <a:pt x="894" y="103"/>
                  <a:pt x="892" y="86"/>
                </a:cubicBezTo>
                <a:cubicBezTo>
                  <a:pt x="888" y="70"/>
                  <a:pt x="896" y="56"/>
                  <a:pt x="904" y="51"/>
                </a:cubicBezTo>
                <a:cubicBezTo>
                  <a:pt x="912" y="47"/>
                  <a:pt x="920" y="49"/>
                  <a:pt x="927" y="56"/>
                </a:cubicBezTo>
                <a:cubicBezTo>
                  <a:pt x="990" y="131"/>
                  <a:pt x="1027" y="221"/>
                  <a:pt x="1038" y="317"/>
                </a:cubicBezTo>
                <a:lnTo>
                  <a:pt x="876" y="246"/>
                </a:lnTo>
                <a:cubicBezTo>
                  <a:pt x="889" y="210"/>
                  <a:pt x="895" y="172"/>
                  <a:pt x="895" y="133"/>
                </a:cubicBezTo>
                <a:close/>
                <a:moveTo>
                  <a:pt x="243" y="754"/>
                </a:moveTo>
                <a:lnTo>
                  <a:pt x="237" y="770"/>
                </a:lnTo>
                <a:cubicBezTo>
                  <a:pt x="231" y="781"/>
                  <a:pt x="235" y="794"/>
                  <a:pt x="245" y="800"/>
                </a:cubicBezTo>
                <a:cubicBezTo>
                  <a:pt x="339" y="852"/>
                  <a:pt x="446" y="880"/>
                  <a:pt x="555" y="880"/>
                </a:cubicBezTo>
                <a:cubicBezTo>
                  <a:pt x="657" y="880"/>
                  <a:pt x="756" y="855"/>
                  <a:pt x="847" y="809"/>
                </a:cubicBezTo>
                <a:cubicBezTo>
                  <a:pt x="857" y="803"/>
                  <a:pt x="861" y="791"/>
                  <a:pt x="856" y="780"/>
                </a:cubicBezTo>
                <a:cubicBezTo>
                  <a:pt x="855" y="778"/>
                  <a:pt x="855" y="776"/>
                  <a:pt x="855" y="775"/>
                </a:cubicBezTo>
                <a:lnTo>
                  <a:pt x="850" y="763"/>
                </a:lnTo>
                <a:cubicBezTo>
                  <a:pt x="990" y="673"/>
                  <a:pt x="1085" y="524"/>
                  <a:pt x="1104" y="359"/>
                </a:cubicBezTo>
                <a:cubicBezTo>
                  <a:pt x="1105" y="347"/>
                  <a:pt x="1097" y="337"/>
                  <a:pt x="1085" y="336"/>
                </a:cubicBezTo>
                <a:cubicBezTo>
                  <a:pt x="1084" y="336"/>
                  <a:pt x="1083" y="336"/>
                  <a:pt x="1082" y="336"/>
                </a:cubicBezTo>
                <a:cubicBezTo>
                  <a:pt x="1075" y="222"/>
                  <a:pt x="1033" y="116"/>
                  <a:pt x="959" y="28"/>
                </a:cubicBezTo>
                <a:cubicBezTo>
                  <a:pt x="938" y="5"/>
                  <a:pt x="909" y="0"/>
                  <a:pt x="884" y="14"/>
                </a:cubicBezTo>
                <a:cubicBezTo>
                  <a:pt x="856" y="29"/>
                  <a:pt x="842" y="64"/>
                  <a:pt x="850" y="94"/>
                </a:cubicBezTo>
                <a:cubicBezTo>
                  <a:pt x="852" y="106"/>
                  <a:pt x="853" y="120"/>
                  <a:pt x="853" y="133"/>
                </a:cubicBezTo>
                <a:cubicBezTo>
                  <a:pt x="853" y="166"/>
                  <a:pt x="847" y="198"/>
                  <a:pt x="837" y="229"/>
                </a:cubicBezTo>
                <a:lnTo>
                  <a:pt x="832" y="227"/>
                </a:lnTo>
                <a:cubicBezTo>
                  <a:pt x="832" y="226"/>
                  <a:pt x="831" y="226"/>
                  <a:pt x="831" y="226"/>
                </a:cubicBezTo>
                <a:cubicBezTo>
                  <a:pt x="829" y="226"/>
                  <a:pt x="828" y="226"/>
                  <a:pt x="826" y="225"/>
                </a:cubicBezTo>
                <a:cubicBezTo>
                  <a:pt x="825" y="225"/>
                  <a:pt x="823" y="225"/>
                  <a:pt x="822" y="225"/>
                </a:cubicBezTo>
                <a:cubicBezTo>
                  <a:pt x="821" y="225"/>
                  <a:pt x="819" y="226"/>
                  <a:pt x="818" y="226"/>
                </a:cubicBezTo>
                <a:cubicBezTo>
                  <a:pt x="817" y="226"/>
                  <a:pt x="816" y="227"/>
                  <a:pt x="815" y="227"/>
                </a:cubicBezTo>
                <a:cubicBezTo>
                  <a:pt x="813" y="228"/>
                  <a:pt x="812" y="229"/>
                  <a:pt x="811" y="229"/>
                </a:cubicBezTo>
                <a:cubicBezTo>
                  <a:pt x="810" y="231"/>
                  <a:pt x="809" y="231"/>
                  <a:pt x="808" y="232"/>
                </a:cubicBezTo>
                <a:cubicBezTo>
                  <a:pt x="808" y="233"/>
                  <a:pt x="807" y="233"/>
                  <a:pt x="807" y="234"/>
                </a:cubicBezTo>
                <a:cubicBezTo>
                  <a:pt x="774" y="278"/>
                  <a:pt x="730" y="312"/>
                  <a:pt x="680" y="334"/>
                </a:cubicBezTo>
                <a:lnTo>
                  <a:pt x="679" y="332"/>
                </a:lnTo>
                <a:cubicBezTo>
                  <a:pt x="678" y="331"/>
                  <a:pt x="678" y="330"/>
                  <a:pt x="677" y="329"/>
                </a:cubicBezTo>
                <a:cubicBezTo>
                  <a:pt x="677" y="328"/>
                  <a:pt x="676" y="327"/>
                  <a:pt x="675" y="326"/>
                </a:cubicBezTo>
                <a:cubicBezTo>
                  <a:pt x="674" y="325"/>
                  <a:pt x="673" y="324"/>
                  <a:pt x="672" y="323"/>
                </a:cubicBezTo>
                <a:cubicBezTo>
                  <a:pt x="671" y="322"/>
                  <a:pt x="670" y="322"/>
                  <a:pt x="668" y="321"/>
                </a:cubicBezTo>
                <a:cubicBezTo>
                  <a:pt x="667" y="320"/>
                  <a:pt x="666" y="320"/>
                  <a:pt x="664" y="319"/>
                </a:cubicBezTo>
                <a:cubicBezTo>
                  <a:pt x="663" y="319"/>
                  <a:pt x="662" y="319"/>
                  <a:pt x="661" y="319"/>
                </a:cubicBezTo>
                <a:cubicBezTo>
                  <a:pt x="660" y="319"/>
                  <a:pt x="658" y="319"/>
                  <a:pt x="657" y="319"/>
                </a:cubicBezTo>
                <a:cubicBezTo>
                  <a:pt x="656" y="319"/>
                  <a:pt x="654" y="319"/>
                  <a:pt x="654" y="319"/>
                </a:cubicBezTo>
                <a:cubicBezTo>
                  <a:pt x="584" y="338"/>
                  <a:pt x="509" y="336"/>
                  <a:pt x="441" y="313"/>
                </a:cubicBezTo>
                <a:cubicBezTo>
                  <a:pt x="429" y="310"/>
                  <a:pt x="417" y="316"/>
                  <a:pt x="414" y="327"/>
                </a:cubicBezTo>
                <a:lnTo>
                  <a:pt x="414" y="328"/>
                </a:lnTo>
                <a:cubicBezTo>
                  <a:pt x="367" y="305"/>
                  <a:pt x="327" y="272"/>
                  <a:pt x="297" y="230"/>
                </a:cubicBezTo>
                <a:cubicBezTo>
                  <a:pt x="297" y="229"/>
                  <a:pt x="295" y="229"/>
                  <a:pt x="295" y="228"/>
                </a:cubicBezTo>
                <a:cubicBezTo>
                  <a:pt x="294" y="227"/>
                  <a:pt x="293" y="226"/>
                  <a:pt x="292" y="225"/>
                </a:cubicBezTo>
                <a:cubicBezTo>
                  <a:pt x="292" y="225"/>
                  <a:pt x="290" y="224"/>
                  <a:pt x="289" y="224"/>
                </a:cubicBezTo>
                <a:cubicBezTo>
                  <a:pt x="288" y="223"/>
                  <a:pt x="286" y="222"/>
                  <a:pt x="285" y="222"/>
                </a:cubicBezTo>
                <a:cubicBezTo>
                  <a:pt x="284" y="222"/>
                  <a:pt x="283" y="221"/>
                  <a:pt x="282" y="221"/>
                </a:cubicBezTo>
                <a:cubicBezTo>
                  <a:pt x="280" y="221"/>
                  <a:pt x="278" y="221"/>
                  <a:pt x="277" y="221"/>
                </a:cubicBezTo>
                <a:cubicBezTo>
                  <a:pt x="275" y="222"/>
                  <a:pt x="274" y="222"/>
                  <a:pt x="273" y="222"/>
                </a:cubicBezTo>
                <a:cubicBezTo>
                  <a:pt x="272" y="222"/>
                  <a:pt x="272" y="222"/>
                  <a:pt x="271" y="223"/>
                </a:cubicBezTo>
                <a:lnTo>
                  <a:pt x="269" y="224"/>
                </a:lnTo>
                <a:cubicBezTo>
                  <a:pt x="259" y="194"/>
                  <a:pt x="254" y="164"/>
                  <a:pt x="254" y="133"/>
                </a:cubicBezTo>
                <a:cubicBezTo>
                  <a:pt x="254" y="114"/>
                  <a:pt x="256" y="94"/>
                  <a:pt x="260" y="77"/>
                </a:cubicBezTo>
                <a:cubicBezTo>
                  <a:pt x="267" y="50"/>
                  <a:pt x="256" y="25"/>
                  <a:pt x="233" y="13"/>
                </a:cubicBezTo>
                <a:cubicBezTo>
                  <a:pt x="208" y="1"/>
                  <a:pt x="169" y="3"/>
                  <a:pt x="141" y="37"/>
                </a:cubicBezTo>
                <a:cubicBezTo>
                  <a:pt x="72" y="122"/>
                  <a:pt x="33" y="223"/>
                  <a:pt x="25" y="330"/>
                </a:cubicBezTo>
                <a:lnTo>
                  <a:pt x="18" y="333"/>
                </a:lnTo>
                <a:cubicBezTo>
                  <a:pt x="8" y="336"/>
                  <a:pt x="0" y="346"/>
                  <a:pt x="1" y="357"/>
                </a:cubicBezTo>
                <a:cubicBezTo>
                  <a:pt x="20" y="521"/>
                  <a:pt x="108" y="664"/>
                  <a:pt x="243" y="754"/>
                </a:cubicBezTo>
                <a:close/>
              </a:path>
            </a:pathLst>
          </a:cu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n-US">
              <a:latin typeface="Raleway Light" panose="020B0403030101060003" pitchFamily="34" charset="77"/>
            </a:endParaRPr>
          </a:p>
        </p:txBody>
      </p:sp>
      <p:sp>
        <p:nvSpPr>
          <p:cNvPr id="38" name="Freeform 320">
            <a:extLst>
              <a:ext uri="{FF2B5EF4-FFF2-40B4-BE49-F238E27FC236}">
                <a16:creationId xmlns:a16="http://schemas.microsoft.com/office/drawing/2014/main" id="{2C88FF97-5623-4E66-9B2E-DC69319A95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4349" y="3476289"/>
            <a:ext cx="347979" cy="373929"/>
          </a:xfrm>
          <a:custGeom>
            <a:avLst/>
            <a:gdLst>
              <a:gd name="T0" fmla="*/ 120844426 w 1232"/>
              <a:gd name="T1" fmla="*/ 57666300 h 1420"/>
              <a:gd name="T2" fmla="*/ 152509830 w 1232"/>
              <a:gd name="T3" fmla="*/ 46651558 h 1420"/>
              <a:gd name="T4" fmla="*/ 79744472 w 1232"/>
              <a:gd name="T5" fmla="*/ 177275490 h 1420"/>
              <a:gd name="T6" fmla="*/ 12536739 w 1232"/>
              <a:gd name="T7" fmla="*/ 124922170 h 1420"/>
              <a:gd name="T8" fmla="*/ 79744472 w 1232"/>
              <a:gd name="T9" fmla="*/ 177275490 h 1420"/>
              <a:gd name="T10" fmla="*/ 15380082 w 1232"/>
              <a:gd name="T11" fmla="*/ 120127565 h 1420"/>
              <a:gd name="T12" fmla="*/ 91893662 w 1232"/>
              <a:gd name="T13" fmla="*/ 156411990 h 1420"/>
              <a:gd name="T14" fmla="*/ 40970891 w 1232"/>
              <a:gd name="T15" fmla="*/ 76197473 h 1420"/>
              <a:gd name="T16" fmla="*/ 41875411 w 1232"/>
              <a:gd name="T17" fmla="*/ 76586254 h 1420"/>
              <a:gd name="T18" fmla="*/ 94607583 w 1232"/>
              <a:gd name="T19" fmla="*/ 151617025 h 1420"/>
              <a:gd name="T20" fmla="*/ 40970891 w 1232"/>
              <a:gd name="T21" fmla="*/ 76197473 h 1420"/>
              <a:gd name="T22" fmla="*/ 104171915 w 1232"/>
              <a:gd name="T23" fmla="*/ 18401580 h 1420"/>
              <a:gd name="T24" fmla="*/ 71731414 w 1232"/>
              <a:gd name="T25" fmla="*/ 29027540 h 1420"/>
              <a:gd name="T26" fmla="*/ 96029434 w 1232"/>
              <a:gd name="T27" fmla="*/ 43282123 h 1420"/>
              <a:gd name="T28" fmla="*/ 128857844 w 1232"/>
              <a:gd name="T29" fmla="*/ 32915350 h 1420"/>
              <a:gd name="T30" fmla="*/ 96029434 w 1232"/>
              <a:gd name="T31" fmla="*/ 43282123 h 1420"/>
              <a:gd name="T32" fmla="*/ 81036901 w 1232"/>
              <a:gd name="T33" fmla="*/ 69070182 h 1420"/>
              <a:gd name="T34" fmla="*/ 113218917 w 1232"/>
              <a:gd name="T35" fmla="*/ 59739798 h 1420"/>
              <a:gd name="T36" fmla="*/ 105981316 w 1232"/>
              <a:gd name="T37" fmla="*/ 83324765 h 1420"/>
              <a:gd name="T38" fmla="*/ 136870902 w 1232"/>
              <a:gd name="T39" fmla="*/ 73605600 h 1420"/>
              <a:gd name="T40" fmla="*/ 105981316 w 1232"/>
              <a:gd name="T41" fmla="*/ 83324765 h 1420"/>
              <a:gd name="T42" fmla="*/ 78193558 w 1232"/>
              <a:gd name="T43" fmla="*/ 73735194 h 1420"/>
              <a:gd name="T44" fmla="*/ 76125672 w 1232"/>
              <a:gd name="T45" fmla="*/ 77363456 h 1420"/>
              <a:gd name="T46" fmla="*/ 88533347 w 1232"/>
              <a:gd name="T47" fmla="*/ 45226028 h 1420"/>
              <a:gd name="T48" fmla="*/ 56738881 w 1232"/>
              <a:gd name="T49" fmla="*/ 54815599 h 1420"/>
              <a:gd name="T50" fmla="*/ 54024601 w 1232"/>
              <a:gd name="T51" fmla="*/ 59480611 h 1420"/>
              <a:gd name="T52" fmla="*/ 70438626 w 1232"/>
              <a:gd name="T53" fmla="*/ 76327067 h 1420"/>
              <a:gd name="T54" fmla="*/ 54024601 w 1232"/>
              <a:gd name="T55" fmla="*/ 59480611 h 1420"/>
              <a:gd name="T56" fmla="*/ 109341630 w 1232"/>
              <a:gd name="T57" fmla="*/ 15032145 h 1420"/>
              <a:gd name="T58" fmla="*/ 109341630 w 1232"/>
              <a:gd name="T59" fmla="*/ 15032145 h 1420"/>
              <a:gd name="T60" fmla="*/ 109341630 w 1232"/>
              <a:gd name="T61" fmla="*/ 15032145 h 1420"/>
              <a:gd name="T62" fmla="*/ 85043610 w 1232"/>
              <a:gd name="T63" fmla="*/ 777562 h 1420"/>
              <a:gd name="T64" fmla="*/ 41099954 w 1232"/>
              <a:gd name="T65" fmla="*/ 70495352 h 1420"/>
              <a:gd name="T66" fmla="*/ 40195433 w 1232"/>
              <a:gd name="T67" fmla="*/ 70365759 h 1420"/>
              <a:gd name="T68" fmla="*/ 9176424 w 1232"/>
              <a:gd name="T69" fmla="*/ 119738784 h 1420"/>
              <a:gd name="T70" fmla="*/ 9176424 w 1232"/>
              <a:gd name="T71" fmla="*/ 119738784 h 1420"/>
              <a:gd name="T72" fmla="*/ 775457 w 1232"/>
              <a:gd name="T73" fmla="*/ 134252554 h 1420"/>
              <a:gd name="T74" fmla="*/ 1809400 w 1232"/>
              <a:gd name="T75" fmla="*/ 138010410 h 1420"/>
              <a:gd name="T76" fmla="*/ 79356564 w 1232"/>
              <a:gd name="T77" fmla="*/ 183366032 h 1420"/>
              <a:gd name="T78" fmla="*/ 80778415 w 1232"/>
              <a:gd name="T79" fmla="*/ 183884407 h 1420"/>
              <a:gd name="T80" fmla="*/ 81424810 w 1232"/>
              <a:gd name="T81" fmla="*/ 183625219 h 1420"/>
              <a:gd name="T82" fmla="*/ 98097320 w 1232"/>
              <a:gd name="T83" fmla="*/ 156800771 h 1420"/>
              <a:gd name="T84" fmla="*/ 135319988 w 1232"/>
              <a:gd name="T85" fmla="*/ 92784382 h 1420"/>
              <a:gd name="T86" fmla="*/ 135449410 w 1232"/>
              <a:gd name="T87" fmla="*/ 90322463 h 1420"/>
              <a:gd name="T88" fmla="*/ 134156982 w 1232"/>
              <a:gd name="T89" fmla="*/ 89026526 h 1420"/>
              <a:gd name="T90" fmla="*/ 142945497 w 1232"/>
              <a:gd name="T91" fmla="*/ 73864788 h 1420"/>
              <a:gd name="T92" fmla="*/ 142945497 w 1232"/>
              <a:gd name="T93" fmla="*/ 73864788 h 1420"/>
              <a:gd name="T94" fmla="*/ 158584065 w 1232"/>
              <a:gd name="T95" fmla="*/ 47169933 h 1420"/>
              <a:gd name="T96" fmla="*/ 158971973 w 1232"/>
              <a:gd name="T97" fmla="*/ 44966841 h 1420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1232" h="1420">
                <a:moveTo>
                  <a:pt x="1081" y="530"/>
                </a:moveTo>
                <a:lnTo>
                  <a:pt x="935" y="445"/>
                </a:lnTo>
                <a:lnTo>
                  <a:pt x="1034" y="275"/>
                </a:lnTo>
                <a:lnTo>
                  <a:pt x="1180" y="360"/>
                </a:lnTo>
                <a:lnTo>
                  <a:pt x="1081" y="530"/>
                </a:lnTo>
                <a:close/>
                <a:moveTo>
                  <a:pt x="617" y="1368"/>
                </a:moveTo>
                <a:lnTo>
                  <a:pt x="53" y="1038"/>
                </a:lnTo>
                <a:lnTo>
                  <a:pt x="97" y="964"/>
                </a:lnTo>
                <a:lnTo>
                  <a:pt x="661" y="1293"/>
                </a:lnTo>
                <a:lnTo>
                  <a:pt x="617" y="1368"/>
                </a:lnTo>
                <a:close/>
                <a:moveTo>
                  <a:pt x="683" y="1256"/>
                </a:moveTo>
                <a:lnTo>
                  <a:pt x="119" y="927"/>
                </a:lnTo>
                <a:lnTo>
                  <a:pt x="147" y="878"/>
                </a:lnTo>
                <a:lnTo>
                  <a:pt x="711" y="1207"/>
                </a:lnTo>
                <a:lnTo>
                  <a:pt x="683" y="1256"/>
                </a:lnTo>
                <a:close/>
                <a:moveTo>
                  <a:pt x="317" y="588"/>
                </a:moveTo>
                <a:lnTo>
                  <a:pt x="317" y="588"/>
                </a:lnTo>
                <a:cubicBezTo>
                  <a:pt x="319" y="589"/>
                  <a:pt x="321" y="590"/>
                  <a:pt x="324" y="591"/>
                </a:cubicBezTo>
                <a:lnTo>
                  <a:pt x="994" y="722"/>
                </a:lnTo>
                <a:lnTo>
                  <a:pt x="732" y="1170"/>
                </a:lnTo>
                <a:lnTo>
                  <a:pt x="168" y="841"/>
                </a:lnTo>
                <a:lnTo>
                  <a:pt x="317" y="588"/>
                </a:lnTo>
                <a:close/>
                <a:moveTo>
                  <a:pt x="654" y="54"/>
                </a:moveTo>
                <a:lnTo>
                  <a:pt x="806" y="142"/>
                </a:lnTo>
                <a:lnTo>
                  <a:pt x="706" y="312"/>
                </a:lnTo>
                <a:lnTo>
                  <a:pt x="555" y="224"/>
                </a:lnTo>
                <a:lnTo>
                  <a:pt x="654" y="54"/>
                </a:lnTo>
                <a:close/>
                <a:moveTo>
                  <a:pt x="743" y="334"/>
                </a:moveTo>
                <a:lnTo>
                  <a:pt x="843" y="163"/>
                </a:lnTo>
                <a:lnTo>
                  <a:pt x="997" y="254"/>
                </a:lnTo>
                <a:lnTo>
                  <a:pt x="898" y="424"/>
                </a:lnTo>
                <a:lnTo>
                  <a:pt x="743" y="334"/>
                </a:lnTo>
                <a:close/>
                <a:moveTo>
                  <a:pt x="782" y="623"/>
                </a:moveTo>
                <a:lnTo>
                  <a:pt x="627" y="533"/>
                </a:lnTo>
                <a:lnTo>
                  <a:pt x="722" y="371"/>
                </a:lnTo>
                <a:lnTo>
                  <a:pt x="876" y="461"/>
                </a:lnTo>
                <a:lnTo>
                  <a:pt x="782" y="623"/>
                </a:lnTo>
                <a:close/>
                <a:moveTo>
                  <a:pt x="820" y="643"/>
                </a:moveTo>
                <a:lnTo>
                  <a:pt x="913" y="482"/>
                </a:lnTo>
                <a:lnTo>
                  <a:pt x="1059" y="568"/>
                </a:lnTo>
                <a:lnTo>
                  <a:pt x="995" y="677"/>
                </a:lnTo>
                <a:lnTo>
                  <a:pt x="820" y="643"/>
                </a:lnTo>
                <a:close/>
                <a:moveTo>
                  <a:pt x="589" y="597"/>
                </a:moveTo>
                <a:lnTo>
                  <a:pt x="605" y="569"/>
                </a:lnTo>
                <a:lnTo>
                  <a:pt x="686" y="616"/>
                </a:lnTo>
                <a:lnTo>
                  <a:pt x="589" y="597"/>
                </a:lnTo>
                <a:close/>
                <a:moveTo>
                  <a:pt x="533" y="261"/>
                </a:moveTo>
                <a:lnTo>
                  <a:pt x="685" y="349"/>
                </a:lnTo>
                <a:lnTo>
                  <a:pt x="590" y="511"/>
                </a:lnTo>
                <a:lnTo>
                  <a:pt x="439" y="423"/>
                </a:lnTo>
                <a:lnTo>
                  <a:pt x="533" y="261"/>
                </a:lnTo>
                <a:close/>
                <a:moveTo>
                  <a:pt x="418" y="459"/>
                </a:moveTo>
                <a:lnTo>
                  <a:pt x="568" y="548"/>
                </a:lnTo>
                <a:lnTo>
                  <a:pt x="545" y="589"/>
                </a:lnTo>
                <a:lnTo>
                  <a:pt x="363" y="553"/>
                </a:lnTo>
                <a:lnTo>
                  <a:pt x="418" y="459"/>
                </a:lnTo>
                <a:close/>
                <a:moveTo>
                  <a:pt x="1220" y="334"/>
                </a:moveTo>
                <a:lnTo>
                  <a:pt x="846" y="116"/>
                </a:lnTo>
                <a:lnTo>
                  <a:pt x="658" y="6"/>
                </a:lnTo>
                <a:cubicBezTo>
                  <a:pt x="647" y="0"/>
                  <a:pt x="634" y="4"/>
                  <a:pt x="628" y="14"/>
                </a:cubicBezTo>
                <a:lnTo>
                  <a:pt x="318" y="544"/>
                </a:lnTo>
                <a:lnTo>
                  <a:pt x="311" y="543"/>
                </a:lnTo>
                <a:cubicBezTo>
                  <a:pt x="301" y="540"/>
                  <a:pt x="292" y="545"/>
                  <a:pt x="288" y="553"/>
                </a:cubicBezTo>
                <a:lnTo>
                  <a:pt x="71" y="924"/>
                </a:lnTo>
                <a:lnTo>
                  <a:pt x="6" y="1036"/>
                </a:lnTo>
                <a:cubicBezTo>
                  <a:pt x="0" y="1046"/>
                  <a:pt x="4" y="1058"/>
                  <a:pt x="14" y="1065"/>
                </a:cubicBezTo>
                <a:lnTo>
                  <a:pt x="614" y="1415"/>
                </a:lnTo>
                <a:cubicBezTo>
                  <a:pt x="618" y="1417"/>
                  <a:pt x="621" y="1419"/>
                  <a:pt x="625" y="1419"/>
                </a:cubicBezTo>
                <a:cubicBezTo>
                  <a:pt x="626" y="1419"/>
                  <a:pt x="628" y="1418"/>
                  <a:pt x="630" y="1417"/>
                </a:cubicBezTo>
                <a:cubicBezTo>
                  <a:pt x="636" y="1416"/>
                  <a:pt x="641" y="1413"/>
                  <a:pt x="644" y="1408"/>
                </a:cubicBezTo>
                <a:lnTo>
                  <a:pt x="759" y="1210"/>
                </a:lnTo>
                <a:lnTo>
                  <a:pt x="1047" y="716"/>
                </a:lnTo>
                <a:cubicBezTo>
                  <a:pt x="1051" y="710"/>
                  <a:pt x="1051" y="702"/>
                  <a:pt x="1048" y="697"/>
                </a:cubicBezTo>
                <a:cubicBezTo>
                  <a:pt x="1047" y="692"/>
                  <a:pt x="1042" y="689"/>
                  <a:pt x="1038" y="687"/>
                </a:cubicBezTo>
                <a:lnTo>
                  <a:pt x="1106" y="570"/>
                </a:lnTo>
                <a:lnTo>
                  <a:pt x="1227" y="364"/>
                </a:lnTo>
                <a:cubicBezTo>
                  <a:pt x="1230" y="358"/>
                  <a:pt x="1231" y="352"/>
                  <a:pt x="1230" y="347"/>
                </a:cubicBezTo>
                <a:cubicBezTo>
                  <a:pt x="1228" y="342"/>
                  <a:pt x="1224" y="337"/>
                  <a:pt x="1220" y="334"/>
                </a:cubicBezTo>
                <a:close/>
              </a:path>
            </a:pathLst>
          </a:custGeom>
          <a:solidFill>
            <a:schemeClr val="accent4"/>
          </a:solidFill>
          <a:ln>
            <a:solidFill>
              <a:schemeClr val="accent4"/>
            </a:solidFill>
          </a:ln>
          <a:effectLst/>
        </p:spPr>
        <p:txBody>
          <a:bodyPr wrap="none" anchor="ctr"/>
          <a:lstStyle/>
          <a:p>
            <a:endParaRPr lang="en-US">
              <a:latin typeface="Raleway Light" panose="020B0403030101060003" pitchFamily="34" charset="77"/>
            </a:endParaRPr>
          </a:p>
        </p:txBody>
      </p:sp>
      <p:sp>
        <p:nvSpPr>
          <p:cNvPr id="39" name="Freeform 417">
            <a:extLst>
              <a:ext uri="{FF2B5EF4-FFF2-40B4-BE49-F238E27FC236}">
                <a16:creationId xmlns:a16="http://schemas.microsoft.com/office/drawing/2014/main" id="{B363535F-E03D-42AF-AF27-234999ED98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92422" y="3476289"/>
            <a:ext cx="342124" cy="373929"/>
          </a:xfrm>
          <a:custGeom>
            <a:avLst/>
            <a:gdLst>
              <a:gd name="T0" fmla="*/ 67166 w 264752"/>
              <a:gd name="T1" fmla="*/ 141947 h 340265"/>
              <a:gd name="T2" fmla="*/ 77863 w 264752"/>
              <a:gd name="T3" fmla="*/ 142664 h 340265"/>
              <a:gd name="T4" fmla="*/ 77506 w 264752"/>
              <a:gd name="T5" fmla="*/ 153413 h 340265"/>
              <a:gd name="T6" fmla="*/ 58252 w 264752"/>
              <a:gd name="T7" fmla="*/ 203215 h 340265"/>
              <a:gd name="T8" fmla="*/ 50765 w 264752"/>
              <a:gd name="T9" fmla="*/ 210739 h 340265"/>
              <a:gd name="T10" fmla="*/ 50408 w 264752"/>
              <a:gd name="T11" fmla="*/ 210739 h 340265"/>
              <a:gd name="T12" fmla="*/ 42920 w 264752"/>
              <a:gd name="T13" fmla="*/ 202857 h 340265"/>
              <a:gd name="T14" fmla="*/ 67166 w 264752"/>
              <a:gd name="T15" fmla="*/ 141947 h 340265"/>
              <a:gd name="T16" fmla="*/ 77085 w 264752"/>
              <a:gd name="T17" fmla="*/ 121246 h 340265"/>
              <a:gd name="T18" fmla="*/ 15489 w 264752"/>
              <a:gd name="T19" fmla="*/ 203501 h 340265"/>
              <a:gd name="T20" fmla="*/ 107342 w 264752"/>
              <a:gd name="T21" fmla="*/ 325799 h 340265"/>
              <a:gd name="T22" fmla="*/ 129674 w 264752"/>
              <a:gd name="T23" fmla="*/ 321470 h 340265"/>
              <a:gd name="T24" fmla="*/ 132556 w 264752"/>
              <a:gd name="T25" fmla="*/ 320749 h 340265"/>
              <a:gd name="T26" fmla="*/ 135438 w 264752"/>
              <a:gd name="T27" fmla="*/ 321470 h 340265"/>
              <a:gd name="T28" fmla="*/ 157770 w 264752"/>
              <a:gd name="T29" fmla="*/ 325799 h 340265"/>
              <a:gd name="T30" fmla="*/ 249623 w 264752"/>
              <a:gd name="T31" fmla="*/ 203501 h 340265"/>
              <a:gd name="T32" fmla="*/ 188028 w 264752"/>
              <a:gd name="T33" fmla="*/ 121246 h 340265"/>
              <a:gd name="T34" fmla="*/ 161733 w 264752"/>
              <a:gd name="T35" fmla="*/ 127740 h 340265"/>
              <a:gd name="T36" fmla="*/ 132556 w 264752"/>
              <a:gd name="T37" fmla="*/ 135316 h 340265"/>
              <a:gd name="T38" fmla="*/ 103019 w 264752"/>
              <a:gd name="T39" fmla="*/ 127740 h 340265"/>
              <a:gd name="T40" fmla="*/ 77085 w 264752"/>
              <a:gd name="T41" fmla="*/ 121246 h 340265"/>
              <a:gd name="T42" fmla="*/ 201716 w 264752"/>
              <a:gd name="T43" fmla="*/ 15904 h 340265"/>
              <a:gd name="T44" fmla="*/ 158131 w 264752"/>
              <a:gd name="T45" fmla="*/ 41879 h 340265"/>
              <a:gd name="T46" fmla="*/ 136879 w 264752"/>
              <a:gd name="T47" fmla="*/ 87695 h 340265"/>
              <a:gd name="T48" fmla="*/ 201716 w 264752"/>
              <a:gd name="T49" fmla="*/ 15904 h 340265"/>
              <a:gd name="T50" fmla="*/ 209641 w 264752"/>
              <a:gd name="T51" fmla="*/ 30 h 340265"/>
              <a:gd name="T52" fmla="*/ 210361 w 264752"/>
              <a:gd name="T53" fmla="*/ 30 h 340265"/>
              <a:gd name="T54" fmla="*/ 211082 w 264752"/>
              <a:gd name="T55" fmla="*/ 391 h 340265"/>
              <a:gd name="T56" fmla="*/ 212882 w 264752"/>
              <a:gd name="T57" fmla="*/ 751 h 340265"/>
              <a:gd name="T58" fmla="*/ 214323 w 264752"/>
              <a:gd name="T59" fmla="*/ 1834 h 340265"/>
              <a:gd name="T60" fmla="*/ 215044 w 264752"/>
              <a:gd name="T61" fmla="*/ 2195 h 340265"/>
              <a:gd name="T62" fmla="*/ 216484 w 264752"/>
              <a:gd name="T63" fmla="*/ 3998 h 340265"/>
              <a:gd name="T64" fmla="*/ 216844 w 264752"/>
              <a:gd name="T65" fmla="*/ 4720 h 340265"/>
              <a:gd name="T66" fmla="*/ 217565 w 264752"/>
              <a:gd name="T67" fmla="*/ 6524 h 340265"/>
              <a:gd name="T68" fmla="*/ 217565 w 264752"/>
              <a:gd name="T69" fmla="*/ 7606 h 340265"/>
              <a:gd name="T70" fmla="*/ 217565 w 264752"/>
              <a:gd name="T71" fmla="*/ 8328 h 340265"/>
              <a:gd name="T72" fmla="*/ 133277 w 264752"/>
              <a:gd name="T73" fmla="*/ 104291 h 340265"/>
              <a:gd name="T74" fmla="*/ 137959 w 264752"/>
              <a:gd name="T75" fmla="*/ 119443 h 340265"/>
              <a:gd name="T76" fmla="*/ 155249 w 264752"/>
              <a:gd name="T77" fmla="*/ 114031 h 340265"/>
              <a:gd name="T78" fmla="*/ 188028 w 264752"/>
              <a:gd name="T79" fmla="*/ 106095 h 340265"/>
              <a:gd name="T80" fmla="*/ 265112 w 264752"/>
              <a:gd name="T81" fmla="*/ 203501 h 340265"/>
              <a:gd name="T82" fmla="*/ 157770 w 264752"/>
              <a:gd name="T83" fmla="*/ 341313 h 340265"/>
              <a:gd name="T84" fmla="*/ 132556 w 264752"/>
              <a:gd name="T85" fmla="*/ 336984 h 340265"/>
              <a:gd name="T86" fmla="*/ 107342 w 264752"/>
              <a:gd name="T87" fmla="*/ 341313 h 340265"/>
              <a:gd name="T88" fmla="*/ 0 w 264752"/>
              <a:gd name="T89" fmla="*/ 203501 h 340265"/>
              <a:gd name="T90" fmla="*/ 77085 w 264752"/>
              <a:gd name="T91" fmla="*/ 106095 h 340265"/>
              <a:gd name="T92" fmla="*/ 109863 w 264752"/>
              <a:gd name="T93" fmla="*/ 114031 h 340265"/>
              <a:gd name="T94" fmla="*/ 121750 w 264752"/>
              <a:gd name="T95" fmla="*/ 118722 h 340265"/>
              <a:gd name="T96" fmla="*/ 100138 w 264752"/>
              <a:gd name="T97" fmla="*/ 49455 h 340265"/>
              <a:gd name="T98" fmla="*/ 105181 w 264752"/>
              <a:gd name="T99" fmla="*/ 39714 h 340265"/>
              <a:gd name="T100" fmla="*/ 114906 w 264752"/>
              <a:gd name="T101" fmla="*/ 44764 h 340265"/>
              <a:gd name="T102" fmla="*/ 123551 w 264752"/>
              <a:gd name="T103" fmla="*/ 72544 h 340265"/>
              <a:gd name="T104" fmla="*/ 146604 w 264752"/>
              <a:gd name="T105" fmla="*/ 31416 h 340265"/>
              <a:gd name="T106" fmla="*/ 209641 w 264752"/>
              <a:gd name="T107" fmla="*/ 30 h 340265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264752" h="340265">
                <a:moveTo>
                  <a:pt x="67075" y="141511"/>
                </a:moveTo>
                <a:cubicBezTo>
                  <a:pt x="69924" y="139011"/>
                  <a:pt x="74553" y="139011"/>
                  <a:pt x="77757" y="142226"/>
                </a:cubicBezTo>
                <a:cubicBezTo>
                  <a:pt x="80606" y="145083"/>
                  <a:pt x="80606" y="150084"/>
                  <a:pt x="77401" y="152942"/>
                </a:cubicBezTo>
                <a:cubicBezTo>
                  <a:pt x="66363" y="163300"/>
                  <a:pt x="59242" y="182231"/>
                  <a:pt x="58173" y="202591"/>
                </a:cubicBezTo>
                <a:cubicBezTo>
                  <a:pt x="58173" y="206877"/>
                  <a:pt x="54613" y="210092"/>
                  <a:pt x="50696" y="210092"/>
                </a:cubicBezTo>
                <a:lnTo>
                  <a:pt x="50340" y="210092"/>
                </a:lnTo>
                <a:cubicBezTo>
                  <a:pt x="46067" y="209735"/>
                  <a:pt x="42862" y="206163"/>
                  <a:pt x="42862" y="202234"/>
                </a:cubicBezTo>
                <a:cubicBezTo>
                  <a:pt x="43930" y="177588"/>
                  <a:pt x="52832" y="155085"/>
                  <a:pt x="67075" y="141511"/>
                </a:cubicBezTo>
                <a:close/>
                <a:moveTo>
                  <a:pt x="76980" y="120874"/>
                </a:moveTo>
                <a:cubicBezTo>
                  <a:pt x="38849" y="120874"/>
                  <a:pt x="15468" y="152524"/>
                  <a:pt x="15468" y="202876"/>
                </a:cubicBezTo>
                <a:cubicBezTo>
                  <a:pt x="15468" y="255386"/>
                  <a:pt x="67627" y="324799"/>
                  <a:pt x="107196" y="324799"/>
                </a:cubicBezTo>
                <a:cubicBezTo>
                  <a:pt x="114750" y="324799"/>
                  <a:pt x="122304" y="323361"/>
                  <a:pt x="129498" y="320483"/>
                </a:cubicBezTo>
                <a:cubicBezTo>
                  <a:pt x="130578" y="320124"/>
                  <a:pt x="131297" y="319764"/>
                  <a:pt x="132376" y="319764"/>
                </a:cubicBezTo>
                <a:cubicBezTo>
                  <a:pt x="133096" y="319764"/>
                  <a:pt x="134175" y="320124"/>
                  <a:pt x="135254" y="320483"/>
                </a:cubicBezTo>
                <a:cubicBezTo>
                  <a:pt x="142448" y="323361"/>
                  <a:pt x="150002" y="324799"/>
                  <a:pt x="157556" y="324799"/>
                </a:cubicBezTo>
                <a:cubicBezTo>
                  <a:pt x="197125" y="324799"/>
                  <a:pt x="249284" y="255386"/>
                  <a:pt x="249284" y="202876"/>
                </a:cubicBezTo>
                <a:cubicBezTo>
                  <a:pt x="249284" y="151086"/>
                  <a:pt x="226982" y="120874"/>
                  <a:pt x="187773" y="120874"/>
                </a:cubicBezTo>
                <a:cubicBezTo>
                  <a:pt x="175542" y="120874"/>
                  <a:pt x="169067" y="124111"/>
                  <a:pt x="161513" y="127348"/>
                </a:cubicBezTo>
                <a:cubicBezTo>
                  <a:pt x="154319" y="130945"/>
                  <a:pt x="145686" y="134901"/>
                  <a:pt x="132376" y="134901"/>
                </a:cubicBezTo>
                <a:cubicBezTo>
                  <a:pt x="119067" y="134901"/>
                  <a:pt x="110793" y="130945"/>
                  <a:pt x="102879" y="127348"/>
                </a:cubicBezTo>
                <a:cubicBezTo>
                  <a:pt x="96045" y="124111"/>
                  <a:pt x="89210" y="120874"/>
                  <a:pt x="76980" y="120874"/>
                </a:cubicBezTo>
                <a:close/>
                <a:moveTo>
                  <a:pt x="201442" y="15855"/>
                </a:moveTo>
                <a:cubicBezTo>
                  <a:pt x="187053" y="18373"/>
                  <a:pt x="170506" y="27724"/>
                  <a:pt x="157916" y="41750"/>
                </a:cubicBezTo>
                <a:cubicBezTo>
                  <a:pt x="144966" y="56136"/>
                  <a:pt x="137053" y="72681"/>
                  <a:pt x="136693" y="87426"/>
                </a:cubicBezTo>
                <a:cubicBezTo>
                  <a:pt x="162952" y="79874"/>
                  <a:pt x="196046" y="43189"/>
                  <a:pt x="201442" y="15855"/>
                </a:cubicBezTo>
                <a:close/>
                <a:moveTo>
                  <a:pt x="209356" y="30"/>
                </a:moveTo>
                <a:cubicBezTo>
                  <a:pt x="209716" y="30"/>
                  <a:pt x="209716" y="30"/>
                  <a:pt x="210075" y="30"/>
                </a:cubicBezTo>
                <a:cubicBezTo>
                  <a:pt x="210435" y="30"/>
                  <a:pt x="210795" y="390"/>
                  <a:pt x="210795" y="390"/>
                </a:cubicBezTo>
                <a:cubicBezTo>
                  <a:pt x="211514" y="390"/>
                  <a:pt x="211874" y="390"/>
                  <a:pt x="212593" y="749"/>
                </a:cubicBezTo>
                <a:cubicBezTo>
                  <a:pt x="212953" y="1109"/>
                  <a:pt x="213672" y="1469"/>
                  <a:pt x="214032" y="1828"/>
                </a:cubicBezTo>
                <a:cubicBezTo>
                  <a:pt x="214392" y="2188"/>
                  <a:pt x="214392" y="2188"/>
                  <a:pt x="214752" y="2188"/>
                </a:cubicBezTo>
                <a:cubicBezTo>
                  <a:pt x="215471" y="2907"/>
                  <a:pt x="215831" y="3627"/>
                  <a:pt x="216190" y="3986"/>
                </a:cubicBezTo>
                <a:cubicBezTo>
                  <a:pt x="216190" y="4346"/>
                  <a:pt x="216550" y="4706"/>
                  <a:pt x="216550" y="4706"/>
                </a:cubicBezTo>
                <a:cubicBezTo>
                  <a:pt x="216910" y="5425"/>
                  <a:pt x="216910" y="6144"/>
                  <a:pt x="217270" y="6504"/>
                </a:cubicBezTo>
                <a:cubicBezTo>
                  <a:pt x="217270" y="6864"/>
                  <a:pt x="217270" y="7223"/>
                  <a:pt x="217270" y="7583"/>
                </a:cubicBezTo>
                <a:cubicBezTo>
                  <a:pt x="217270" y="7583"/>
                  <a:pt x="217270" y="7943"/>
                  <a:pt x="217270" y="8302"/>
                </a:cubicBezTo>
                <a:cubicBezTo>
                  <a:pt x="217989" y="45706"/>
                  <a:pt x="170866" y="98576"/>
                  <a:pt x="133096" y="103971"/>
                </a:cubicBezTo>
                <a:lnTo>
                  <a:pt x="137772" y="119076"/>
                </a:lnTo>
                <a:cubicBezTo>
                  <a:pt x="144607" y="118357"/>
                  <a:pt x="149643" y="116199"/>
                  <a:pt x="155038" y="113681"/>
                </a:cubicBezTo>
                <a:cubicBezTo>
                  <a:pt x="163312" y="110085"/>
                  <a:pt x="172305" y="105769"/>
                  <a:pt x="187773" y="105769"/>
                </a:cubicBezTo>
                <a:cubicBezTo>
                  <a:pt x="235255" y="105769"/>
                  <a:pt x="264752" y="142814"/>
                  <a:pt x="264752" y="202876"/>
                </a:cubicBezTo>
                <a:cubicBezTo>
                  <a:pt x="264752" y="259702"/>
                  <a:pt x="209356" y="340265"/>
                  <a:pt x="157556" y="340265"/>
                </a:cubicBezTo>
                <a:cubicBezTo>
                  <a:pt x="148923" y="340265"/>
                  <a:pt x="140290" y="338826"/>
                  <a:pt x="132376" y="335949"/>
                </a:cubicBezTo>
                <a:cubicBezTo>
                  <a:pt x="124462" y="338826"/>
                  <a:pt x="115829" y="340265"/>
                  <a:pt x="107196" y="340265"/>
                </a:cubicBezTo>
                <a:cubicBezTo>
                  <a:pt x="55397" y="340265"/>
                  <a:pt x="0" y="259702"/>
                  <a:pt x="0" y="202876"/>
                </a:cubicBezTo>
                <a:cubicBezTo>
                  <a:pt x="0" y="143893"/>
                  <a:pt x="30216" y="105769"/>
                  <a:pt x="76980" y="105769"/>
                </a:cubicBezTo>
                <a:cubicBezTo>
                  <a:pt x="92448" y="105769"/>
                  <a:pt x="101440" y="110085"/>
                  <a:pt x="109714" y="113681"/>
                </a:cubicBezTo>
                <a:cubicBezTo>
                  <a:pt x="113671" y="115480"/>
                  <a:pt x="117268" y="116918"/>
                  <a:pt x="121585" y="118357"/>
                </a:cubicBezTo>
                <a:lnTo>
                  <a:pt x="100002" y="49303"/>
                </a:lnTo>
                <a:cubicBezTo>
                  <a:pt x="98922" y="45347"/>
                  <a:pt x="101081" y="41031"/>
                  <a:pt x="105038" y="39592"/>
                </a:cubicBezTo>
                <a:cubicBezTo>
                  <a:pt x="108995" y="38513"/>
                  <a:pt x="113671" y="40671"/>
                  <a:pt x="114750" y="44627"/>
                </a:cubicBezTo>
                <a:lnTo>
                  <a:pt x="123383" y="72321"/>
                </a:lnTo>
                <a:cubicBezTo>
                  <a:pt x="126980" y="58294"/>
                  <a:pt x="134894" y="43908"/>
                  <a:pt x="146405" y="31320"/>
                </a:cubicBezTo>
                <a:cubicBezTo>
                  <a:pt x="165111" y="11180"/>
                  <a:pt x="188492" y="-689"/>
                  <a:pt x="209356" y="30"/>
                </a:cubicBezTo>
                <a:close/>
              </a:path>
            </a:pathLst>
          </a:custGeom>
          <a:solidFill>
            <a:schemeClr val="accent4"/>
          </a:solidFill>
          <a:ln>
            <a:solidFill>
              <a:schemeClr val="accent4"/>
            </a:solidFill>
          </a:ln>
          <a:effectLst/>
        </p:spPr>
        <p:txBody>
          <a:bodyPr anchor="ctr"/>
          <a:lstStyle/>
          <a:p>
            <a:endParaRPr lang="en-US">
              <a:latin typeface="Raleway Light" panose="020B0403030101060003" pitchFamily="34" charset="77"/>
            </a:endParaRPr>
          </a:p>
        </p:txBody>
      </p:sp>
      <p:sp>
        <p:nvSpPr>
          <p:cNvPr id="47" name="Freeform 314">
            <a:extLst>
              <a:ext uri="{FF2B5EF4-FFF2-40B4-BE49-F238E27FC236}">
                <a16:creationId xmlns:a16="http://schemas.microsoft.com/office/drawing/2014/main" id="{A0DCFD0F-8094-4818-B2D9-2F6D447FCD0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066767" y="3518056"/>
            <a:ext cx="347979" cy="332162"/>
          </a:xfrm>
          <a:custGeom>
            <a:avLst/>
            <a:gdLst/>
            <a:ahLst/>
            <a:cxnLst/>
            <a:rect l="0" t="0" r="r" b="b"/>
            <a:pathLst>
              <a:path w="558440" h="533040">
                <a:moveTo>
                  <a:pt x="457020" y="419100"/>
                </a:moveTo>
                <a:cubicBezTo>
                  <a:pt x="470711" y="419100"/>
                  <a:pt x="482240" y="430468"/>
                  <a:pt x="482240" y="443967"/>
                </a:cubicBezTo>
                <a:cubicBezTo>
                  <a:pt x="482240" y="458177"/>
                  <a:pt x="470711" y="469545"/>
                  <a:pt x="457020" y="469545"/>
                </a:cubicBezTo>
                <a:cubicBezTo>
                  <a:pt x="443329" y="469545"/>
                  <a:pt x="431800" y="458177"/>
                  <a:pt x="431800" y="443967"/>
                </a:cubicBezTo>
                <a:cubicBezTo>
                  <a:pt x="431800" y="430468"/>
                  <a:pt x="443329" y="419100"/>
                  <a:pt x="457020" y="419100"/>
                </a:cubicBezTo>
                <a:close/>
                <a:moveTo>
                  <a:pt x="266520" y="381000"/>
                </a:moveTo>
                <a:cubicBezTo>
                  <a:pt x="280210" y="381000"/>
                  <a:pt x="291739" y="392368"/>
                  <a:pt x="291739" y="405867"/>
                </a:cubicBezTo>
                <a:cubicBezTo>
                  <a:pt x="291739" y="420077"/>
                  <a:pt x="280210" y="431445"/>
                  <a:pt x="266520" y="431445"/>
                </a:cubicBezTo>
                <a:cubicBezTo>
                  <a:pt x="252829" y="431445"/>
                  <a:pt x="241300" y="420077"/>
                  <a:pt x="241300" y="405867"/>
                </a:cubicBezTo>
                <a:cubicBezTo>
                  <a:pt x="241300" y="392368"/>
                  <a:pt x="252829" y="381000"/>
                  <a:pt x="266520" y="381000"/>
                </a:cubicBezTo>
                <a:close/>
                <a:moveTo>
                  <a:pt x="139167" y="254000"/>
                </a:moveTo>
                <a:cubicBezTo>
                  <a:pt x="153377" y="254000"/>
                  <a:pt x="164745" y="265090"/>
                  <a:pt x="164745" y="279758"/>
                </a:cubicBezTo>
                <a:cubicBezTo>
                  <a:pt x="164745" y="293352"/>
                  <a:pt x="153377" y="304442"/>
                  <a:pt x="139167" y="304442"/>
                </a:cubicBezTo>
                <a:cubicBezTo>
                  <a:pt x="125668" y="304442"/>
                  <a:pt x="114300" y="293352"/>
                  <a:pt x="114300" y="279758"/>
                </a:cubicBezTo>
                <a:cubicBezTo>
                  <a:pt x="114300" y="265090"/>
                  <a:pt x="125668" y="254000"/>
                  <a:pt x="139167" y="254000"/>
                </a:cubicBezTo>
                <a:close/>
                <a:moveTo>
                  <a:pt x="342542" y="228600"/>
                </a:moveTo>
                <a:cubicBezTo>
                  <a:pt x="370804" y="228600"/>
                  <a:pt x="393342" y="251298"/>
                  <a:pt x="393342" y="279760"/>
                </a:cubicBezTo>
                <a:cubicBezTo>
                  <a:pt x="393342" y="307142"/>
                  <a:pt x="370804" y="329840"/>
                  <a:pt x="342542" y="329840"/>
                </a:cubicBezTo>
                <a:cubicBezTo>
                  <a:pt x="314638" y="329840"/>
                  <a:pt x="292100" y="307142"/>
                  <a:pt x="292100" y="279760"/>
                </a:cubicBezTo>
                <a:cubicBezTo>
                  <a:pt x="292100" y="251298"/>
                  <a:pt x="314638" y="228600"/>
                  <a:pt x="342542" y="228600"/>
                </a:cubicBezTo>
                <a:close/>
                <a:moveTo>
                  <a:pt x="25203" y="177440"/>
                </a:moveTo>
                <a:lnTo>
                  <a:pt x="25203" y="329686"/>
                </a:lnTo>
                <a:cubicBezTo>
                  <a:pt x="53287" y="329686"/>
                  <a:pt x="76331" y="352721"/>
                  <a:pt x="76331" y="380794"/>
                </a:cubicBezTo>
                <a:cubicBezTo>
                  <a:pt x="76331" y="408868"/>
                  <a:pt x="53287" y="431903"/>
                  <a:pt x="25203" y="431903"/>
                </a:cubicBezTo>
                <a:lnTo>
                  <a:pt x="25203" y="495249"/>
                </a:lnTo>
                <a:cubicBezTo>
                  <a:pt x="25203" y="502087"/>
                  <a:pt x="31324" y="508206"/>
                  <a:pt x="38165" y="508206"/>
                </a:cubicBezTo>
                <a:lnTo>
                  <a:pt x="115936" y="508206"/>
                </a:lnTo>
                <a:cubicBezTo>
                  <a:pt x="122057" y="485891"/>
                  <a:pt x="141860" y="470054"/>
                  <a:pt x="165263" y="470054"/>
                </a:cubicBezTo>
                <a:cubicBezTo>
                  <a:pt x="189027" y="470054"/>
                  <a:pt x="208830" y="485891"/>
                  <a:pt x="214230" y="508206"/>
                </a:cubicBezTo>
                <a:lnTo>
                  <a:pt x="520635" y="508206"/>
                </a:lnTo>
                <a:cubicBezTo>
                  <a:pt x="528196" y="508206"/>
                  <a:pt x="533597" y="502087"/>
                  <a:pt x="533597" y="495249"/>
                </a:cubicBezTo>
                <a:lnTo>
                  <a:pt x="533597" y="316009"/>
                </a:lnTo>
                <a:cubicBezTo>
                  <a:pt x="511273" y="309890"/>
                  <a:pt x="495431" y="290095"/>
                  <a:pt x="495431" y="266700"/>
                </a:cubicBezTo>
                <a:cubicBezTo>
                  <a:pt x="495431" y="242945"/>
                  <a:pt x="511273" y="223150"/>
                  <a:pt x="533597" y="217031"/>
                </a:cubicBezTo>
                <a:lnTo>
                  <a:pt x="533597" y="177440"/>
                </a:lnTo>
                <a:lnTo>
                  <a:pt x="281920" y="177440"/>
                </a:lnTo>
                <a:cubicBezTo>
                  <a:pt x="275079" y="185718"/>
                  <a:pt x="265358" y="190397"/>
                  <a:pt x="253836" y="190397"/>
                </a:cubicBezTo>
                <a:cubicBezTo>
                  <a:pt x="243035" y="190397"/>
                  <a:pt x="233313" y="185718"/>
                  <a:pt x="225392" y="177440"/>
                </a:cubicBezTo>
                <a:lnTo>
                  <a:pt x="25203" y="177440"/>
                </a:lnTo>
                <a:close/>
                <a:moveTo>
                  <a:pt x="266520" y="101600"/>
                </a:moveTo>
                <a:cubicBezTo>
                  <a:pt x="280210" y="101600"/>
                  <a:pt x="291739" y="107885"/>
                  <a:pt x="291739" y="114909"/>
                </a:cubicBezTo>
                <a:cubicBezTo>
                  <a:pt x="291739" y="121933"/>
                  <a:pt x="280210" y="128217"/>
                  <a:pt x="266520" y="128217"/>
                </a:cubicBezTo>
                <a:cubicBezTo>
                  <a:pt x="252829" y="128217"/>
                  <a:pt x="241300" y="121933"/>
                  <a:pt x="241300" y="114909"/>
                </a:cubicBezTo>
                <a:cubicBezTo>
                  <a:pt x="241300" y="107885"/>
                  <a:pt x="252829" y="101600"/>
                  <a:pt x="266520" y="101600"/>
                </a:cubicBezTo>
                <a:close/>
                <a:moveTo>
                  <a:pt x="393521" y="76200"/>
                </a:moveTo>
                <a:cubicBezTo>
                  <a:pt x="413913" y="76200"/>
                  <a:pt x="431442" y="84746"/>
                  <a:pt x="431442" y="95072"/>
                </a:cubicBezTo>
                <a:cubicBezTo>
                  <a:pt x="431442" y="105754"/>
                  <a:pt x="413913" y="113944"/>
                  <a:pt x="393521" y="113944"/>
                </a:cubicBezTo>
                <a:cubicBezTo>
                  <a:pt x="372414" y="113944"/>
                  <a:pt x="355600" y="105754"/>
                  <a:pt x="355600" y="95072"/>
                </a:cubicBezTo>
                <a:cubicBezTo>
                  <a:pt x="355600" y="84746"/>
                  <a:pt x="372414" y="76200"/>
                  <a:pt x="393521" y="76200"/>
                </a:cubicBezTo>
                <a:close/>
                <a:moveTo>
                  <a:pt x="371213" y="25194"/>
                </a:moveTo>
                <a:lnTo>
                  <a:pt x="74530" y="152246"/>
                </a:lnTo>
                <a:lnTo>
                  <a:pt x="232593" y="152246"/>
                </a:lnTo>
                <a:cubicBezTo>
                  <a:pt x="236914" y="152246"/>
                  <a:pt x="240874" y="154405"/>
                  <a:pt x="243035" y="158365"/>
                </a:cubicBezTo>
                <a:cubicBezTo>
                  <a:pt x="247715" y="166643"/>
                  <a:pt x="260677" y="166643"/>
                  <a:pt x="264278" y="158365"/>
                </a:cubicBezTo>
                <a:cubicBezTo>
                  <a:pt x="266798" y="154405"/>
                  <a:pt x="271119" y="152246"/>
                  <a:pt x="275799" y="152246"/>
                </a:cubicBezTo>
                <a:lnTo>
                  <a:pt x="532516" y="152246"/>
                </a:lnTo>
                <a:cubicBezTo>
                  <a:pt x="524955" y="82062"/>
                  <a:pt x="455825" y="26634"/>
                  <a:pt x="371213" y="25194"/>
                </a:cubicBezTo>
                <a:close/>
                <a:moveTo>
                  <a:pt x="367973" y="0"/>
                </a:moveTo>
                <a:cubicBezTo>
                  <a:pt x="473108" y="0"/>
                  <a:pt x="558440" y="73783"/>
                  <a:pt x="558440" y="165203"/>
                </a:cubicBezTo>
                <a:lnTo>
                  <a:pt x="558440" y="228549"/>
                </a:lnTo>
                <a:cubicBezTo>
                  <a:pt x="558440" y="235387"/>
                  <a:pt x="553399" y="241506"/>
                  <a:pt x="546558" y="241506"/>
                </a:cubicBezTo>
                <a:cubicBezTo>
                  <a:pt x="531796" y="241506"/>
                  <a:pt x="520635" y="252663"/>
                  <a:pt x="520635" y="266700"/>
                </a:cubicBezTo>
                <a:cubicBezTo>
                  <a:pt x="520635" y="280377"/>
                  <a:pt x="531796" y="291535"/>
                  <a:pt x="546558" y="291535"/>
                </a:cubicBezTo>
                <a:cubicBezTo>
                  <a:pt x="553399" y="291535"/>
                  <a:pt x="558440" y="297653"/>
                  <a:pt x="558440" y="304492"/>
                </a:cubicBezTo>
                <a:lnTo>
                  <a:pt x="558440" y="495249"/>
                </a:lnTo>
                <a:cubicBezTo>
                  <a:pt x="558440" y="516484"/>
                  <a:pt x="541878" y="533040"/>
                  <a:pt x="520635" y="533040"/>
                </a:cubicBezTo>
                <a:lnTo>
                  <a:pt x="203429" y="533040"/>
                </a:lnTo>
                <a:cubicBezTo>
                  <a:pt x="195868" y="533040"/>
                  <a:pt x="190467" y="528001"/>
                  <a:pt x="190467" y="520083"/>
                </a:cubicBezTo>
                <a:cubicBezTo>
                  <a:pt x="190467" y="506406"/>
                  <a:pt x="178945" y="495249"/>
                  <a:pt x="165263" y="495249"/>
                </a:cubicBezTo>
                <a:cubicBezTo>
                  <a:pt x="150861" y="495249"/>
                  <a:pt x="139340" y="506406"/>
                  <a:pt x="139340" y="520083"/>
                </a:cubicBezTo>
                <a:cubicBezTo>
                  <a:pt x="139340" y="528001"/>
                  <a:pt x="133939" y="533040"/>
                  <a:pt x="127098" y="533040"/>
                </a:cubicBezTo>
                <a:lnTo>
                  <a:pt x="38165" y="533040"/>
                </a:lnTo>
                <a:cubicBezTo>
                  <a:pt x="16922" y="533040"/>
                  <a:pt x="0" y="516484"/>
                  <a:pt x="0" y="495249"/>
                </a:cubicBezTo>
                <a:lnTo>
                  <a:pt x="0" y="416786"/>
                </a:lnTo>
                <a:cubicBezTo>
                  <a:pt x="0" y="412827"/>
                  <a:pt x="2160" y="408148"/>
                  <a:pt x="5401" y="405989"/>
                </a:cubicBezTo>
                <a:cubicBezTo>
                  <a:pt x="8281" y="403829"/>
                  <a:pt x="12962" y="402750"/>
                  <a:pt x="16922" y="404549"/>
                </a:cubicBezTo>
                <a:cubicBezTo>
                  <a:pt x="34925" y="411388"/>
                  <a:pt x="51127" y="397711"/>
                  <a:pt x="51127" y="380794"/>
                </a:cubicBezTo>
                <a:cubicBezTo>
                  <a:pt x="51127" y="363878"/>
                  <a:pt x="34925" y="350201"/>
                  <a:pt x="16922" y="357040"/>
                </a:cubicBezTo>
                <a:cubicBezTo>
                  <a:pt x="12962" y="358839"/>
                  <a:pt x="8281" y="358120"/>
                  <a:pt x="5401" y="355600"/>
                </a:cubicBezTo>
                <a:cubicBezTo>
                  <a:pt x="2160" y="353441"/>
                  <a:pt x="0" y="348762"/>
                  <a:pt x="0" y="345162"/>
                </a:cubicBezTo>
                <a:lnTo>
                  <a:pt x="0" y="165203"/>
                </a:lnTo>
                <a:cubicBezTo>
                  <a:pt x="0" y="159804"/>
                  <a:pt x="2880" y="155485"/>
                  <a:pt x="7561" y="152966"/>
                </a:cubicBezTo>
                <a:lnTo>
                  <a:pt x="363652" y="720"/>
                </a:lnTo>
                <a:cubicBezTo>
                  <a:pt x="365093" y="0"/>
                  <a:pt x="366533" y="0"/>
                  <a:pt x="367973" y="0"/>
                </a:cubicBezTo>
                <a:close/>
              </a:path>
            </a:pathLst>
          </a:custGeom>
          <a:solidFill>
            <a:schemeClr val="accent4"/>
          </a:solidFill>
          <a:ln>
            <a:solidFill>
              <a:schemeClr val="accent4"/>
            </a:solidFill>
          </a:ln>
          <a:effectLst/>
        </p:spPr>
        <p:txBody>
          <a:bodyPr anchor="ctr"/>
          <a:lstStyle/>
          <a:p>
            <a:endParaRPr lang="en-US">
              <a:latin typeface="Source Sans Pro Light" panose="020B0403030403020204" pitchFamily="34" charset="0"/>
            </a:endParaRPr>
          </a:p>
        </p:txBody>
      </p:sp>
      <p:sp>
        <p:nvSpPr>
          <p:cNvPr id="48" name="Freeform 400">
            <a:extLst>
              <a:ext uri="{FF2B5EF4-FFF2-40B4-BE49-F238E27FC236}">
                <a16:creationId xmlns:a16="http://schemas.microsoft.com/office/drawing/2014/main" id="{3CC95816-C8DE-4CAD-8A2E-54C47F919F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3451" y="3476289"/>
            <a:ext cx="409973" cy="373929"/>
          </a:xfrm>
          <a:custGeom>
            <a:avLst/>
            <a:gdLst/>
            <a:ahLst/>
            <a:cxnLst/>
            <a:rect l="0" t="0" r="r" b="b"/>
            <a:pathLst>
              <a:path w="430820" h="293128">
                <a:moveTo>
                  <a:pt x="20920" y="248804"/>
                </a:moveTo>
                <a:cubicBezTo>
                  <a:pt x="29916" y="261777"/>
                  <a:pt x="40351" y="269705"/>
                  <a:pt x="54384" y="274029"/>
                </a:cubicBezTo>
                <a:cubicBezTo>
                  <a:pt x="60861" y="275831"/>
                  <a:pt x="67698" y="277272"/>
                  <a:pt x="75974" y="277633"/>
                </a:cubicBezTo>
                <a:lnTo>
                  <a:pt x="355206" y="277633"/>
                </a:lnTo>
                <a:cubicBezTo>
                  <a:pt x="374277" y="276552"/>
                  <a:pt x="387950" y="271146"/>
                  <a:pt x="399105" y="261417"/>
                </a:cubicBezTo>
                <a:cubicBezTo>
                  <a:pt x="403063" y="257813"/>
                  <a:pt x="406662" y="253489"/>
                  <a:pt x="409540" y="248804"/>
                </a:cubicBezTo>
                <a:lnTo>
                  <a:pt x="381833" y="248804"/>
                </a:lnTo>
                <a:cubicBezTo>
                  <a:pt x="381833" y="248804"/>
                  <a:pt x="381833" y="248804"/>
                  <a:pt x="381473" y="248804"/>
                </a:cubicBezTo>
                <a:lnTo>
                  <a:pt x="49347" y="248804"/>
                </a:lnTo>
                <a:lnTo>
                  <a:pt x="20920" y="248804"/>
                </a:lnTo>
                <a:close/>
                <a:moveTo>
                  <a:pt x="196785" y="206175"/>
                </a:moveTo>
                <a:cubicBezTo>
                  <a:pt x="200815" y="206175"/>
                  <a:pt x="204112" y="209390"/>
                  <a:pt x="204112" y="213319"/>
                </a:cubicBezTo>
                <a:cubicBezTo>
                  <a:pt x="204112" y="216891"/>
                  <a:pt x="200815" y="220106"/>
                  <a:pt x="196785" y="220106"/>
                </a:cubicBezTo>
                <a:cubicBezTo>
                  <a:pt x="193121" y="220106"/>
                  <a:pt x="190190" y="216891"/>
                  <a:pt x="190190" y="213319"/>
                </a:cubicBezTo>
                <a:cubicBezTo>
                  <a:pt x="190190" y="209390"/>
                  <a:pt x="193121" y="206175"/>
                  <a:pt x="196785" y="206175"/>
                </a:cubicBezTo>
                <a:close/>
                <a:moveTo>
                  <a:pt x="262239" y="191888"/>
                </a:moveTo>
                <a:cubicBezTo>
                  <a:pt x="265902" y="191888"/>
                  <a:pt x="269199" y="195185"/>
                  <a:pt x="269199" y="199215"/>
                </a:cubicBezTo>
                <a:cubicBezTo>
                  <a:pt x="269199" y="202878"/>
                  <a:pt x="265902" y="205809"/>
                  <a:pt x="262239" y="205809"/>
                </a:cubicBezTo>
                <a:cubicBezTo>
                  <a:pt x="258209" y="205809"/>
                  <a:pt x="255278" y="202878"/>
                  <a:pt x="255278" y="199215"/>
                </a:cubicBezTo>
                <a:cubicBezTo>
                  <a:pt x="255278" y="195185"/>
                  <a:pt x="258209" y="191888"/>
                  <a:pt x="262239" y="191888"/>
                </a:cubicBezTo>
                <a:close/>
                <a:moveTo>
                  <a:pt x="159051" y="183950"/>
                </a:moveTo>
                <a:cubicBezTo>
                  <a:pt x="162715" y="183950"/>
                  <a:pt x="166012" y="187165"/>
                  <a:pt x="166012" y="191094"/>
                </a:cubicBezTo>
                <a:cubicBezTo>
                  <a:pt x="166012" y="194666"/>
                  <a:pt x="162715" y="197881"/>
                  <a:pt x="159051" y="197881"/>
                </a:cubicBezTo>
                <a:cubicBezTo>
                  <a:pt x="155021" y="197881"/>
                  <a:pt x="152090" y="194666"/>
                  <a:pt x="152090" y="191094"/>
                </a:cubicBezTo>
                <a:cubicBezTo>
                  <a:pt x="152090" y="187165"/>
                  <a:pt x="155021" y="183950"/>
                  <a:pt x="159051" y="183950"/>
                </a:cubicBezTo>
                <a:close/>
                <a:moveTo>
                  <a:pt x="177088" y="163040"/>
                </a:moveTo>
                <a:cubicBezTo>
                  <a:pt x="165573" y="163040"/>
                  <a:pt x="156937" y="168445"/>
                  <a:pt x="153699" y="170968"/>
                </a:cubicBezTo>
                <a:cubicBezTo>
                  <a:pt x="146862" y="175652"/>
                  <a:pt x="140744" y="181418"/>
                  <a:pt x="136426" y="188265"/>
                </a:cubicBezTo>
                <a:cubicBezTo>
                  <a:pt x="135347" y="190427"/>
                  <a:pt x="132828" y="194391"/>
                  <a:pt x="130309" y="199436"/>
                </a:cubicBezTo>
                <a:cubicBezTo>
                  <a:pt x="128510" y="203039"/>
                  <a:pt x="124552" y="204841"/>
                  <a:pt x="120594" y="203039"/>
                </a:cubicBezTo>
                <a:cubicBezTo>
                  <a:pt x="116276" y="201598"/>
                  <a:pt x="111598" y="200877"/>
                  <a:pt x="106560" y="200877"/>
                </a:cubicBezTo>
                <a:cubicBezTo>
                  <a:pt x="94686" y="200877"/>
                  <a:pt x="86410" y="205922"/>
                  <a:pt x="83171" y="208445"/>
                </a:cubicBezTo>
                <a:cubicBezTo>
                  <a:pt x="76334" y="213129"/>
                  <a:pt x="70217" y="219255"/>
                  <a:pt x="65899" y="225742"/>
                </a:cubicBezTo>
                <a:cubicBezTo>
                  <a:pt x="65179" y="227183"/>
                  <a:pt x="63380" y="230066"/>
                  <a:pt x="61581" y="233669"/>
                </a:cubicBezTo>
                <a:lnTo>
                  <a:pt x="369239" y="233669"/>
                </a:lnTo>
                <a:cubicBezTo>
                  <a:pt x="367440" y="230426"/>
                  <a:pt x="365641" y="227904"/>
                  <a:pt x="364561" y="225742"/>
                </a:cubicBezTo>
                <a:cubicBezTo>
                  <a:pt x="359883" y="218895"/>
                  <a:pt x="354126" y="213129"/>
                  <a:pt x="347649" y="208805"/>
                </a:cubicBezTo>
                <a:cubicBezTo>
                  <a:pt x="340452" y="203039"/>
                  <a:pt x="332896" y="200877"/>
                  <a:pt x="324260" y="200877"/>
                </a:cubicBezTo>
                <a:cubicBezTo>
                  <a:pt x="315984" y="200877"/>
                  <a:pt x="307348" y="203400"/>
                  <a:pt x="300871" y="208445"/>
                </a:cubicBezTo>
                <a:cubicBezTo>
                  <a:pt x="297632" y="210967"/>
                  <a:pt x="291875" y="209886"/>
                  <a:pt x="289716" y="205922"/>
                </a:cubicBezTo>
                <a:cubicBezTo>
                  <a:pt x="288277" y="203039"/>
                  <a:pt x="286837" y="201238"/>
                  <a:pt x="286118" y="199796"/>
                </a:cubicBezTo>
                <a:cubicBezTo>
                  <a:pt x="281080" y="192589"/>
                  <a:pt x="275323" y="186824"/>
                  <a:pt x="269205" y="182859"/>
                </a:cubicBezTo>
                <a:cubicBezTo>
                  <a:pt x="267766" y="181778"/>
                  <a:pt x="267046" y="181058"/>
                  <a:pt x="266327" y="180697"/>
                </a:cubicBezTo>
                <a:cubicBezTo>
                  <a:pt x="266327" y="180697"/>
                  <a:pt x="265967" y="180697"/>
                  <a:pt x="265607" y="180337"/>
                </a:cubicBezTo>
                <a:cubicBezTo>
                  <a:pt x="262728" y="178535"/>
                  <a:pt x="259490" y="177094"/>
                  <a:pt x="256251" y="176013"/>
                </a:cubicBezTo>
                <a:cubicBezTo>
                  <a:pt x="256251" y="176013"/>
                  <a:pt x="256251" y="176013"/>
                  <a:pt x="255892" y="176013"/>
                </a:cubicBezTo>
                <a:cubicBezTo>
                  <a:pt x="252653" y="175292"/>
                  <a:pt x="249055" y="174571"/>
                  <a:pt x="245456" y="174571"/>
                </a:cubicBezTo>
                <a:cubicBezTo>
                  <a:pt x="234302" y="174571"/>
                  <a:pt x="226025" y="179256"/>
                  <a:pt x="222427" y="182139"/>
                </a:cubicBezTo>
                <a:cubicBezTo>
                  <a:pt x="220988" y="183220"/>
                  <a:pt x="219548" y="183580"/>
                  <a:pt x="218109" y="183580"/>
                </a:cubicBezTo>
                <a:lnTo>
                  <a:pt x="217749" y="183580"/>
                </a:lnTo>
                <a:cubicBezTo>
                  <a:pt x="217749" y="183580"/>
                  <a:pt x="217389" y="183580"/>
                  <a:pt x="217030" y="183580"/>
                </a:cubicBezTo>
                <a:cubicBezTo>
                  <a:pt x="216310" y="183580"/>
                  <a:pt x="215950" y="183580"/>
                  <a:pt x="215230" y="183220"/>
                </a:cubicBezTo>
                <a:cubicBezTo>
                  <a:pt x="214871" y="183220"/>
                  <a:pt x="214511" y="183220"/>
                  <a:pt x="214151" y="182859"/>
                </a:cubicBezTo>
                <a:cubicBezTo>
                  <a:pt x="213431" y="182499"/>
                  <a:pt x="212352" y="181778"/>
                  <a:pt x="211632" y="181058"/>
                </a:cubicBezTo>
                <a:cubicBezTo>
                  <a:pt x="208753" y="177094"/>
                  <a:pt x="204795" y="173851"/>
                  <a:pt x="200837" y="170968"/>
                </a:cubicBezTo>
                <a:cubicBezTo>
                  <a:pt x="195440" y="167004"/>
                  <a:pt x="190042" y="164842"/>
                  <a:pt x="184285" y="163761"/>
                </a:cubicBezTo>
                <a:cubicBezTo>
                  <a:pt x="181766" y="163040"/>
                  <a:pt x="179607" y="163040"/>
                  <a:pt x="177088" y="163040"/>
                </a:cubicBezTo>
                <a:close/>
                <a:moveTo>
                  <a:pt x="237180" y="124122"/>
                </a:moveTo>
                <a:cubicBezTo>
                  <a:pt x="235021" y="124842"/>
                  <a:pt x="233942" y="126284"/>
                  <a:pt x="232502" y="128806"/>
                </a:cubicBezTo>
                <a:cubicBezTo>
                  <a:pt x="230703" y="131689"/>
                  <a:pt x="228184" y="136013"/>
                  <a:pt x="222427" y="138536"/>
                </a:cubicBezTo>
                <a:cubicBezTo>
                  <a:pt x="217749" y="140698"/>
                  <a:pt x="212712" y="140698"/>
                  <a:pt x="208034" y="139977"/>
                </a:cubicBezTo>
                <a:cubicBezTo>
                  <a:pt x="206235" y="139617"/>
                  <a:pt x="205515" y="138536"/>
                  <a:pt x="201917" y="139977"/>
                </a:cubicBezTo>
                <a:cubicBezTo>
                  <a:pt x="197239" y="142139"/>
                  <a:pt x="194360" y="145383"/>
                  <a:pt x="193640" y="150067"/>
                </a:cubicBezTo>
                <a:cubicBezTo>
                  <a:pt x="194720" y="150428"/>
                  <a:pt x="195799" y="151148"/>
                  <a:pt x="197239" y="151509"/>
                </a:cubicBezTo>
                <a:cubicBezTo>
                  <a:pt x="197958" y="151869"/>
                  <a:pt x="199038" y="152590"/>
                  <a:pt x="199758" y="152950"/>
                </a:cubicBezTo>
                <a:cubicBezTo>
                  <a:pt x="203356" y="154391"/>
                  <a:pt x="206235" y="156193"/>
                  <a:pt x="209473" y="158355"/>
                </a:cubicBezTo>
                <a:cubicBezTo>
                  <a:pt x="212712" y="160878"/>
                  <a:pt x="215950" y="163040"/>
                  <a:pt x="219189" y="166283"/>
                </a:cubicBezTo>
                <a:cubicBezTo>
                  <a:pt x="225306" y="162680"/>
                  <a:pt x="234302" y="159076"/>
                  <a:pt x="245456" y="159076"/>
                </a:cubicBezTo>
                <a:cubicBezTo>
                  <a:pt x="248695" y="159076"/>
                  <a:pt x="251933" y="159436"/>
                  <a:pt x="254812" y="160157"/>
                </a:cubicBezTo>
                <a:cubicBezTo>
                  <a:pt x="255532" y="160157"/>
                  <a:pt x="256251" y="160517"/>
                  <a:pt x="257691" y="160517"/>
                </a:cubicBezTo>
                <a:cubicBezTo>
                  <a:pt x="259490" y="161238"/>
                  <a:pt x="261649" y="161599"/>
                  <a:pt x="263808" y="162680"/>
                </a:cubicBezTo>
                <a:cubicBezTo>
                  <a:pt x="264528" y="162680"/>
                  <a:pt x="264887" y="162680"/>
                  <a:pt x="265607" y="163040"/>
                </a:cubicBezTo>
                <a:cubicBezTo>
                  <a:pt x="267046" y="152229"/>
                  <a:pt x="263088" y="142139"/>
                  <a:pt x="261649" y="138536"/>
                </a:cubicBezTo>
                <a:cubicBezTo>
                  <a:pt x="258410" y="131329"/>
                  <a:pt x="249055" y="118356"/>
                  <a:pt x="237180" y="124122"/>
                </a:cubicBezTo>
                <a:close/>
                <a:moveTo>
                  <a:pt x="220628" y="19259"/>
                </a:moveTo>
                <a:cubicBezTo>
                  <a:pt x="212352" y="25385"/>
                  <a:pt x="204795" y="36196"/>
                  <a:pt x="200837" y="49168"/>
                </a:cubicBezTo>
                <a:cubicBezTo>
                  <a:pt x="196519" y="62501"/>
                  <a:pt x="196519" y="75474"/>
                  <a:pt x="199758" y="85564"/>
                </a:cubicBezTo>
                <a:cubicBezTo>
                  <a:pt x="214151" y="71150"/>
                  <a:pt x="224586" y="39078"/>
                  <a:pt x="220628" y="19259"/>
                </a:cubicBezTo>
                <a:close/>
                <a:moveTo>
                  <a:pt x="223507" y="160"/>
                </a:moveTo>
                <a:cubicBezTo>
                  <a:pt x="224226" y="160"/>
                  <a:pt x="224586" y="160"/>
                  <a:pt x="224946" y="160"/>
                </a:cubicBezTo>
                <a:cubicBezTo>
                  <a:pt x="225666" y="-200"/>
                  <a:pt x="226025" y="160"/>
                  <a:pt x="226745" y="160"/>
                </a:cubicBezTo>
                <a:cubicBezTo>
                  <a:pt x="227105" y="160"/>
                  <a:pt x="227465" y="160"/>
                  <a:pt x="227825" y="521"/>
                </a:cubicBezTo>
                <a:cubicBezTo>
                  <a:pt x="228184" y="521"/>
                  <a:pt x="228904" y="881"/>
                  <a:pt x="229264" y="1241"/>
                </a:cubicBezTo>
                <a:cubicBezTo>
                  <a:pt x="229624" y="1602"/>
                  <a:pt x="229984" y="1602"/>
                  <a:pt x="230343" y="1962"/>
                </a:cubicBezTo>
                <a:cubicBezTo>
                  <a:pt x="230703" y="2322"/>
                  <a:pt x="231063" y="2683"/>
                  <a:pt x="231423" y="3403"/>
                </a:cubicBezTo>
                <a:cubicBezTo>
                  <a:pt x="231423" y="3403"/>
                  <a:pt x="231783" y="3764"/>
                  <a:pt x="232143" y="4124"/>
                </a:cubicBezTo>
                <a:cubicBezTo>
                  <a:pt x="232143" y="4124"/>
                  <a:pt x="232143" y="4484"/>
                  <a:pt x="232502" y="4845"/>
                </a:cubicBezTo>
                <a:cubicBezTo>
                  <a:pt x="245097" y="31151"/>
                  <a:pt x="228904" y="84123"/>
                  <a:pt x="204076" y="101780"/>
                </a:cubicBezTo>
                <a:lnTo>
                  <a:pt x="219908" y="119798"/>
                </a:lnTo>
                <a:cubicBezTo>
                  <a:pt x="222067" y="116554"/>
                  <a:pt x="224946" y="112590"/>
                  <a:pt x="230343" y="110068"/>
                </a:cubicBezTo>
                <a:cubicBezTo>
                  <a:pt x="247975" y="102140"/>
                  <a:pt x="265967" y="110789"/>
                  <a:pt x="275682" y="132410"/>
                </a:cubicBezTo>
                <a:cubicBezTo>
                  <a:pt x="281440" y="145022"/>
                  <a:pt x="282519" y="159076"/>
                  <a:pt x="278921" y="170968"/>
                </a:cubicBezTo>
                <a:cubicBezTo>
                  <a:pt x="286477" y="176013"/>
                  <a:pt x="293314" y="182859"/>
                  <a:pt x="298712" y="191148"/>
                </a:cubicBezTo>
                <a:cubicBezTo>
                  <a:pt x="298712" y="191508"/>
                  <a:pt x="299072" y="191508"/>
                  <a:pt x="299072" y="191508"/>
                </a:cubicBezTo>
                <a:cubicBezTo>
                  <a:pt x="306628" y="187544"/>
                  <a:pt x="315264" y="185382"/>
                  <a:pt x="324260" y="185382"/>
                </a:cubicBezTo>
                <a:cubicBezTo>
                  <a:pt x="336494" y="185382"/>
                  <a:pt x="346929" y="188986"/>
                  <a:pt x="356645" y="196193"/>
                </a:cubicBezTo>
                <a:cubicBezTo>
                  <a:pt x="364561" y="201598"/>
                  <a:pt x="371758" y="208805"/>
                  <a:pt x="377515" y="217454"/>
                </a:cubicBezTo>
                <a:cubicBezTo>
                  <a:pt x="378955" y="219616"/>
                  <a:pt x="382553" y="225381"/>
                  <a:pt x="386151" y="233669"/>
                </a:cubicBezTo>
                <a:lnTo>
                  <a:pt x="423214" y="233669"/>
                </a:lnTo>
                <a:cubicBezTo>
                  <a:pt x="425733" y="233669"/>
                  <a:pt x="428252" y="235111"/>
                  <a:pt x="429691" y="237273"/>
                </a:cubicBezTo>
                <a:cubicBezTo>
                  <a:pt x="431130" y="239435"/>
                  <a:pt x="431130" y="242318"/>
                  <a:pt x="430051" y="244840"/>
                </a:cubicBezTo>
                <a:cubicBezTo>
                  <a:pt x="423934" y="256372"/>
                  <a:pt x="417097" y="265381"/>
                  <a:pt x="409181" y="272588"/>
                </a:cubicBezTo>
                <a:cubicBezTo>
                  <a:pt x="395867" y="284840"/>
                  <a:pt x="378595" y="291686"/>
                  <a:pt x="356285" y="293128"/>
                </a:cubicBezTo>
                <a:cubicBezTo>
                  <a:pt x="355925" y="293128"/>
                  <a:pt x="355925" y="293128"/>
                  <a:pt x="355565" y="293128"/>
                </a:cubicBezTo>
                <a:lnTo>
                  <a:pt x="75255" y="293128"/>
                </a:lnTo>
                <a:cubicBezTo>
                  <a:pt x="65539" y="292407"/>
                  <a:pt x="57263" y="290966"/>
                  <a:pt x="50066" y="288443"/>
                </a:cubicBezTo>
                <a:cubicBezTo>
                  <a:pt x="28476" y="281957"/>
                  <a:pt x="12644" y="267903"/>
                  <a:pt x="769" y="244840"/>
                </a:cubicBezTo>
                <a:cubicBezTo>
                  <a:pt x="-310" y="242318"/>
                  <a:pt x="-310" y="239435"/>
                  <a:pt x="1129" y="237273"/>
                </a:cubicBezTo>
                <a:cubicBezTo>
                  <a:pt x="2568" y="235111"/>
                  <a:pt x="5087" y="233669"/>
                  <a:pt x="7606" y="233669"/>
                </a:cubicBezTo>
                <a:lnTo>
                  <a:pt x="44309" y="233669"/>
                </a:lnTo>
                <a:cubicBezTo>
                  <a:pt x="47907" y="226102"/>
                  <a:pt x="51146" y="220336"/>
                  <a:pt x="53305" y="217093"/>
                </a:cubicBezTo>
                <a:cubicBezTo>
                  <a:pt x="58343" y="208805"/>
                  <a:pt x="65899" y="201598"/>
                  <a:pt x="74175" y="195832"/>
                </a:cubicBezTo>
                <a:cubicBezTo>
                  <a:pt x="86050" y="186463"/>
                  <a:pt x="104401" y="182859"/>
                  <a:pt x="119514" y="186824"/>
                </a:cubicBezTo>
                <a:cubicBezTo>
                  <a:pt x="121313" y="183940"/>
                  <a:pt x="122753" y="181418"/>
                  <a:pt x="123832" y="179616"/>
                </a:cubicBezTo>
                <a:cubicBezTo>
                  <a:pt x="129230" y="171688"/>
                  <a:pt x="136426" y="163761"/>
                  <a:pt x="145062" y="157995"/>
                </a:cubicBezTo>
                <a:cubicBezTo>
                  <a:pt x="150100" y="154391"/>
                  <a:pt x="161615" y="147545"/>
                  <a:pt x="177088" y="147545"/>
                </a:cubicBezTo>
                <a:cubicBezTo>
                  <a:pt x="177808" y="147545"/>
                  <a:pt x="178168" y="147545"/>
                  <a:pt x="178527" y="147545"/>
                </a:cubicBezTo>
                <a:cubicBezTo>
                  <a:pt x="180327" y="138176"/>
                  <a:pt x="186444" y="130248"/>
                  <a:pt x="195440" y="125924"/>
                </a:cubicBezTo>
                <a:cubicBezTo>
                  <a:pt x="197958" y="124842"/>
                  <a:pt x="200837" y="124482"/>
                  <a:pt x="203716" y="124482"/>
                </a:cubicBezTo>
                <a:lnTo>
                  <a:pt x="152979" y="67546"/>
                </a:lnTo>
                <a:cubicBezTo>
                  <a:pt x="150100" y="64303"/>
                  <a:pt x="150460" y="59619"/>
                  <a:pt x="153699" y="56375"/>
                </a:cubicBezTo>
                <a:cubicBezTo>
                  <a:pt x="156578" y="53853"/>
                  <a:pt x="161615" y="53853"/>
                  <a:pt x="164494" y="57096"/>
                </a:cubicBezTo>
                <a:lnTo>
                  <a:pt x="182486" y="77636"/>
                </a:lnTo>
                <a:cubicBezTo>
                  <a:pt x="181406" y="67186"/>
                  <a:pt x="182486" y="56015"/>
                  <a:pt x="186084" y="44844"/>
                </a:cubicBezTo>
                <a:cubicBezTo>
                  <a:pt x="192921" y="23583"/>
                  <a:pt x="205875" y="7367"/>
                  <a:pt x="221707" y="521"/>
                </a:cubicBezTo>
                <a:cubicBezTo>
                  <a:pt x="222067" y="521"/>
                  <a:pt x="222427" y="521"/>
                  <a:pt x="222427" y="521"/>
                </a:cubicBezTo>
                <a:cubicBezTo>
                  <a:pt x="222787" y="160"/>
                  <a:pt x="223147" y="160"/>
                  <a:pt x="223507" y="160"/>
                </a:cubicBezTo>
                <a:close/>
              </a:path>
            </a:pathLst>
          </a:custGeom>
          <a:solidFill>
            <a:schemeClr val="accent4"/>
          </a:solidFill>
          <a:ln>
            <a:solidFill>
              <a:schemeClr val="accent4"/>
            </a:solidFill>
          </a:ln>
          <a:effectLst/>
        </p:spPr>
        <p:txBody>
          <a:bodyPr anchor="ctr"/>
          <a:lstStyle/>
          <a:p>
            <a:endParaRPr lang="en-US">
              <a:latin typeface="Open Sans Light" panose="020B0306030504020204" pitchFamily="34" charset="0"/>
            </a:endParaRPr>
          </a:p>
        </p:txBody>
      </p:sp>
      <p:sp>
        <p:nvSpPr>
          <p:cNvPr id="49" name="Freeform 261">
            <a:extLst>
              <a:ext uri="{FF2B5EF4-FFF2-40B4-BE49-F238E27FC236}">
                <a16:creationId xmlns:a16="http://schemas.microsoft.com/office/drawing/2014/main" id="{5C637A26-6FC9-4C98-A5E0-365AF02453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28827" y="3532649"/>
            <a:ext cx="424677" cy="317569"/>
          </a:xfrm>
          <a:custGeom>
            <a:avLst/>
            <a:gdLst>
              <a:gd name="T0" fmla="*/ 27646634 w 1106"/>
              <a:gd name="T1" fmla="*/ 6623893 h 881"/>
              <a:gd name="T2" fmla="*/ 28295846 w 1106"/>
              <a:gd name="T3" fmla="*/ 8701879 h 881"/>
              <a:gd name="T4" fmla="*/ 29723608 w 1106"/>
              <a:gd name="T5" fmla="*/ 31300599 h 881"/>
              <a:gd name="T6" fmla="*/ 22454739 w 1106"/>
              <a:gd name="T7" fmla="*/ 8312301 h 881"/>
              <a:gd name="T8" fmla="*/ 33747137 w 1106"/>
              <a:gd name="T9" fmla="*/ 92733065 h 881"/>
              <a:gd name="T10" fmla="*/ 6879054 w 1106"/>
              <a:gd name="T11" fmla="*/ 47405525 h 881"/>
              <a:gd name="T12" fmla="*/ 34266291 w 1106"/>
              <a:gd name="T13" fmla="*/ 35326830 h 881"/>
              <a:gd name="T14" fmla="*/ 35434656 w 1106"/>
              <a:gd name="T15" fmla="*/ 34807154 h 881"/>
              <a:gd name="T16" fmla="*/ 72167016 w 1106"/>
              <a:gd name="T17" fmla="*/ 48704356 h 881"/>
              <a:gd name="T18" fmla="*/ 84108267 w 1106"/>
              <a:gd name="T19" fmla="*/ 48054940 h 881"/>
              <a:gd name="T20" fmla="*/ 84108267 w 1106"/>
              <a:gd name="T21" fmla="*/ 48054940 h 881"/>
              <a:gd name="T22" fmla="*/ 105135243 w 1106"/>
              <a:gd name="T23" fmla="*/ 101175105 h 881"/>
              <a:gd name="T24" fmla="*/ 36732360 w 1106"/>
              <a:gd name="T25" fmla="*/ 100136112 h 881"/>
              <a:gd name="T26" fmla="*/ 57759697 w 1106"/>
              <a:gd name="T27" fmla="*/ 47535264 h 881"/>
              <a:gd name="T28" fmla="*/ 58148792 w 1106"/>
              <a:gd name="T29" fmla="*/ 46756110 h 881"/>
              <a:gd name="T30" fmla="*/ 107601313 w 1106"/>
              <a:gd name="T31" fmla="*/ 35326830 h 881"/>
              <a:gd name="T32" fmla="*/ 109159133 w 1106"/>
              <a:gd name="T33" fmla="*/ 35976246 h 881"/>
              <a:gd name="T34" fmla="*/ 136805767 w 1106"/>
              <a:gd name="T35" fmla="*/ 48054940 h 881"/>
              <a:gd name="T36" fmla="*/ 137324921 w 1106"/>
              <a:gd name="T37" fmla="*/ 48444518 h 881"/>
              <a:gd name="T38" fmla="*/ 90338469 w 1106"/>
              <a:gd name="T39" fmla="*/ 48574257 h 881"/>
              <a:gd name="T40" fmla="*/ 116167885 w 1106"/>
              <a:gd name="T41" fmla="*/ 17273658 h 881"/>
              <a:gd name="T42" fmla="*/ 117336251 w 1106"/>
              <a:gd name="T43" fmla="*/ 6623893 h 881"/>
              <a:gd name="T44" fmla="*/ 120321473 w 1106"/>
              <a:gd name="T45" fmla="*/ 7273309 h 881"/>
              <a:gd name="T46" fmla="*/ 113701816 w 1106"/>
              <a:gd name="T47" fmla="*/ 31950014 h 881"/>
              <a:gd name="T48" fmla="*/ 30761915 w 1106"/>
              <a:gd name="T49" fmla="*/ 100006013 h 881"/>
              <a:gd name="T50" fmla="*/ 30761915 w 1106"/>
              <a:gd name="T51" fmla="*/ 100006013 h 881"/>
              <a:gd name="T52" fmla="*/ 31800222 w 1106"/>
              <a:gd name="T53" fmla="*/ 103902506 h 881"/>
              <a:gd name="T54" fmla="*/ 109937683 w 1106"/>
              <a:gd name="T55" fmla="*/ 105071237 h 881"/>
              <a:gd name="T56" fmla="*/ 111106049 w 1106"/>
              <a:gd name="T57" fmla="*/ 101304844 h 881"/>
              <a:gd name="T58" fmla="*/ 110975990 w 1106"/>
              <a:gd name="T59" fmla="*/ 100655428 h 881"/>
              <a:gd name="T60" fmla="*/ 143295366 w 1106"/>
              <a:gd name="T61" fmla="*/ 46626371 h 881"/>
              <a:gd name="T62" fmla="*/ 140829297 w 1106"/>
              <a:gd name="T63" fmla="*/ 43639132 h 881"/>
              <a:gd name="T64" fmla="*/ 124475061 w 1106"/>
              <a:gd name="T65" fmla="*/ 3636654 h 881"/>
              <a:gd name="T66" fmla="*/ 114740123 w 1106"/>
              <a:gd name="T67" fmla="*/ 1818147 h 881"/>
              <a:gd name="T68" fmla="*/ 110716594 w 1106"/>
              <a:gd name="T69" fmla="*/ 17273658 h 881"/>
              <a:gd name="T70" fmla="*/ 107990768 w 1106"/>
              <a:gd name="T71" fmla="*/ 29482452 h 881"/>
              <a:gd name="T72" fmla="*/ 107861069 w 1106"/>
              <a:gd name="T73" fmla="*/ 29352352 h 881"/>
              <a:gd name="T74" fmla="*/ 106692704 w 1106"/>
              <a:gd name="T75" fmla="*/ 29222614 h 881"/>
              <a:gd name="T76" fmla="*/ 106173550 w 1106"/>
              <a:gd name="T77" fmla="*/ 29352352 h 881"/>
              <a:gd name="T78" fmla="*/ 105264942 w 1106"/>
              <a:gd name="T79" fmla="*/ 29741930 h 881"/>
              <a:gd name="T80" fmla="*/ 104875847 w 1106"/>
              <a:gd name="T81" fmla="*/ 30131867 h 881"/>
              <a:gd name="T82" fmla="*/ 88261855 w 1106"/>
              <a:gd name="T83" fmla="*/ 43379293 h 881"/>
              <a:gd name="T84" fmla="*/ 87872400 w 1106"/>
              <a:gd name="T85" fmla="*/ 42729878 h 881"/>
              <a:gd name="T86" fmla="*/ 87612643 w 1106"/>
              <a:gd name="T87" fmla="*/ 42340301 h 881"/>
              <a:gd name="T88" fmla="*/ 86704034 w 1106"/>
              <a:gd name="T89" fmla="*/ 41690885 h 881"/>
              <a:gd name="T90" fmla="*/ 86184881 w 1106"/>
              <a:gd name="T91" fmla="*/ 41431047 h 881"/>
              <a:gd name="T92" fmla="*/ 85276272 w 1106"/>
              <a:gd name="T93" fmla="*/ 41431047 h 881"/>
              <a:gd name="T94" fmla="*/ 84887177 w 1106"/>
              <a:gd name="T95" fmla="*/ 41431047 h 881"/>
              <a:gd name="T96" fmla="*/ 53735807 w 1106"/>
              <a:gd name="T97" fmla="*/ 42470040 h 881"/>
              <a:gd name="T98" fmla="*/ 53735807 w 1106"/>
              <a:gd name="T99" fmla="*/ 42600139 h 881"/>
              <a:gd name="T100" fmla="*/ 38290181 w 1106"/>
              <a:gd name="T101" fmla="*/ 29612191 h 881"/>
              <a:gd name="T102" fmla="*/ 37900725 w 1106"/>
              <a:gd name="T103" fmla="*/ 29222614 h 881"/>
              <a:gd name="T104" fmla="*/ 36992117 w 1106"/>
              <a:gd name="T105" fmla="*/ 28833036 h 881"/>
              <a:gd name="T106" fmla="*/ 36602662 w 1106"/>
              <a:gd name="T107" fmla="*/ 28702937 h 881"/>
              <a:gd name="T108" fmla="*/ 35434656 w 1106"/>
              <a:gd name="T109" fmla="*/ 28833036 h 881"/>
              <a:gd name="T110" fmla="*/ 34915143 w 1106"/>
              <a:gd name="T111" fmla="*/ 29092514 h 881"/>
              <a:gd name="T112" fmla="*/ 32968227 w 1106"/>
              <a:gd name="T113" fmla="*/ 17273658 h 881"/>
              <a:gd name="T114" fmla="*/ 30242761 w 1106"/>
              <a:gd name="T115" fmla="*/ 1688408 h 881"/>
              <a:gd name="T116" fmla="*/ 18301511 w 1106"/>
              <a:gd name="T117" fmla="*/ 4805386 h 881"/>
              <a:gd name="T118" fmla="*/ 2336371 w 1106"/>
              <a:gd name="T119" fmla="*/ 43249554 h 881"/>
              <a:gd name="T120" fmla="*/ 31540465 w 1106"/>
              <a:gd name="T121" fmla="*/ 97928028 h 881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106" h="881">
                <a:moveTo>
                  <a:pt x="173" y="64"/>
                </a:moveTo>
                <a:lnTo>
                  <a:pt x="173" y="64"/>
                </a:lnTo>
                <a:cubicBezTo>
                  <a:pt x="187" y="47"/>
                  <a:pt x="204" y="47"/>
                  <a:pt x="213" y="51"/>
                </a:cubicBezTo>
                <a:cubicBezTo>
                  <a:pt x="219" y="54"/>
                  <a:pt x="220" y="58"/>
                  <a:pt x="218" y="67"/>
                </a:cubicBezTo>
                <a:cubicBezTo>
                  <a:pt x="214" y="88"/>
                  <a:pt x="212" y="111"/>
                  <a:pt x="212" y="133"/>
                </a:cubicBezTo>
                <a:cubicBezTo>
                  <a:pt x="212" y="170"/>
                  <a:pt x="218" y="206"/>
                  <a:pt x="229" y="241"/>
                </a:cubicBezTo>
                <a:lnTo>
                  <a:pt x="70" y="311"/>
                </a:lnTo>
                <a:cubicBezTo>
                  <a:pt x="81" y="221"/>
                  <a:pt x="116" y="136"/>
                  <a:pt x="173" y="64"/>
                </a:cubicBezTo>
                <a:close/>
                <a:moveTo>
                  <a:pt x="398" y="368"/>
                </a:moveTo>
                <a:lnTo>
                  <a:pt x="260" y="714"/>
                </a:lnTo>
                <a:cubicBezTo>
                  <a:pt x="143" y="633"/>
                  <a:pt x="66" y="509"/>
                  <a:pt x="47" y="368"/>
                </a:cubicBezTo>
                <a:lnTo>
                  <a:pt x="53" y="365"/>
                </a:lnTo>
                <a:lnTo>
                  <a:pt x="264" y="272"/>
                </a:lnTo>
                <a:lnTo>
                  <a:pt x="273" y="268"/>
                </a:lnTo>
                <a:cubicBezTo>
                  <a:pt x="307" y="310"/>
                  <a:pt x="350" y="345"/>
                  <a:pt x="398" y="368"/>
                </a:cubicBezTo>
                <a:close/>
                <a:moveTo>
                  <a:pt x="556" y="375"/>
                </a:moveTo>
                <a:lnTo>
                  <a:pt x="556" y="375"/>
                </a:lnTo>
                <a:cubicBezTo>
                  <a:pt x="587" y="375"/>
                  <a:pt x="617" y="371"/>
                  <a:pt x="646" y="364"/>
                </a:cubicBezTo>
                <a:lnTo>
                  <a:pt x="648" y="370"/>
                </a:lnTo>
                <a:lnTo>
                  <a:pt x="810" y="779"/>
                </a:lnTo>
                <a:cubicBezTo>
                  <a:pt x="730" y="817"/>
                  <a:pt x="644" y="837"/>
                  <a:pt x="555" y="837"/>
                </a:cubicBezTo>
                <a:cubicBezTo>
                  <a:pt x="460" y="837"/>
                  <a:pt x="366" y="814"/>
                  <a:pt x="283" y="771"/>
                </a:cubicBezTo>
                <a:lnTo>
                  <a:pt x="445" y="366"/>
                </a:lnTo>
                <a:cubicBezTo>
                  <a:pt x="445" y="366"/>
                  <a:pt x="445" y="366"/>
                  <a:pt x="445" y="365"/>
                </a:cubicBezTo>
                <a:lnTo>
                  <a:pt x="448" y="360"/>
                </a:lnTo>
                <a:cubicBezTo>
                  <a:pt x="483" y="370"/>
                  <a:pt x="519" y="375"/>
                  <a:pt x="556" y="375"/>
                </a:cubicBezTo>
                <a:close/>
                <a:moveTo>
                  <a:pt x="829" y="272"/>
                </a:moveTo>
                <a:lnTo>
                  <a:pt x="839" y="276"/>
                </a:lnTo>
                <a:cubicBezTo>
                  <a:pt x="840" y="277"/>
                  <a:pt x="840" y="277"/>
                  <a:pt x="841" y="277"/>
                </a:cubicBezTo>
                <a:cubicBezTo>
                  <a:pt x="841" y="277"/>
                  <a:pt x="841" y="277"/>
                  <a:pt x="842" y="277"/>
                </a:cubicBezTo>
                <a:lnTo>
                  <a:pt x="1054" y="370"/>
                </a:lnTo>
                <a:lnTo>
                  <a:pt x="1058" y="373"/>
                </a:lnTo>
                <a:cubicBezTo>
                  <a:pt x="1037" y="515"/>
                  <a:pt x="954" y="643"/>
                  <a:pt x="834" y="722"/>
                </a:cubicBezTo>
                <a:lnTo>
                  <a:pt x="696" y="374"/>
                </a:lnTo>
                <a:cubicBezTo>
                  <a:pt x="748" y="351"/>
                  <a:pt x="793" y="316"/>
                  <a:pt x="829" y="272"/>
                </a:cubicBezTo>
                <a:close/>
                <a:moveTo>
                  <a:pt x="895" y="133"/>
                </a:moveTo>
                <a:lnTo>
                  <a:pt x="895" y="133"/>
                </a:lnTo>
                <a:cubicBezTo>
                  <a:pt x="895" y="118"/>
                  <a:pt x="894" y="103"/>
                  <a:pt x="892" y="86"/>
                </a:cubicBezTo>
                <a:cubicBezTo>
                  <a:pt x="888" y="70"/>
                  <a:pt x="896" y="56"/>
                  <a:pt x="904" y="51"/>
                </a:cubicBezTo>
                <a:cubicBezTo>
                  <a:pt x="912" y="47"/>
                  <a:pt x="920" y="49"/>
                  <a:pt x="927" y="56"/>
                </a:cubicBezTo>
                <a:cubicBezTo>
                  <a:pt x="990" y="131"/>
                  <a:pt x="1027" y="221"/>
                  <a:pt x="1038" y="317"/>
                </a:cubicBezTo>
                <a:lnTo>
                  <a:pt x="876" y="246"/>
                </a:lnTo>
                <a:cubicBezTo>
                  <a:pt x="889" y="210"/>
                  <a:pt x="895" y="172"/>
                  <a:pt x="895" y="133"/>
                </a:cubicBezTo>
                <a:close/>
                <a:moveTo>
                  <a:pt x="243" y="754"/>
                </a:moveTo>
                <a:lnTo>
                  <a:pt x="237" y="770"/>
                </a:lnTo>
                <a:cubicBezTo>
                  <a:pt x="231" y="781"/>
                  <a:pt x="235" y="794"/>
                  <a:pt x="245" y="800"/>
                </a:cubicBezTo>
                <a:cubicBezTo>
                  <a:pt x="339" y="852"/>
                  <a:pt x="446" y="880"/>
                  <a:pt x="555" y="880"/>
                </a:cubicBezTo>
                <a:cubicBezTo>
                  <a:pt x="657" y="880"/>
                  <a:pt x="756" y="855"/>
                  <a:pt x="847" y="809"/>
                </a:cubicBezTo>
                <a:cubicBezTo>
                  <a:pt x="857" y="803"/>
                  <a:pt x="861" y="791"/>
                  <a:pt x="856" y="780"/>
                </a:cubicBezTo>
                <a:cubicBezTo>
                  <a:pt x="855" y="778"/>
                  <a:pt x="855" y="776"/>
                  <a:pt x="855" y="775"/>
                </a:cubicBezTo>
                <a:lnTo>
                  <a:pt x="850" y="763"/>
                </a:lnTo>
                <a:cubicBezTo>
                  <a:pt x="990" y="673"/>
                  <a:pt x="1085" y="524"/>
                  <a:pt x="1104" y="359"/>
                </a:cubicBezTo>
                <a:cubicBezTo>
                  <a:pt x="1105" y="347"/>
                  <a:pt x="1097" y="337"/>
                  <a:pt x="1085" y="336"/>
                </a:cubicBezTo>
                <a:cubicBezTo>
                  <a:pt x="1084" y="336"/>
                  <a:pt x="1083" y="336"/>
                  <a:pt x="1082" y="336"/>
                </a:cubicBezTo>
                <a:cubicBezTo>
                  <a:pt x="1075" y="222"/>
                  <a:pt x="1033" y="116"/>
                  <a:pt x="959" y="28"/>
                </a:cubicBezTo>
                <a:cubicBezTo>
                  <a:pt x="938" y="5"/>
                  <a:pt x="909" y="0"/>
                  <a:pt x="884" y="14"/>
                </a:cubicBezTo>
                <a:cubicBezTo>
                  <a:pt x="856" y="29"/>
                  <a:pt x="842" y="64"/>
                  <a:pt x="850" y="94"/>
                </a:cubicBezTo>
                <a:cubicBezTo>
                  <a:pt x="852" y="106"/>
                  <a:pt x="853" y="120"/>
                  <a:pt x="853" y="133"/>
                </a:cubicBezTo>
                <a:cubicBezTo>
                  <a:pt x="853" y="166"/>
                  <a:pt x="847" y="198"/>
                  <a:pt x="837" y="229"/>
                </a:cubicBezTo>
                <a:lnTo>
                  <a:pt x="832" y="227"/>
                </a:lnTo>
                <a:cubicBezTo>
                  <a:pt x="832" y="226"/>
                  <a:pt x="831" y="226"/>
                  <a:pt x="831" y="226"/>
                </a:cubicBezTo>
                <a:cubicBezTo>
                  <a:pt x="829" y="226"/>
                  <a:pt x="828" y="226"/>
                  <a:pt x="826" y="225"/>
                </a:cubicBezTo>
                <a:cubicBezTo>
                  <a:pt x="825" y="225"/>
                  <a:pt x="823" y="225"/>
                  <a:pt x="822" y="225"/>
                </a:cubicBezTo>
                <a:cubicBezTo>
                  <a:pt x="821" y="225"/>
                  <a:pt x="819" y="226"/>
                  <a:pt x="818" y="226"/>
                </a:cubicBezTo>
                <a:cubicBezTo>
                  <a:pt x="817" y="226"/>
                  <a:pt x="816" y="227"/>
                  <a:pt x="815" y="227"/>
                </a:cubicBezTo>
                <a:cubicBezTo>
                  <a:pt x="813" y="228"/>
                  <a:pt x="812" y="229"/>
                  <a:pt x="811" y="229"/>
                </a:cubicBezTo>
                <a:cubicBezTo>
                  <a:pt x="810" y="231"/>
                  <a:pt x="809" y="231"/>
                  <a:pt x="808" y="232"/>
                </a:cubicBezTo>
                <a:cubicBezTo>
                  <a:pt x="808" y="233"/>
                  <a:pt x="807" y="233"/>
                  <a:pt x="807" y="234"/>
                </a:cubicBezTo>
                <a:cubicBezTo>
                  <a:pt x="774" y="278"/>
                  <a:pt x="730" y="312"/>
                  <a:pt x="680" y="334"/>
                </a:cubicBezTo>
                <a:lnTo>
                  <a:pt x="679" y="332"/>
                </a:lnTo>
                <a:cubicBezTo>
                  <a:pt x="678" y="331"/>
                  <a:pt x="678" y="330"/>
                  <a:pt x="677" y="329"/>
                </a:cubicBezTo>
                <a:cubicBezTo>
                  <a:pt x="677" y="328"/>
                  <a:pt x="676" y="327"/>
                  <a:pt x="675" y="326"/>
                </a:cubicBezTo>
                <a:cubicBezTo>
                  <a:pt x="674" y="325"/>
                  <a:pt x="673" y="324"/>
                  <a:pt x="672" y="323"/>
                </a:cubicBezTo>
                <a:cubicBezTo>
                  <a:pt x="671" y="322"/>
                  <a:pt x="670" y="322"/>
                  <a:pt x="668" y="321"/>
                </a:cubicBezTo>
                <a:cubicBezTo>
                  <a:pt x="667" y="320"/>
                  <a:pt x="666" y="320"/>
                  <a:pt x="664" y="319"/>
                </a:cubicBezTo>
                <a:cubicBezTo>
                  <a:pt x="663" y="319"/>
                  <a:pt x="662" y="319"/>
                  <a:pt x="661" y="319"/>
                </a:cubicBezTo>
                <a:cubicBezTo>
                  <a:pt x="660" y="319"/>
                  <a:pt x="658" y="319"/>
                  <a:pt x="657" y="319"/>
                </a:cubicBezTo>
                <a:cubicBezTo>
                  <a:pt x="656" y="319"/>
                  <a:pt x="654" y="319"/>
                  <a:pt x="654" y="319"/>
                </a:cubicBezTo>
                <a:cubicBezTo>
                  <a:pt x="584" y="338"/>
                  <a:pt x="509" y="336"/>
                  <a:pt x="441" y="313"/>
                </a:cubicBezTo>
                <a:cubicBezTo>
                  <a:pt x="429" y="310"/>
                  <a:pt x="417" y="316"/>
                  <a:pt x="414" y="327"/>
                </a:cubicBezTo>
                <a:lnTo>
                  <a:pt x="414" y="328"/>
                </a:lnTo>
                <a:cubicBezTo>
                  <a:pt x="367" y="305"/>
                  <a:pt x="327" y="272"/>
                  <a:pt x="297" y="230"/>
                </a:cubicBezTo>
                <a:cubicBezTo>
                  <a:pt x="297" y="229"/>
                  <a:pt x="295" y="229"/>
                  <a:pt x="295" y="228"/>
                </a:cubicBezTo>
                <a:cubicBezTo>
                  <a:pt x="294" y="227"/>
                  <a:pt x="293" y="226"/>
                  <a:pt x="292" y="225"/>
                </a:cubicBezTo>
                <a:cubicBezTo>
                  <a:pt x="292" y="225"/>
                  <a:pt x="290" y="224"/>
                  <a:pt x="289" y="224"/>
                </a:cubicBezTo>
                <a:cubicBezTo>
                  <a:pt x="288" y="223"/>
                  <a:pt x="286" y="222"/>
                  <a:pt x="285" y="222"/>
                </a:cubicBezTo>
                <a:cubicBezTo>
                  <a:pt x="284" y="222"/>
                  <a:pt x="283" y="221"/>
                  <a:pt x="282" y="221"/>
                </a:cubicBezTo>
                <a:cubicBezTo>
                  <a:pt x="280" y="221"/>
                  <a:pt x="278" y="221"/>
                  <a:pt x="277" y="221"/>
                </a:cubicBezTo>
                <a:cubicBezTo>
                  <a:pt x="275" y="222"/>
                  <a:pt x="274" y="222"/>
                  <a:pt x="273" y="222"/>
                </a:cubicBezTo>
                <a:cubicBezTo>
                  <a:pt x="272" y="222"/>
                  <a:pt x="272" y="222"/>
                  <a:pt x="271" y="223"/>
                </a:cubicBezTo>
                <a:lnTo>
                  <a:pt x="269" y="224"/>
                </a:lnTo>
                <a:cubicBezTo>
                  <a:pt x="259" y="194"/>
                  <a:pt x="254" y="164"/>
                  <a:pt x="254" y="133"/>
                </a:cubicBezTo>
                <a:cubicBezTo>
                  <a:pt x="254" y="114"/>
                  <a:pt x="256" y="94"/>
                  <a:pt x="260" y="77"/>
                </a:cubicBezTo>
                <a:cubicBezTo>
                  <a:pt x="267" y="50"/>
                  <a:pt x="256" y="25"/>
                  <a:pt x="233" y="13"/>
                </a:cubicBezTo>
                <a:cubicBezTo>
                  <a:pt x="208" y="1"/>
                  <a:pt x="169" y="3"/>
                  <a:pt x="141" y="37"/>
                </a:cubicBezTo>
                <a:cubicBezTo>
                  <a:pt x="72" y="122"/>
                  <a:pt x="33" y="223"/>
                  <a:pt x="25" y="330"/>
                </a:cubicBezTo>
                <a:lnTo>
                  <a:pt x="18" y="333"/>
                </a:lnTo>
                <a:cubicBezTo>
                  <a:pt x="8" y="336"/>
                  <a:pt x="0" y="346"/>
                  <a:pt x="1" y="357"/>
                </a:cubicBezTo>
                <a:cubicBezTo>
                  <a:pt x="20" y="521"/>
                  <a:pt x="108" y="664"/>
                  <a:pt x="243" y="754"/>
                </a:cubicBezTo>
                <a:close/>
              </a:path>
            </a:pathLst>
          </a:cu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n-US">
              <a:latin typeface="Raleway Light" panose="020B0403030101060003" pitchFamily="34" charset="77"/>
            </a:endParaRPr>
          </a:p>
        </p:txBody>
      </p:sp>
      <p:sp>
        <p:nvSpPr>
          <p:cNvPr id="50" name="Freeform 320">
            <a:extLst>
              <a:ext uri="{FF2B5EF4-FFF2-40B4-BE49-F238E27FC236}">
                <a16:creationId xmlns:a16="http://schemas.microsoft.com/office/drawing/2014/main" id="{A272B3EC-8A05-4D02-BD65-1E385EE4BB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15050" y="3476289"/>
            <a:ext cx="347979" cy="373929"/>
          </a:xfrm>
          <a:custGeom>
            <a:avLst/>
            <a:gdLst>
              <a:gd name="T0" fmla="*/ 120844426 w 1232"/>
              <a:gd name="T1" fmla="*/ 57666300 h 1420"/>
              <a:gd name="T2" fmla="*/ 152509830 w 1232"/>
              <a:gd name="T3" fmla="*/ 46651558 h 1420"/>
              <a:gd name="T4" fmla="*/ 79744472 w 1232"/>
              <a:gd name="T5" fmla="*/ 177275490 h 1420"/>
              <a:gd name="T6" fmla="*/ 12536739 w 1232"/>
              <a:gd name="T7" fmla="*/ 124922170 h 1420"/>
              <a:gd name="T8" fmla="*/ 79744472 w 1232"/>
              <a:gd name="T9" fmla="*/ 177275490 h 1420"/>
              <a:gd name="T10" fmla="*/ 15380082 w 1232"/>
              <a:gd name="T11" fmla="*/ 120127565 h 1420"/>
              <a:gd name="T12" fmla="*/ 91893662 w 1232"/>
              <a:gd name="T13" fmla="*/ 156411990 h 1420"/>
              <a:gd name="T14" fmla="*/ 40970891 w 1232"/>
              <a:gd name="T15" fmla="*/ 76197473 h 1420"/>
              <a:gd name="T16" fmla="*/ 41875411 w 1232"/>
              <a:gd name="T17" fmla="*/ 76586254 h 1420"/>
              <a:gd name="T18" fmla="*/ 94607583 w 1232"/>
              <a:gd name="T19" fmla="*/ 151617025 h 1420"/>
              <a:gd name="T20" fmla="*/ 40970891 w 1232"/>
              <a:gd name="T21" fmla="*/ 76197473 h 1420"/>
              <a:gd name="T22" fmla="*/ 104171915 w 1232"/>
              <a:gd name="T23" fmla="*/ 18401580 h 1420"/>
              <a:gd name="T24" fmla="*/ 71731414 w 1232"/>
              <a:gd name="T25" fmla="*/ 29027540 h 1420"/>
              <a:gd name="T26" fmla="*/ 96029434 w 1232"/>
              <a:gd name="T27" fmla="*/ 43282123 h 1420"/>
              <a:gd name="T28" fmla="*/ 128857844 w 1232"/>
              <a:gd name="T29" fmla="*/ 32915350 h 1420"/>
              <a:gd name="T30" fmla="*/ 96029434 w 1232"/>
              <a:gd name="T31" fmla="*/ 43282123 h 1420"/>
              <a:gd name="T32" fmla="*/ 81036901 w 1232"/>
              <a:gd name="T33" fmla="*/ 69070182 h 1420"/>
              <a:gd name="T34" fmla="*/ 113218917 w 1232"/>
              <a:gd name="T35" fmla="*/ 59739798 h 1420"/>
              <a:gd name="T36" fmla="*/ 105981316 w 1232"/>
              <a:gd name="T37" fmla="*/ 83324765 h 1420"/>
              <a:gd name="T38" fmla="*/ 136870902 w 1232"/>
              <a:gd name="T39" fmla="*/ 73605600 h 1420"/>
              <a:gd name="T40" fmla="*/ 105981316 w 1232"/>
              <a:gd name="T41" fmla="*/ 83324765 h 1420"/>
              <a:gd name="T42" fmla="*/ 78193558 w 1232"/>
              <a:gd name="T43" fmla="*/ 73735194 h 1420"/>
              <a:gd name="T44" fmla="*/ 76125672 w 1232"/>
              <a:gd name="T45" fmla="*/ 77363456 h 1420"/>
              <a:gd name="T46" fmla="*/ 88533347 w 1232"/>
              <a:gd name="T47" fmla="*/ 45226028 h 1420"/>
              <a:gd name="T48" fmla="*/ 56738881 w 1232"/>
              <a:gd name="T49" fmla="*/ 54815599 h 1420"/>
              <a:gd name="T50" fmla="*/ 54024601 w 1232"/>
              <a:gd name="T51" fmla="*/ 59480611 h 1420"/>
              <a:gd name="T52" fmla="*/ 70438626 w 1232"/>
              <a:gd name="T53" fmla="*/ 76327067 h 1420"/>
              <a:gd name="T54" fmla="*/ 54024601 w 1232"/>
              <a:gd name="T55" fmla="*/ 59480611 h 1420"/>
              <a:gd name="T56" fmla="*/ 109341630 w 1232"/>
              <a:gd name="T57" fmla="*/ 15032145 h 1420"/>
              <a:gd name="T58" fmla="*/ 109341630 w 1232"/>
              <a:gd name="T59" fmla="*/ 15032145 h 1420"/>
              <a:gd name="T60" fmla="*/ 109341630 w 1232"/>
              <a:gd name="T61" fmla="*/ 15032145 h 1420"/>
              <a:gd name="T62" fmla="*/ 85043610 w 1232"/>
              <a:gd name="T63" fmla="*/ 777562 h 1420"/>
              <a:gd name="T64" fmla="*/ 41099954 w 1232"/>
              <a:gd name="T65" fmla="*/ 70495352 h 1420"/>
              <a:gd name="T66" fmla="*/ 40195433 w 1232"/>
              <a:gd name="T67" fmla="*/ 70365759 h 1420"/>
              <a:gd name="T68" fmla="*/ 9176424 w 1232"/>
              <a:gd name="T69" fmla="*/ 119738784 h 1420"/>
              <a:gd name="T70" fmla="*/ 9176424 w 1232"/>
              <a:gd name="T71" fmla="*/ 119738784 h 1420"/>
              <a:gd name="T72" fmla="*/ 775457 w 1232"/>
              <a:gd name="T73" fmla="*/ 134252554 h 1420"/>
              <a:gd name="T74" fmla="*/ 1809400 w 1232"/>
              <a:gd name="T75" fmla="*/ 138010410 h 1420"/>
              <a:gd name="T76" fmla="*/ 79356564 w 1232"/>
              <a:gd name="T77" fmla="*/ 183366032 h 1420"/>
              <a:gd name="T78" fmla="*/ 80778415 w 1232"/>
              <a:gd name="T79" fmla="*/ 183884407 h 1420"/>
              <a:gd name="T80" fmla="*/ 81424810 w 1232"/>
              <a:gd name="T81" fmla="*/ 183625219 h 1420"/>
              <a:gd name="T82" fmla="*/ 98097320 w 1232"/>
              <a:gd name="T83" fmla="*/ 156800771 h 1420"/>
              <a:gd name="T84" fmla="*/ 135319988 w 1232"/>
              <a:gd name="T85" fmla="*/ 92784382 h 1420"/>
              <a:gd name="T86" fmla="*/ 135449410 w 1232"/>
              <a:gd name="T87" fmla="*/ 90322463 h 1420"/>
              <a:gd name="T88" fmla="*/ 134156982 w 1232"/>
              <a:gd name="T89" fmla="*/ 89026526 h 1420"/>
              <a:gd name="T90" fmla="*/ 142945497 w 1232"/>
              <a:gd name="T91" fmla="*/ 73864788 h 1420"/>
              <a:gd name="T92" fmla="*/ 142945497 w 1232"/>
              <a:gd name="T93" fmla="*/ 73864788 h 1420"/>
              <a:gd name="T94" fmla="*/ 158584065 w 1232"/>
              <a:gd name="T95" fmla="*/ 47169933 h 1420"/>
              <a:gd name="T96" fmla="*/ 158971973 w 1232"/>
              <a:gd name="T97" fmla="*/ 44966841 h 1420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1232" h="1420">
                <a:moveTo>
                  <a:pt x="1081" y="530"/>
                </a:moveTo>
                <a:lnTo>
                  <a:pt x="935" y="445"/>
                </a:lnTo>
                <a:lnTo>
                  <a:pt x="1034" y="275"/>
                </a:lnTo>
                <a:lnTo>
                  <a:pt x="1180" y="360"/>
                </a:lnTo>
                <a:lnTo>
                  <a:pt x="1081" y="530"/>
                </a:lnTo>
                <a:close/>
                <a:moveTo>
                  <a:pt x="617" y="1368"/>
                </a:moveTo>
                <a:lnTo>
                  <a:pt x="53" y="1038"/>
                </a:lnTo>
                <a:lnTo>
                  <a:pt x="97" y="964"/>
                </a:lnTo>
                <a:lnTo>
                  <a:pt x="661" y="1293"/>
                </a:lnTo>
                <a:lnTo>
                  <a:pt x="617" y="1368"/>
                </a:lnTo>
                <a:close/>
                <a:moveTo>
                  <a:pt x="683" y="1256"/>
                </a:moveTo>
                <a:lnTo>
                  <a:pt x="119" y="927"/>
                </a:lnTo>
                <a:lnTo>
                  <a:pt x="147" y="878"/>
                </a:lnTo>
                <a:lnTo>
                  <a:pt x="711" y="1207"/>
                </a:lnTo>
                <a:lnTo>
                  <a:pt x="683" y="1256"/>
                </a:lnTo>
                <a:close/>
                <a:moveTo>
                  <a:pt x="317" y="588"/>
                </a:moveTo>
                <a:lnTo>
                  <a:pt x="317" y="588"/>
                </a:lnTo>
                <a:cubicBezTo>
                  <a:pt x="319" y="589"/>
                  <a:pt x="321" y="590"/>
                  <a:pt x="324" y="591"/>
                </a:cubicBezTo>
                <a:lnTo>
                  <a:pt x="994" y="722"/>
                </a:lnTo>
                <a:lnTo>
                  <a:pt x="732" y="1170"/>
                </a:lnTo>
                <a:lnTo>
                  <a:pt x="168" y="841"/>
                </a:lnTo>
                <a:lnTo>
                  <a:pt x="317" y="588"/>
                </a:lnTo>
                <a:close/>
                <a:moveTo>
                  <a:pt x="654" y="54"/>
                </a:moveTo>
                <a:lnTo>
                  <a:pt x="806" y="142"/>
                </a:lnTo>
                <a:lnTo>
                  <a:pt x="706" y="312"/>
                </a:lnTo>
                <a:lnTo>
                  <a:pt x="555" y="224"/>
                </a:lnTo>
                <a:lnTo>
                  <a:pt x="654" y="54"/>
                </a:lnTo>
                <a:close/>
                <a:moveTo>
                  <a:pt x="743" y="334"/>
                </a:moveTo>
                <a:lnTo>
                  <a:pt x="843" y="163"/>
                </a:lnTo>
                <a:lnTo>
                  <a:pt x="997" y="254"/>
                </a:lnTo>
                <a:lnTo>
                  <a:pt x="898" y="424"/>
                </a:lnTo>
                <a:lnTo>
                  <a:pt x="743" y="334"/>
                </a:lnTo>
                <a:close/>
                <a:moveTo>
                  <a:pt x="782" y="623"/>
                </a:moveTo>
                <a:lnTo>
                  <a:pt x="627" y="533"/>
                </a:lnTo>
                <a:lnTo>
                  <a:pt x="722" y="371"/>
                </a:lnTo>
                <a:lnTo>
                  <a:pt x="876" y="461"/>
                </a:lnTo>
                <a:lnTo>
                  <a:pt x="782" y="623"/>
                </a:lnTo>
                <a:close/>
                <a:moveTo>
                  <a:pt x="820" y="643"/>
                </a:moveTo>
                <a:lnTo>
                  <a:pt x="913" y="482"/>
                </a:lnTo>
                <a:lnTo>
                  <a:pt x="1059" y="568"/>
                </a:lnTo>
                <a:lnTo>
                  <a:pt x="995" y="677"/>
                </a:lnTo>
                <a:lnTo>
                  <a:pt x="820" y="643"/>
                </a:lnTo>
                <a:close/>
                <a:moveTo>
                  <a:pt x="589" y="597"/>
                </a:moveTo>
                <a:lnTo>
                  <a:pt x="605" y="569"/>
                </a:lnTo>
                <a:lnTo>
                  <a:pt x="686" y="616"/>
                </a:lnTo>
                <a:lnTo>
                  <a:pt x="589" y="597"/>
                </a:lnTo>
                <a:close/>
                <a:moveTo>
                  <a:pt x="533" y="261"/>
                </a:moveTo>
                <a:lnTo>
                  <a:pt x="685" y="349"/>
                </a:lnTo>
                <a:lnTo>
                  <a:pt x="590" y="511"/>
                </a:lnTo>
                <a:lnTo>
                  <a:pt x="439" y="423"/>
                </a:lnTo>
                <a:lnTo>
                  <a:pt x="533" y="261"/>
                </a:lnTo>
                <a:close/>
                <a:moveTo>
                  <a:pt x="418" y="459"/>
                </a:moveTo>
                <a:lnTo>
                  <a:pt x="568" y="548"/>
                </a:lnTo>
                <a:lnTo>
                  <a:pt x="545" y="589"/>
                </a:lnTo>
                <a:lnTo>
                  <a:pt x="363" y="553"/>
                </a:lnTo>
                <a:lnTo>
                  <a:pt x="418" y="459"/>
                </a:lnTo>
                <a:close/>
                <a:moveTo>
                  <a:pt x="1220" y="334"/>
                </a:moveTo>
                <a:lnTo>
                  <a:pt x="846" y="116"/>
                </a:lnTo>
                <a:lnTo>
                  <a:pt x="658" y="6"/>
                </a:lnTo>
                <a:cubicBezTo>
                  <a:pt x="647" y="0"/>
                  <a:pt x="634" y="4"/>
                  <a:pt x="628" y="14"/>
                </a:cubicBezTo>
                <a:lnTo>
                  <a:pt x="318" y="544"/>
                </a:lnTo>
                <a:lnTo>
                  <a:pt x="311" y="543"/>
                </a:lnTo>
                <a:cubicBezTo>
                  <a:pt x="301" y="540"/>
                  <a:pt x="292" y="545"/>
                  <a:pt x="288" y="553"/>
                </a:cubicBezTo>
                <a:lnTo>
                  <a:pt x="71" y="924"/>
                </a:lnTo>
                <a:lnTo>
                  <a:pt x="6" y="1036"/>
                </a:lnTo>
                <a:cubicBezTo>
                  <a:pt x="0" y="1046"/>
                  <a:pt x="4" y="1058"/>
                  <a:pt x="14" y="1065"/>
                </a:cubicBezTo>
                <a:lnTo>
                  <a:pt x="614" y="1415"/>
                </a:lnTo>
                <a:cubicBezTo>
                  <a:pt x="618" y="1417"/>
                  <a:pt x="621" y="1419"/>
                  <a:pt x="625" y="1419"/>
                </a:cubicBezTo>
                <a:cubicBezTo>
                  <a:pt x="626" y="1419"/>
                  <a:pt x="628" y="1418"/>
                  <a:pt x="630" y="1417"/>
                </a:cubicBezTo>
                <a:cubicBezTo>
                  <a:pt x="636" y="1416"/>
                  <a:pt x="641" y="1413"/>
                  <a:pt x="644" y="1408"/>
                </a:cubicBezTo>
                <a:lnTo>
                  <a:pt x="759" y="1210"/>
                </a:lnTo>
                <a:lnTo>
                  <a:pt x="1047" y="716"/>
                </a:lnTo>
                <a:cubicBezTo>
                  <a:pt x="1051" y="710"/>
                  <a:pt x="1051" y="702"/>
                  <a:pt x="1048" y="697"/>
                </a:cubicBezTo>
                <a:cubicBezTo>
                  <a:pt x="1047" y="692"/>
                  <a:pt x="1042" y="689"/>
                  <a:pt x="1038" y="687"/>
                </a:cubicBezTo>
                <a:lnTo>
                  <a:pt x="1106" y="570"/>
                </a:lnTo>
                <a:lnTo>
                  <a:pt x="1227" y="364"/>
                </a:lnTo>
                <a:cubicBezTo>
                  <a:pt x="1230" y="358"/>
                  <a:pt x="1231" y="352"/>
                  <a:pt x="1230" y="347"/>
                </a:cubicBezTo>
                <a:cubicBezTo>
                  <a:pt x="1228" y="342"/>
                  <a:pt x="1224" y="337"/>
                  <a:pt x="1220" y="334"/>
                </a:cubicBezTo>
                <a:close/>
              </a:path>
            </a:pathLst>
          </a:custGeom>
          <a:solidFill>
            <a:schemeClr val="accent4"/>
          </a:solidFill>
          <a:ln>
            <a:solidFill>
              <a:schemeClr val="accent4"/>
            </a:solidFill>
          </a:ln>
          <a:effectLst/>
        </p:spPr>
        <p:txBody>
          <a:bodyPr wrap="none" anchor="ctr"/>
          <a:lstStyle/>
          <a:p>
            <a:endParaRPr lang="en-US">
              <a:latin typeface="Raleway Light" panose="020B0403030101060003" pitchFamily="34" charset="77"/>
            </a:endParaRPr>
          </a:p>
        </p:txBody>
      </p:sp>
      <p:sp>
        <p:nvSpPr>
          <p:cNvPr id="51" name="Freeform 417">
            <a:extLst>
              <a:ext uri="{FF2B5EF4-FFF2-40B4-BE49-F238E27FC236}">
                <a16:creationId xmlns:a16="http://schemas.microsoft.com/office/drawing/2014/main" id="{E5156CD4-3828-4A08-BB15-1956C0A5E3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37003" y="3476289"/>
            <a:ext cx="342124" cy="373929"/>
          </a:xfrm>
          <a:custGeom>
            <a:avLst/>
            <a:gdLst>
              <a:gd name="T0" fmla="*/ 67166 w 264752"/>
              <a:gd name="T1" fmla="*/ 141947 h 340265"/>
              <a:gd name="T2" fmla="*/ 77863 w 264752"/>
              <a:gd name="T3" fmla="*/ 142664 h 340265"/>
              <a:gd name="T4" fmla="*/ 77506 w 264752"/>
              <a:gd name="T5" fmla="*/ 153413 h 340265"/>
              <a:gd name="T6" fmla="*/ 58252 w 264752"/>
              <a:gd name="T7" fmla="*/ 203215 h 340265"/>
              <a:gd name="T8" fmla="*/ 50765 w 264752"/>
              <a:gd name="T9" fmla="*/ 210739 h 340265"/>
              <a:gd name="T10" fmla="*/ 50408 w 264752"/>
              <a:gd name="T11" fmla="*/ 210739 h 340265"/>
              <a:gd name="T12" fmla="*/ 42920 w 264752"/>
              <a:gd name="T13" fmla="*/ 202857 h 340265"/>
              <a:gd name="T14" fmla="*/ 67166 w 264752"/>
              <a:gd name="T15" fmla="*/ 141947 h 340265"/>
              <a:gd name="T16" fmla="*/ 77085 w 264752"/>
              <a:gd name="T17" fmla="*/ 121246 h 340265"/>
              <a:gd name="T18" fmla="*/ 15489 w 264752"/>
              <a:gd name="T19" fmla="*/ 203501 h 340265"/>
              <a:gd name="T20" fmla="*/ 107342 w 264752"/>
              <a:gd name="T21" fmla="*/ 325799 h 340265"/>
              <a:gd name="T22" fmla="*/ 129674 w 264752"/>
              <a:gd name="T23" fmla="*/ 321470 h 340265"/>
              <a:gd name="T24" fmla="*/ 132556 w 264752"/>
              <a:gd name="T25" fmla="*/ 320749 h 340265"/>
              <a:gd name="T26" fmla="*/ 135438 w 264752"/>
              <a:gd name="T27" fmla="*/ 321470 h 340265"/>
              <a:gd name="T28" fmla="*/ 157770 w 264752"/>
              <a:gd name="T29" fmla="*/ 325799 h 340265"/>
              <a:gd name="T30" fmla="*/ 249623 w 264752"/>
              <a:gd name="T31" fmla="*/ 203501 h 340265"/>
              <a:gd name="T32" fmla="*/ 188028 w 264752"/>
              <a:gd name="T33" fmla="*/ 121246 h 340265"/>
              <a:gd name="T34" fmla="*/ 161733 w 264752"/>
              <a:gd name="T35" fmla="*/ 127740 h 340265"/>
              <a:gd name="T36" fmla="*/ 132556 w 264752"/>
              <a:gd name="T37" fmla="*/ 135316 h 340265"/>
              <a:gd name="T38" fmla="*/ 103019 w 264752"/>
              <a:gd name="T39" fmla="*/ 127740 h 340265"/>
              <a:gd name="T40" fmla="*/ 77085 w 264752"/>
              <a:gd name="T41" fmla="*/ 121246 h 340265"/>
              <a:gd name="T42" fmla="*/ 201716 w 264752"/>
              <a:gd name="T43" fmla="*/ 15904 h 340265"/>
              <a:gd name="T44" fmla="*/ 158131 w 264752"/>
              <a:gd name="T45" fmla="*/ 41879 h 340265"/>
              <a:gd name="T46" fmla="*/ 136879 w 264752"/>
              <a:gd name="T47" fmla="*/ 87695 h 340265"/>
              <a:gd name="T48" fmla="*/ 201716 w 264752"/>
              <a:gd name="T49" fmla="*/ 15904 h 340265"/>
              <a:gd name="T50" fmla="*/ 209641 w 264752"/>
              <a:gd name="T51" fmla="*/ 30 h 340265"/>
              <a:gd name="T52" fmla="*/ 210361 w 264752"/>
              <a:gd name="T53" fmla="*/ 30 h 340265"/>
              <a:gd name="T54" fmla="*/ 211082 w 264752"/>
              <a:gd name="T55" fmla="*/ 391 h 340265"/>
              <a:gd name="T56" fmla="*/ 212882 w 264752"/>
              <a:gd name="T57" fmla="*/ 751 h 340265"/>
              <a:gd name="T58" fmla="*/ 214323 w 264752"/>
              <a:gd name="T59" fmla="*/ 1834 h 340265"/>
              <a:gd name="T60" fmla="*/ 215044 w 264752"/>
              <a:gd name="T61" fmla="*/ 2195 h 340265"/>
              <a:gd name="T62" fmla="*/ 216484 w 264752"/>
              <a:gd name="T63" fmla="*/ 3998 h 340265"/>
              <a:gd name="T64" fmla="*/ 216844 w 264752"/>
              <a:gd name="T65" fmla="*/ 4720 h 340265"/>
              <a:gd name="T66" fmla="*/ 217565 w 264752"/>
              <a:gd name="T67" fmla="*/ 6524 h 340265"/>
              <a:gd name="T68" fmla="*/ 217565 w 264752"/>
              <a:gd name="T69" fmla="*/ 7606 h 340265"/>
              <a:gd name="T70" fmla="*/ 217565 w 264752"/>
              <a:gd name="T71" fmla="*/ 8328 h 340265"/>
              <a:gd name="T72" fmla="*/ 133277 w 264752"/>
              <a:gd name="T73" fmla="*/ 104291 h 340265"/>
              <a:gd name="T74" fmla="*/ 137959 w 264752"/>
              <a:gd name="T75" fmla="*/ 119443 h 340265"/>
              <a:gd name="T76" fmla="*/ 155249 w 264752"/>
              <a:gd name="T77" fmla="*/ 114031 h 340265"/>
              <a:gd name="T78" fmla="*/ 188028 w 264752"/>
              <a:gd name="T79" fmla="*/ 106095 h 340265"/>
              <a:gd name="T80" fmla="*/ 265112 w 264752"/>
              <a:gd name="T81" fmla="*/ 203501 h 340265"/>
              <a:gd name="T82" fmla="*/ 157770 w 264752"/>
              <a:gd name="T83" fmla="*/ 341313 h 340265"/>
              <a:gd name="T84" fmla="*/ 132556 w 264752"/>
              <a:gd name="T85" fmla="*/ 336984 h 340265"/>
              <a:gd name="T86" fmla="*/ 107342 w 264752"/>
              <a:gd name="T87" fmla="*/ 341313 h 340265"/>
              <a:gd name="T88" fmla="*/ 0 w 264752"/>
              <a:gd name="T89" fmla="*/ 203501 h 340265"/>
              <a:gd name="T90" fmla="*/ 77085 w 264752"/>
              <a:gd name="T91" fmla="*/ 106095 h 340265"/>
              <a:gd name="T92" fmla="*/ 109863 w 264752"/>
              <a:gd name="T93" fmla="*/ 114031 h 340265"/>
              <a:gd name="T94" fmla="*/ 121750 w 264752"/>
              <a:gd name="T95" fmla="*/ 118722 h 340265"/>
              <a:gd name="T96" fmla="*/ 100138 w 264752"/>
              <a:gd name="T97" fmla="*/ 49455 h 340265"/>
              <a:gd name="T98" fmla="*/ 105181 w 264752"/>
              <a:gd name="T99" fmla="*/ 39714 h 340265"/>
              <a:gd name="T100" fmla="*/ 114906 w 264752"/>
              <a:gd name="T101" fmla="*/ 44764 h 340265"/>
              <a:gd name="T102" fmla="*/ 123551 w 264752"/>
              <a:gd name="T103" fmla="*/ 72544 h 340265"/>
              <a:gd name="T104" fmla="*/ 146604 w 264752"/>
              <a:gd name="T105" fmla="*/ 31416 h 340265"/>
              <a:gd name="T106" fmla="*/ 209641 w 264752"/>
              <a:gd name="T107" fmla="*/ 30 h 340265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264752" h="340265">
                <a:moveTo>
                  <a:pt x="67075" y="141511"/>
                </a:moveTo>
                <a:cubicBezTo>
                  <a:pt x="69924" y="139011"/>
                  <a:pt x="74553" y="139011"/>
                  <a:pt x="77757" y="142226"/>
                </a:cubicBezTo>
                <a:cubicBezTo>
                  <a:pt x="80606" y="145083"/>
                  <a:pt x="80606" y="150084"/>
                  <a:pt x="77401" y="152942"/>
                </a:cubicBezTo>
                <a:cubicBezTo>
                  <a:pt x="66363" y="163300"/>
                  <a:pt x="59242" y="182231"/>
                  <a:pt x="58173" y="202591"/>
                </a:cubicBezTo>
                <a:cubicBezTo>
                  <a:pt x="58173" y="206877"/>
                  <a:pt x="54613" y="210092"/>
                  <a:pt x="50696" y="210092"/>
                </a:cubicBezTo>
                <a:lnTo>
                  <a:pt x="50340" y="210092"/>
                </a:lnTo>
                <a:cubicBezTo>
                  <a:pt x="46067" y="209735"/>
                  <a:pt x="42862" y="206163"/>
                  <a:pt x="42862" y="202234"/>
                </a:cubicBezTo>
                <a:cubicBezTo>
                  <a:pt x="43930" y="177588"/>
                  <a:pt x="52832" y="155085"/>
                  <a:pt x="67075" y="141511"/>
                </a:cubicBezTo>
                <a:close/>
                <a:moveTo>
                  <a:pt x="76980" y="120874"/>
                </a:moveTo>
                <a:cubicBezTo>
                  <a:pt x="38849" y="120874"/>
                  <a:pt x="15468" y="152524"/>
                  <a:pt x="15468" y="202876"/>
                </a:cubicBezTo>
                <a:cubicBezTo>
                  <a:pt x="15468" y="255386"/>
                  <a:pt x="67627" y="324799"/>
                  <a:pt x="107196" y="324799"/>
                </a:cubicBezTo>
                <a:cubicBezTo>
                  <a:pt x="114750" y="324799"/>
                  <a:pt x="122304" y="323361"/>
                  <a:pt x="129498" y="320483"/>
                </a:cubicBezTo>
                <a:cubicBezTo>
                  <a:pt x="130578" y="320124"/>
                  <a:pt x="131297" y="319764"/>
                  <a:pt x="132376" y="319764"/>
                </a:cubicBezTo>
                <a:cubicBezTo>
                  <a:pt x="133096" y="319764"/>
                  <a:pt x="134175" y="320124"/>
                  <a:pt x="135254" y="320483"/>
                </a:cubicBezTo>
                <a:cubicBezTo>
                  <a:pt x="142448" y="323361"/>
                  <a:pt x="150002" y="324799"/>
                  <a:pt x="157556" y="324799"/>
                </a:cubicBezTo>
                <a:cubicBezTo>
                  <a:pt x="197125" y="324799"/>
                  <a:pt x="249284" y="255386"/>
                  <a:pt x="249284" y="202876"/>
                </a:cubicBezTo>
                <a:cubicBezTo>
                  <a:pt x="249284" y="151086"/>
                  <a:pt x="226982" y="120874"/>
                  <a:pt x="187773" y="120874"/>
                </a:cubicBezTo>
                <a:cubicBezTo>
                  <a:pt x="175542" y="120874"/>
                  <a:pt x="169067" y="124111"/>
                  <a:pt x="161513" y="127348"/>
                </a:cubicBezTo>
                <a:cubicBezTo>
                  <a:pt x="154319" y="130945"/>
                  <a:pt x="145686" y="134901"/>
                  <a:pt x="132376" y="134901"/>
                </a:cubicBezTo>
                <a:cubicBezTo>
                  <a:pt x="119067" y="134901"/>
                  <a:pt x="110793" y="130945"/>
                  <a:pt x="102879" y="127348"/>
                </a:cubicBezTo>
                <a:cubicBezTo>
                  <a:pt x="96045" y="124111"/>
                  <a:pt x="89210" y="120874"/>
                  <a:pt x="76980" y="120874"/>
                </a:cubicBezTo>
                <a:close/>
                <a:moveTo>
                  <a:pt x="201442" y="15855"/>
                </a:moveTo>
                <a:cubicBezTo>
                  <a:pt x="187053" y="18373"/>
                  <a:pt x="170506" y="27724"/>
                  <a:pt x="157916" y="41750"/>
                </a:cubicBezTo>
                <a:cubicBezTo>
                  <a:pt x="144966" y="56136"/>
                  <a:pt x="137053" y="72681"/>
                  <a:pt x="136693" y="87426"/>
                </a:cubicBezTo>
                <a:cubicBezTo>
                  <a:pt x="162952" y="79874"/>
                  <a:pt x="196046" y="43189"/>
                  <a:pt x="201442" y="15855"/>
                </a:cubicBezTo>
                <a:close/>
                <a:moveTo>
                  <a:pt x="209356" y="30"/>
                </a:moveTo>
                <a:cubicBezTo>
                  <a:pt x="209716" y="30"/>
                  <a:pt x="209716" y="30"/>
                  <a:pt x="210075" y="30"/>
                </a:cubicBezTo>
                <a:cubicBezTo>
                  <a:pt x="210435" y="30"/>
                  <a:pt x="210795" y="390"/>
                  <a:pt x="210795" y="390"/>
                </a:cubicBezTo>
                <a:cubicBezTo>
                  <a:pt x="211514" y="390"/>
                  <a:pt x="211874" y="390"/>
                  <a:pt x="212593" y="749"/>
                </a:cubicBezTo>
                <a:cubicBezTo>
                  <a:pt x="212953" y="1109"/>
                  <a:pt x="213672" y="1469"/>
                  <a:pt x="214032" y="1828"/>
                </a:cubicBezTo>
                <a:cubicBezTo>
                  <a:pt x="214392" y="2188"/>
                  <a:pt x="214392" y="2188"/>
                  <a:pt x="214752" y="2188"/>
                </a:cubicBezTo>
                <a:cubicBezTo>
                  <a:pt x="215471" y="2907"/>
                  <a:pt x="215831" y="3627"/>
                  <a:pt x="216190" y="3986"/>
                </a:cubicBezTo>
                <a:cubicBezTo>
                  <a:pt x="216190" y="4346"/>
                  <a:pt x="216550" y="4706"/>
                  <a:pt x="216550" y="4706"/>
                </a:cubicBezTo>
                <a:cubicBezTo>
                  <a:pt x="216910" y="5425"/>
                  <a:pt x="216910" y="6144"/>
                  <a:pt x="217270" y="6504"/>
                </a:cubicBezTo>
                <a:cubicBezTo>
                  <a:pt x="217270" y="6864"/>
                  <a:pt x="217270" y="7223"/>
                  <a:pt x="217270" y="7583"/>
                </a:cubicBezTo>
                <a:cubicBezTo>
                  <a:pt x="217270" y="7583"/>
                  <a:pt x="217270" y="7943"/>
                  <a:pt x="217270" y="8302"/>
                </a:cubicBezTo>
                <a:cubicBezTo>
                  <a:pt x="217989" y="45706"/>
                  <a:pt x="170866" y="98576"/>
                  <a:pt x="133096" y="103971"/>
                </a:cubicBezTo>
                <a:lnTo>
                  <a:pt x="137772" y="119076"/>
                </a:lnTo>
                <a:cubicBezTo>
                  <a:pt x="144607" y="118357"/>
                  <a:pt x="149643" y="116199"/>
                  <a:pt x="155038" y="113681"/>
                </a:cubicBezTo>
                <a:cubicBezTo>
                  <a:pt x="163312" y="110085"/>
                  <a:pt x="172305" y="105769"/>
                  <a:pt x="187773" y="105769"/>
                </a:cubicBezTo>
                <a:cubicBezTo>
                  <a:pt x="235255" y="105769"/>
                  <a:pt x="264752" y="142814"/>
                  <a:pt x="264752" y="202876"/>
                </a:cubicBezTo>
                <a:cubicBezTo>
                  <a:pt x="264752" y="259702"/>
                  <a:pt x="209356" y="340265"/>
                  <a:pt x="157556" y="340265"/>
                </a:cubicBezTo>
                <a:cubicBezTo>
                  <a:pt x="148923" y="340265"/>
                  <a:pt x="140290" y="338826"/>
                  <a:pt x="132376" y="335949"/>
                </a:cubicBezTo>
                <a:cubicBezTo>
                  <a:pt x="124462" y="338826"/>
                  <a:pt x="115829" y="340265"/>
                  <a:pt x="107196" y="340265"/>
                </a:cubicBezTo>
                <a:cubicBezTo>
                  <a:pt x="55397" y="340265"/>
                  <a:pt x="0" y="259702"/>
                  <a:pt x="0" y="202876"/>
                </a:cubicBezTo>
                <a:cubicBezTo>
                  <a:pt x="0" y="143893"/>
                  <a:pt x="30216" y="105769"/>
                  <a:pt x="76980" y="105769"/>
                </a:cubicBezTo>
                <a:cubicBezTo>
                  <a:pt x="92448" y="105769"/>
                  <a:pt x="101440" y="110085"/>
                  <a:pt x="109714" y="113681"/>
                </a:cubicBezTo>
                <a:cubicBezTo>
                  <a:pt x="113671" y="115480"/>
                  <a:pt x="117268" y="116918"/>
                  <a:pt x="121585" y="118357"/>
                </a:cubicBezTo>
                <a:lnTo>
                  <a:pt x="100002" y="49303"/>
                </a:lnTo>
                <a:cubicBezTo>
                  <a:pt x="98922" y="45347"/>
                  <a:pt x="101081" y="41031"/>
                  <a:pt x="105038" y="39592"/>
                </a:cubicBezTo>
                <a:cubicBezTo>
                  <a:pt x="108995" y="38513"/>
                  <a:pt x="113671" y="40671"/>
                  <a:pt x="114750" y="44627"/>
                </a:cubicBezTo>
                <a:lnTo>
                  <a:pt x="123383" y="72321"/>
                </a:lnTo>
                <a:cubicBezTo>
                  <a:pt x="126980" y="58294"/>
                  <a:pt x="134894" y="43908"/>
                  <a:pt x="146405" y="31320"/>
                </a:cubicBezTo>
                <a:cubicBezTo>
                  <a:pt x="165111" y="11180"/>
                  <a:pt x="188492" y="-689"/>
                  <a:pt x="209356" y="30"/>
                </a:cubicBezTo>
                <a:close/>
              </a:path>
            </a:pathLst>
          </a:custGeom>
          <a:solidFill>
            <a:schemeClr val="accent4"/>
          </a:solidFill>
          <a:ln>
            <a:solidFill>
              <a:schemeClr val="accent4"/>
            </a:solidFill>
          </a:ln>
          <a:effectLst/>
        </p:spPr>
        <p:txBody>
          <a:bodyPr anchor="ctr"/>
          <a:lstStyle/>
          <a:p>
            <a:endParaRPr lang="en-US">
              <a:latin typeface="Raleway Light" panose="020B0403030101060003" pitchFamily="34" charset="77"/>
            </a:endParaRPr>
          </a:p>
        </p:txBody>
      </p:sp>
      <p:sp>
        <p:nvSpPr>
          <p:cNvPr id="52" name="Freeform 314">
            <a:extLst>
              <a:ext uri="{FF2B5EF4-FFF2-40B4-BE49-F238E27FC236}">
                <a16:creationId xmlns:a16="http://schemas.microsoft.com/office/drawing/2014/main" id="{EFF700AA-EE48-4955-9DB3-B9698128B35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252030" y="3518056"/>
            <a:ext cx="347979" cy="332162"/>
          </a:xfrm>
          <a:custGeom>
            <a:avLst/>
            <a:gdLst/>
            <a:ahLst/>
            <a:cxnLst/>
            <a:rect l="0" t="0" r="r" b="b"/>
            <a:pathLst>
              <a:path w="558440" h="533040">
                <a:moveTo>
                  <a:pt x="457020" y="419100"/>
                </a:moveTo>
                <a:cubicBezTo>
                  <a:pt x="470711" y="419100"/>
                  <a:pt x="482240" y="430468"/>
                  <a:pt x="482240" y="443967"/>
                </a:cubicBezTo>
                <a:cubicBezTo>
                  <a:pt x="482240" y="458177"/>
                  <a:pt x="470711" y="469545"/>
                  <a:pt x="457020" y="469545"/>
                </a:cubicBezTo>
                <a:cubicBezTo>
                  <a:pt x="443329" y="469545"/>
                  <a:pt x="431800" y="458177"/>
                  <a:pt x="431800" y="443967"/>
                </a:cubicBezTo>
                <a:cubicBezTo>
                  <a:pt x="431800" y="430468"/>
                  <a:pt x="443329" y="419100"/>
                  <a:pt x="457020" y="419100"/>
                </a:cubicBezTo>
                <a:close/>
                <a:moveTo>
                  <a:pt x="266520" y="381000"/>
                </a:moveTo>
                <a:cubicBezTo>
                  <a:pt x="280210" y="381000"/>
                  <a:pt x="291739" y="392368"/>
                  <a:pt x="291739" y="405867"/>
                </a:cubicBezTo>
                <a:cubicBezTo>
                  <a:pt x="291739" y="420077"/>
                  <a:pt x="280210" y="431445"/>
                  <a:pt x="266520" y="431445"/>
                </a:cubicBezTo>
                <a:cubicBezTo>
                  <a:pt x="252829" y="431445"/>
                  <a:pt x="241300" y="420077"/>
                  <a:pt x="241300" y="405867"/>
                </a:cubicBezTo>
                <a:cubicBezTo>
                  <a:pt x="241300" y="392368"/>
                  <a:pt x="252829" y="381000"/>
                  <a:pt x="266520" y="381000"/>
                </a:cubicBezTo>
                <a:close/>
                <a:moveTo>
                  <a:pt x="139167" y="254000"/>
                </a:moveTo>
                <a:cubicBezTo>
                  <a:pt x="153377" y="254000"/>
                  <a:pt x="164745" y="265090"/>
                  <a:pt x="164745" y="279758"/>
                </a:cubicBezTo>
                <a:cubicBezTo>
                  <a:pt x="164745" y="293352"/>
                  <a:pt x="153377" y="304442"/>
                  <a:pt x="139167" y="304442"/>
                </a:cubicBezTo>
                <a:cubicBezTo>
                  <a:pt x="125668" y="304442"/>
                  <a:pt x="114300" y="293352"/>
                  <a:pt x="114300" y="279758"/>
                </a:cubicBezTo>
                <a:cubicBezTo>
                  <a:pt x="114300" y="265090"/>
                  <a:pt x="125668" y="254000"/>
                  <a:pt x="139167" y="254000"/>
                </a:cubicBezTo>
                <a:close/>
                <a:moveTo>
                  <a:pt x="342542" y="228600"/>
                </a:moveTo>
                <a:cubicBezTo>
                  <a:pt x="370804" y="228600"/>
                  <a:pt x="393342" y="251298"/>
                  <a:pt x="393342" y="279760"/>
                </a:cubicBezTo>
                <a:cubicBezTo>
                  <a:pt x="393342" y="307142"/>
                  <a:pt x="370804" y="329840"/>
                  <a:pt x="342542" y="329840"/>
                </a:cubicBezTo>
                <a:cubicBezTo>
                  <a:pt x="314638" y="329840"/>
                  <a:pt x="292100" y="307142"/>
                  <a:pt x="292100" y="279760"/>
                </a:cubicBezTo>
                <a:cubicBezTo>
                  <a:pt x="292100" y="251298"/>
                  <a:pt x="314638" y="228600"/>
                  <a:pt x="342542" y="228600"/>
                </a:cubicBezTo>
                <a:close/>
                <a:moveTo>
                  <a:pt x="25203" y="177440"/>
                </a:moveTo>
                <a:lnTo>
                  <a:pt x="25203" y="329686"/>
                </a:lnTo>
                <a:cubicBezTo>
                  <a:pt x="53287" y="329686"/>
                  <a:pt x="76331" y="352721"/>
                  <a:pt x="76331" y="380794"/>
                </a:cubicBezTo>
                <a:cubicBezTo>
                  <a:pt x="76331" y="408868"/>
                  <a:pt x="53287" y="431903"/>
                  <a:pt x="25203" y="431903"/>
                </a:cubicBezTo>
                <a:lnTo>
                  <a:pt x="25203" y="495249"/>
                </a:lnTo>
                <a:cubicBezTo>
                  <a:pt x="25203" y="502087"/>
                  <a:pt x="31324" y="508206"/>
                  <a:pt x="38165" y="508206"/>
                </a:cubicBezTo>
                <a:lnTo>
                  <a:pt x="115936" y="508206"/>
                </a:lnTo>
                <a:cubicBezTo>
                  <a:pt x="122057" y="485891"/>
                  <a:pt x="141860" y="470054"/>
                  <a:pt x="165263" y="470054"/>
                </a:cubicBezTo>
                <a:cubicBezTo>
                  <a:pt x="189027" y="470054"/>
                  <a:pt x="208830" y="485891"/>
                  <a:pt x="214230" y="508206"/>
                </a:cubicBezTo>
                <a:lnTo>
                  <a:pt x="520635" y="508206"/>
                </a:lnTo>
                <a:cubicBezTo>
                  <a:pt x="528196" y="508206"/>
                  <a:pt x="533597" y="502087"/>
                  <a:pt x="533597" y="495249"/>
                </a:cubicBezTo>
                <a:lnTo>
                  <a:pt x="533597" y="316009"/>
                </a:lnTo>
                <a:cubicBezTo>
                  <a:pt x="511273" y="309890"/>
                  <a:pt x="495431" y="290095"/>
                  <a:pt x="495431" y="266700"/>
                </a:cubicBezTo>
                <a:cubicBezTo>
                  <a:pt x="495431" y="242945"/>
                  <a:pt x="511273" y="223150"/>
                  <a:pt x="533597" y="217031"/>
                </a:cubicBezTo>
                <a:lnTo>
                  <a:pt x="533597" y="177440"/>
                </a:lnTo>
                <a:lnTo>
                  <a:pt x="281920" y="177440"/>
                </a:lnTo>
                <a:cubicBezTo>
                  <a:pt x="275079" y="185718"/>
                  <a:pt x="265358" y="190397"/>
                  <a:pt x="253836" y="190397"/>
                </a:cubicBezTo>
                <a:cubicBezTo>
                  <a:pt x="243035" y="190397"/>
                  <a:pt x="233313" y="185718"/>
                  <a:pt x="225392" y="177440"/>
                </a:cubicBezTo>
                <a:lnTo>
                  <a:pt x="25203" y="177440"/>
                </a:lnTo>
                <a:close/>
                <a:moveTo>
                  <a:pt x="266520" y="101600"/>
                </a:moveTo>
                <a:cubicBezTo>
                  <a:pt x="280210" y="101600"/>
                  <a:pt x="291739" y="107885"/>
                  <a:pt x="291739" y="114909"/>
                </a:cubicBezTo>
                <a:cubicBezTo>
                  <a:pt x="291739" y="121933"/>
                  <a:pt x="280210" y="128217"/>
                  <a:pt x="266520" y="128217"/>
                </a:cubicBezTo>
                <a:cubicBezTo>
                  <a:pt x="252829" y="128217"/>
                  <a:pt x="241300" y="121933"/>
                  <a:pt x="241300" y="114909"/>
                </a:cubicBezTo>
                <a:cubicBezTo>
                  <a:pt x="241300" y="107885"/>
                  <a:pt x="252829" y="101600"/>
                  <a:pt x="266520" y="101600"/>
                </a:cubicBezTo>
                <a:close/>
                <a:moveTo>
                  <a:pt x="393521" y="76200"/>
                </a:moveTo>
                <a:cubicBezTo>
                  <a:pt x="413913" y="76200"/>
                  <a:pt x="431442" y="84746"/>
                  <a:pt x="431442" y="95072"/>
                </a:cubicBezTo>
                <a:cubicBezTo>
                  <a:pt x="431442" y="105754"/>
                  <a:pt x="413913" y="113944"/>
                  <a:pt x="393521" y="113944"/>
                </a:cubicBezTo>
                <a:cubicBezTo>
                  <a:pt x="372414" y="113944"/>
                  <a:pt x="355600" y="105754"/>
                  <a:pt x="355600" y="95072"/>
                </a:cubicBezTo>
                <a:cubicBezTo>
                  <a:pt x="355600" y="84746"/>
                  <a:pt x="372414" y="76200"/>
                  <a:pt x="393521" y="76200"/>
                </a:cubicBezTo>
                <a:close/>
                <a:moveTo>
                  <a:pt x="371213" y="25194"/>
                </a:moveTo>
                <a:lnTo>
                  <a:pt x="74530" y="152246"/>
                </a:lnTo>
                <a:lnTo>
                  <a:pt x="232593" y="152246"/>
                </a:lnTo>
                <a:cubicBezTo>
                  <a:pt x="236914" y="152246"/>
                  <a:pt x="240874" y="154405"/>
                  <a:pt x="243035" y="158365"/>
                </a:cubicBezTo>
                <a:cubicBezTo>
                  <a:pt x="247715" y="166643"/>
                  <a:pt x="260677" y="166643"/>
                  <a:pt x="264278" y="158365"/>
                </a:cubicBezTo>
                <a:cubicBezTo>
                  <a:pt x="266798" y="154405"/>
                  <a:pt x="271119" y="152246"/>
                  <a:pt x="275799" y="152246"/>
                </a:cubicBezTo>
                <a:lnTo>
                  <a:pt x="532516" y="152246"/>
                </a:lnTo>
                <a:cubicBezTo>
                  <a:pt x="524955" y="82062"/>
                  <a:pt x="455825" y="26634"/>
                  <a:pt x="371213" y="25194"/>
                </a:cubicBezTo>
                <a:close/>
                <a:moveTo>
                  <a:pt x="367973" y="0"/>
                </a:moveTo>
                <a:cubicBezTo>
                  <a:pt x="473108" y="0"/>
                  <a:pt x="558440" y="73783"/>
                  <a:pt x="558440" y="165203"/>
                </a:cubicBezTo>
                <a:lnTo>
                  <a:pt x="558440" y="228549"/>
                </a:lnTo>
                <a:cubicBezTo>
                  <a:pt x="558440" y="235387"/>
                  <a:pt x="553399" y="241506"/>
                  <a:pt x="546558" y="241506"/>
                </a:cubicBezTo>
                <a:cubicBezTo>
                  <a:pt x="531796" y="241506"/>
                  <a:pt x="520635" y="252663"/>
                  <a:pt x="520635" y="266700"/>
                </a:cubicBezTo>
                <a:cubicBezTo>
                  <a:pt x="520635" y="280377"/>
                  <a:pt x="531796" y="291535"/>
                  <a:pt x="546558" y="291535"/>
                </a:cubicBezTo>
                <a:cubicBezTo>
                  <a:pt x="553399" y="291535"/>
                  <a:pt x="558440" y="297653"/>
                  <a:pt x="558440" y="304492"/>
                </a:cubicBezTo>
                <a:lnTo>
                  <a:pt x="558440" y="495249"/>
                </a:lnTo>
                <a:cubicBezTo>
                  <a:pt x="558440" y="516484"/>
                  <a:pt x="541878" y="533040"/>
                  <a:pt x="520635" y="533040"/>
                </a:cubicBezTo>
                <a:lnTo>
                  <a:pt x="203429" y="533040"/>
                </a:lnTo>
                <a:cubicBezTo>
                  <a:pt x="195868" y="533040"/>
                  <a:pt x="190467" y="528001"/>
                  <a:pt x="190467" y="520083"/>
                </a:cubicBezTo>
                <a:cubicBezTo>
                  <a:pt x="190467" y="506406"/>
                  <a:pt x="178945" y="495249"/>
                  <a:pt x="165263" y="495249"/>
                </a:cubicBezTo>
                <a:cubicBezTo>
                  <a:pt x="150861" y="495249"/>
                  <a:pt x="139340" y="506406"/>
                  <a:pt x="139340" y="520083"/>
                </a:cubicBezTo>
                <a:cubicBezTo>
                  <a:pt x="139340" y="528001"/>
                  <a:pt x="133939" y="533040"/>
                  <a:pt x="127098" y="533040"/>
                </a:cubicBezTo>
                <a:lnTo>
                  <a:pt x="38165" y="533040"/>
                </a:lnTo>
                <a:cubicBezTo>
                  <a:pt x="16922" y="533040"/>
                  <a:pt x="0" y="516484"/>
                  <a:pt x="0" y="495249"/>
                </a:cubicBezTo>
                <a:lnTo>
                  <a:pt x="0" y="416786"/>
                </a:lnTo>
                <a:cubicBezTo>
                  <a:pt x="0" y="412827"/>
                  <a:pt x="2160" y="408148"/>
                  <a:pt x="5401" y="405989"/>
                </a:cubicBezTo>
                <a:cubicBezTo>
                  <a:pt x="8281" y="403829"/>
                  <a:pt x="12962" y="402750"/>
                  <a:pt x="16922" y="404549"/>
                </a:cubicBezTo>
                <a:cubicBezTo>
                  <a:pt x="34925" y="411388"/>
                  <a:pt x="51127" y="397711"/>
                  <a:pt x="51127" y="380794"/>
                </a:cubicBezTo>
                <a:cubicBezTo>
                  <a:pt x="51127" y="363878"/>
                  <a:pt x="34925" y="350201"/>
                  <a:pt x="16922" y="357040"/>
                </a:cubicBezTo>
                <a:cubicBezTo>
                  <a:pt x="12962" y="358839"/>
                  <a:pt x="8281" y="358120"/>
                  <a:pt x="5401" y="355600"/>
                </a:cubicBezTo>
                <a:cubicBezTo>
                  <a:pt x="2160" y="353441"/>
                  <a:pt x="0" y="348762"/>
                  <a:pt x="0" y="345162"/>
                </a:cubicBezTo>
                <a:lnTo>
                  <a:pt x="0" y="165203"/>
                </a:lnTo>
                <a:cubicBezTo>
                  <a:pt x="0" y="159804"/>
                  <a:pt x="2880" y="155485"/>
                  <a:pt x="7561" y="152966"/>
                </a:cubicBezTo>
                <a:lnTo>
                  <a:pt x="363652" y="720"/>
                </a:lnTo>
                <a:cubicBezTo>
                  <a:pt x="365093" y="0"/>
                  <a:pt x="366533" y="0"/>
                  <a:pt x="367973" y="0"/>
                </a:cubicBezTo>
                <a:close/>
              </a:path>
            </a:pathLst>
          </a:custGeom>
          <a:solidFill>
            <a:schemeClr val="accent4"/>
          </a:solidFill>
          <a:ln>
            <a:solidFill>
              <a:schemeClr val="accent4"/>
            </a:solidFill>
          </a:ln>
          <a:effectLst/>
        </p:spPr>
        <p:txBody>
          <a:bodyPr anchor="ctr"/>
          <a:lstStyle/>
          <a:p>
            <a:endParaRPr lang="en-US">
              <a:latin typeface="Source Sans Pro Light" panose="020B0403030403020204" pitchFamily="34" charset="0"/>
            </a:endParaRPr>
          </a:p>
        </p:txBody>
      </p:sp>
      <p:sp>
        <p:nvSpPr>
          <p:cNvPr id="53" name="Freeform 400">
            <a:extLst>
              <a:ext uri="{FF2B5EF4-FFF2-40B4-BE49-F238E27FC236}">
                <a16:creationId xmlns:a16="http://schemas.microsoft.com/office/drawing/2014/main" id="{C51CF092-E32B-4404-883C-1F48723946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48569" y="3476289"/>
            <a:ext cx="409973" cy="373929"/>
          </a:xfrm>
          <a:custGeom>
            <a:avLst/>
            <a:gdLst/>
            <a:ahLst/>
            <a:cxnLst/>
            <a:rect l="0" t="0" r="r" b="b"/>
            <a:pathLst>
              <a:path w="430820" h="293128">
                <a:moveTo>
                  <a:pt x="20920" y="248804"/>
                </a:moveTo>
                <a:cubicBezTo>
                  <a:pt x="29916" y="261777"/>
                  <a:pt x="40351" y="269705"/>
                  <a:pt x="54384" y="274029"/>
                </a:cubicBezTo>
                <a:cubicBezTo>
                  <a:pt x="60861" y="275831"/>
                  <a:pt x="67698" y="277272"/>
                  <a:pt x="75974" y="277633"/>
                </a:cubicBezTo>
                <a:lnTo>
                  <a:pt x="355206" y="277633"/>
                </a:lnTo>
                <a:cubicBezTo>
                  <a:pt x="374277" y="276552"/>
                  <a:pt x="387950" y="271146"/>
                  <a:pt x="399105" y="261417"/>
                </a:cubicBezTo>
                <a:cubicBezTo>
                  <a:pt x="403063" y="257813"/>
                  <a:pt x="406662" y="253489"/>
                  <a:pt x="409540" y="248804"/>
                </a:cubicBezTo>
                <a:lnTo>
                  <a:pt x="381833" y="248804"/>
                </a:lnTo>
                <a:cubicBezTo>
                  <a:pt x="381833" y="248804"/>
                  <a:pt x="381833" y="248804"/>
                  <a:pt x="381473" y="248804"/>
                </a:cubicBezTo>
                <a:lnTo>
                  <a:pt x="49347" y="248804"/>
                </a:lnTo>
                <a:lnTo>
                  <a:pt x="20920" y="248804"/>
                </a:lnTo>
                <a:close/>
                <a:moveTo>
                  <a:pt x="196785" y="206175"/>
                </a:moveTo>
                <a:cubicBezTo>
                  <a:pt x="200815" y="206175"/>
                  <a:pt x="204112" y="209390"/>
                  <a:pt x="204112" y="213319"/>
                </a:cubicBezTo>
                <a:cubicBezTo>
                  <a:pt x="204112" y="216891"/>
                  <a:pt x="200815" y="220106"/>
                  <a:pt x="196785" y="220106"/>
                </a:cubicBezTo>
                <a:cubicBezTo>
                  <a:pt x="193121" y="220106"/>
                  <a:pt x="190190" y="216891"/>
                  <a:pt x="190190" y="213319"/>
                </a:cubicBezTo>
                <a:cubicBezTo>
                  <a:pt x="190190" y="209390"/>
                  <a:pt x="193121" y="206175"/>
                  <a:pt x="196785" y="206175"/>
                </a:cubicBezTo>
                <a:close/>
                <a:moveTo>
                  <a:pt x="262239" y="191888"/>
                </a:moveTo>
                <a:cubicBezTo>
                  <a:pt x="265902" y="191888"/>
                  <a:pt x="269199" y="195185"/>
                  <a:pt x="269199" y="199215"/>
                </a:cubicBezTo>
                <a:cubicBezTo>
                  <a:pt x="269199" y="202878"/>
                  <a:pt x="265902" y="205809"/>
                  <a:pt x="262239" y="205809"/>
                </a:cubicBezTo>
                <a:cubicBezTo>
                  <a:pt x="258209" y="205809"/>
                  <a:pt x="255278" y="202878"/>
                  <a:pt x="255278" y="199215"/>
                </a:cubicBezTo>
                <a:cubicBezTo>
                  <a:pt x="255278" y="195185"/>
                  <a:pt x="258209" y="191888"/>
                  <a:pt x="262239" y="191888"/>
                </a:cubicBezTo>
                <a:close/>
                <a:moveTo>
                  <a:pt x="159051" y="183950"/>
                </a:moveTo>
                <a:cubicBezTo>
                  <a:pt x="162715" y="183950"/>
                  <a:pt x="166012" y="187165"/>
                  <a:pt x="166012" y="191094"/>
                </a:cubicBezTo>
                <a:cubicBezTo>
                  <a:pt x="166012" y="194666"/>
                  <a:pt x="162715" y="197881"/>
                  <a:pt x="159051" y="197881"/>
                </a:cubicBezTo>
                <a:cubicBezTo>
                  <a:pt x="155021" y="197881"/>
                  <a:pt x="152090" y="194666"/>
                  <a:pt x="152090" y="191094"/>
                </a:cubicBezTo>
                <a:cubicBezTo>
                  <a:pt x="152090" y="187165"/>
                  <a:pt x="155021" y="183950"/>
                  <a:pt x="159051" y="183950"/>
                </a:cubicBezTo>
                <a:close/>
                <a:moveTo>
                  <a:pt x="177088" y="163040"/>
                </a:moveTo>
                <a:cubicBezTo>
                  <a:pt x="165573" y="163040"/>
                  <a:pt x="156937" y="168445"/>
                  <a:pt x="153699" y="170968"/>
                </a:cubicBezTo>
                <a:cubicBezTo>
                  <a:pt x="146862" y="175652"/>
                  <a:pt x="140744" y="181418"/>
                  <a:pt x="136426" y="188265"/>
                </a:cubicBezTo>
                <a:cubicBezTo>
                  <a:pt x="135347" y="190427"/>
                  <a:pt x="132828" y="194391"/>
                  <a:pt x="130309" y="199436"/>
                </a:cubicBezTo>
                <a:cubicBezTo>
                  <a:pt x="128510" y="203039"/>
                  <a:pt x="124552" y="204841"/>
                  <a:pt x="120594" y="203039"/>
                </a:cubicBezTo>
                <a:cubicBezTo>
                  <a:pt x="116276" y="201598"/>
                  <a:pt x="111598" y="200877"/>
                  <a:pt x="106560" y="200877"/>
                </a:cubicBezTo>
                <a:cubicBezTo>
                  <a:pt x="94686" y="200877"/>
                  <a:pt x="86410" y="205922"/>
                  <a:pt x="83171" y="208445"/>
                </a:cubicBezTo>
                <a:cubicBezTo>
                  <a:pt x="76334" y="213129"/>
                  <a:pt x="70217" y="219255"/>
                  <a:pt x="65899" y="225742"/>
                </a:cubicBezTo>
                <a:cubicBezTo>
                  <a:pt x="65179" y="227183"/>
                  <a:pt x="63380" y="230066"/>
                  <a:pt x="61581" y="233669"/>
                </a:cubicBezTo>
                <a:lnTo>
                  <a:pt x="369239" y="233669"/>
                </a:lnTo>
                <a:cubicBezTo>
                  <a:pt x="367440" y="230426"/>
                  <a:pt x="365641" y="227904"/>
                  <a:pt x="364561" y="225742"/>
                </a:cubicBezTo>
                <a:cubicBezTo>
                  <a:pt x="359883" y="218895"/>
                  <a:pt x="354126" y="213129"/>
                  <a:pt x="347649" y="208805"/>
                </a:cubicBezTo>
                <a:cubicBezTo>
                  <a:pt x="340452" y="203039"/>
                  <a:pt x="332896" y="200877"/>
                  <a:pt x="324260" y="200877"/>
                </a:cubicBezTo>
                <a:cubicBezTo>
                  <a:pt x="315984" y="200877"/>
                  <a:pt x="307348" y="203400"/>
                  <a:pt x="300871" y="208445"/>
                </a:cubicBezTo>
                <a:cubicBezTo>
                  <a:pt x="297632" y="210967"/>
                  <a:pt x="291875" y="209886"/>
                  <a:pt x="289716" y="205922"/>
                </a:cubicBezTo>
                <a:cubicBezTo>
                  <a:pt x="288277" y="203039"/>
                  <a:pt x="286837" y="201238"/>
                  <a:pt x="286118" y="199796"/>
                </a:cubicBezTo>
                <a:cubicBezTo>
                  <a:pt x="281080" y="192589"/>
                  <a:pt x="275323" y="186824"/>
                  <a:pt x="269205" y="182859"/>
                </a:cubicBezTo>
                <a:cubicBezTo>
                  <a:pt x="267766" y="181778"/>
                  <a:pt x="267046" y="181058"/>
                  <a:pt x="266327" y="180697"/>
                </a:cubicBezTo>
                <a:cubicBezTo>
                  <a:pt x="266327" y="180697"/>
                  <a:pt x="265967" y="180697"/>
                  <a:pt x="265607" y="180337"/>
                </a:cubicBezTo>
                <a:cubicBezTo>
                  <a:pt x="262728" y="178535"/>
                  <a:pt x="259490" y="177094"/>
                  <a:pt x="256251" y="176013"/>
                </a:cubicBezTo>
                <a:cubicBezTo>
                  <a:pt x="256251" y="176013"/>
                  <a:pt x="256251" y="176013"/>
                  <a:pt x="255892" y="176013"/>
                </a:cubicBezTo>
                <a:cubicBezTo>
                  <a:pt x="252653" y="175292"/>
                  <a:pt x="249055" y="174571"/>
                  <a:pt x="245456" y="174571"/>
                </a:cubicBezTo>
                <a:cubicBezTo>
                  <a:pt x="234302" y="174571"/>
                  <a:pt x="226025" y="179256"/>
                  <a:pt x="222427" y="182139"/>
                </a:cubicBezTo>
                <a:cubicBezTo>
                  <a:pt x="220988" y="183220"/>
                  <a:pt x="219548" y="183580"/>
                  <a:pt x="218109" y="183580"/>
                </a:cubicBezTo>
                <a:lnTo>
                  <a:pt x="217749" y="183580"/>
                </a:lnTo>
                <a:cubicBezTo>
                  <a:pt x="217749" y="183580"/>
                  <a:pt x="217389" y="183580"/>
                  <a:pt x="217030" y="183580"/>
                </a:cubicBezTo>
                <a:cubicBezTo>
                  <a:pt x="216310" y="183580"/>
                  <a:pt x="215950" y="183580"/>
                  <a:pt x="215230" y="183220"/>
                </a:cubicBezTo>
                <a:cubicBezTo>
                  <a:pt x="214871" y="183220"/>
                  <a:pt x="214511" y="183220"/>
                  <a:pt x="214151" y="182859"/>
                </a:cubicBezTo>
                <a:cubicBezTo>
                  <a:pt x="213431" y="182499"/>
                  <a:pt x="212352" y="181778"/>
                  <a:pt x="211632" y="181058"/>
                </a:cubicBezTo>
                <a:cubicBezTo>
                  <a:pt x="208753" y="177094"/>
                  <a:pt x="204795" y="173851"/>
                  <a:pt x="200837" y="170968"/>
                </a:cubicBezTo>
                <a:cubicBezTo>
                  <a:pt x="195440" y="167004"/>
                  <a:pt x="190042" y="164842"/>
                  <a:pt x="184285" y="163761"/>
                </a:cubicBezTo>
                <a:cubicBezTo>
                  <a:pt x="181766" y="163040"/>
                  <a:pt x="179607" y="163040"/>
                  <a:pt x="177088" y="163040"/>
                </a:cubicBezTo>
                <a:close/>
                <a:moveTo>
                  <a:pt x="237180" y="124122"/>
                </a:moveTo>
                <a:cubicBezTo>
                  <a:pt x="235021" y="124842"/>
                  <a:pt x="233942" y="126284"/>
                  <a:pt x="232502" y="128806"/>
                </a:cubicBezTo>
                <a:cubicBezTo>
                  <a:pt x="230703" y="131689"/>
                  <a:pt x="228184" y="136013"/>
                  <a:pt x="222427" y="138536"/>
                </a:cubicBezTo>
                <a:cubicBezTo>
                  <a:pt x="217749" y="140698"/>
                  <a:pt x="212712" y="140698"/>
                  <a:pt x="208034" y="139977"/>
                </a:cubicBezTo>
                <a:cubicBezTo>
                  <a:pt x="206235" y="139617"/>
                  <a:pt x="205515" y="138536"/>
                  <a:pt x="201917" y="139977"/>
                </a:cubicBezTo>
                <a:cubicBezTo>
                  <a:pt x="197239" y="142139"/>
                  <a:pt x="194360" y="145383"/>
                  <a:pt x="193640" y="150067"/>
                </a:cubicBezTo>
                <a:cubicBezTo>
                  <a:pt x="194720" y="150428"/>
                  <a:pt x="195799" y="151148"/>
                  <a:pt x="197239" y="151509"/>
                </a:cubicBezTo>
                <a:cubicBezTo>
                  <a:pt x="197958" y="151869"/>
                  <a:pt x="199038" y="152590"/>
                  <a:pt x="199758" y="152950"/>
                </a:cubicBezTo>
                <a:cubicBezTo>
                  <a:pt x="203356" y="154391"/>
                  <a:pt x="206235" y="156193"/>
                  <a:pt x="209473" y="158355"/>
                </a:cubicBezTo>
                <a:cubicBezTo>
                  <a:pt x="212712" y="160878"/>
                  <a:pt x="215950" y="163040"/>
                  <a:pt x="219189" y="166283"/>
                </a:cubicBezTo>
                <a:cubicBezTo>
                  <a:pt x="225306" y="162680"/>
                  <a:pt x="234302" y="159076"/>
                  <a:pt x="245456" y="159076"/>
                </a:cubicBezTo>
                <a:cubicBezTo>
                  <a:pt x="248695" y="159076"/>
                  <a:pt x="251933" y="159436"/>
                  <a:pt x="254812" y="160157"/>
                </a:cubicBezTo>
                <a:cubicBezTo>
                  <a:pt x="255532" y="160157"/>
                  <a:pt x="256251" y="160517"/>
                  <a:pt x="257691" y="160517"/>
                </a:cubicBezTo>
                <a:cubicBezTo>
                  <a:pt x="259490" y="161238"/>
                  <a:pt x="261649" y="161599"/>
                  <a:pt x="263808" y="162680"/>
                </a:cubicBezTo>
                <a:cubicBezTo>
                  <a:pt x="264528" y="162680"/>
                  <a:pt x="264887" y="162680"/>
                  <a:pt x="265607" y="163040"/>
                </a:cubicBezTo>
                <a:cubicBezTo>
                  <a:pt x="267046" y="152229"/>
                  <a:pt x="263088" y="142139"/>
                  <a:pt x="261649" y="138536"/>
                </a:cubicBezTo>
                <a:cubicBezTo>
                  <a:pt x="258410" y="131329"/>
                  <a:pt x="249055" y="118356"/>
                  <a:pt x="237180" y="124122"/>
                </a:cubicBezTo>
                <a:close/>
                <a:moveTo>
                  <a:pt x="220628" y="19259"/>
                </a:moveTo>
                <a:cubicBezTo>
                  <a:pt x="212352" y="25385"/>
                  <a:pt x="204795" y="36196"/>
                  <a:pt x="200837" y="49168"/>
                </a:cubicBezTo>
                <a:cubicBezTo>
                  <a:pt x="196519" y="62501"/>
                  <a:pt x="196519" y="75474"/>
                  <a:pt x="199758" y="85564"/>
                </a:cubicBezTo>
                <a:cubicBezTo>
                  <a:pt x="214151" y="71150"/>
                  <a:pt x="224586" y="39078"/>
                  <a:pt x="220628" y="19259"/>
                </a:cubicBezTo>
                <a:close/>
                <a:moveTo>
                  <a:pt x="223507" y="160"/>
                </a:moveTo>
                <a:cubicBezTo>
                  <a:pt x="224226" y="160"/>
                  <a:pt x="224586" y="160"/>
                  <a:pt x="224946" y="160"/>
                </a:cubicBezTo>
                <a:cubicBezTo>
                  <a:pt x="225666" y="-200"/>
                  <a:pt x="226025" y="160"/>
                  <a:pt x="226745" y="160"/>
                </a:cubicBezTo>
                <a:cubicBezTo>
                  <a:pt x="227105" y="160"/>
                  <a:pt x="227465" y="160"/>
                  <a:pt x="227825" y="521"/>
                </a:cubicBezTo>
                <a:cubicBezTo>
                  <a:pt x="228184" y="521"/>
                  <a:pt x="228904" y="881"/>
                  <a:pt x="229264" y="1241"/>
                </a:cubicBezTo>
                <a:cubicBezTo>
                  <a:pt x="229624" y="1602"/>
                  <a:pt x="229984" y="1602"/>
                  <a:pt x="230343" y="1962"/>
                </a:cubicBezTo>
                <a:cubicBezTo>
                  <a:pt x="230703" y="2322"/>
                  <a:pt x="231063" y="2683"/>
                  <a:pt x="231423" y="3403"/>
                </a:cubicBezTo>
                <a:cubicBezTo>
                  <a:pt x="231423" y="3403"/>
                  <a:pt x="231783" y="3764"/>
                  <a:pt x="232143" y="4124"/>
                </a:cubicBezTo>
                <a:cubicBezTo>
                  <a:pt x="232143" y="4124"/>
                  <a:pt x="232143" y="4484"/>
                  <a:pt x="232502" y="4845"/>
                </a:cubicBezTo>
                <a:cubicBezTo>
                  <a:pt x="245097" y="31151"/>
                  <a:pt x="228904" y="84123"/>
                  <a:pt x="204076" y="101780"/>
                </a:cubicBezTo>
                <a:lnTo>
                  <a:pt x="219908" y="119798"/>
                </a:lnTo>
                <a:cubicBezTo>
                  <a:pt x="222067" y="116554"/>
                  <a:pt x="224946" y="112590"/>
                  <a:pt x="230343" y="110068"/>
                </a:cubicBezTo>
                <a:cubicBezTo>
                  <a:pt x="247975" y="102140"/>
                  <a:pt x="265967" y="110789"/>
                  <a:pt x="275682" y="132410"/>
                </a:cubicBezTo>
                <a:cubicBezTo>
                  <a:pt x="281440" y="145022"/>
                  <a:pt x="282519" y="159076"/>
                  <a:pt x="278921" y="170968"/>
                </a:cubicBezTo>
                <a:cubicBezTo>
                  <a:pt x="286477" y="176013"/>
                  <a:pt x="293314" y="182859"/>
                  <a:pt x="298712" y="191148"/>
                </a:cubicBezTo>
                <a:cubicBezTo>
                  <a:pt x="298712" y="191508"/>
                  <a:pt x="299072" y="191508"/>
                  <a:pt x="299072" y="191508"/>
                </a:cubicBezTo>
                <a:cubicBezTo>
                  <a:pt x="306628" y="187544"/>
                  <a:pt x="315264" y="185382"/>
                  <a:pt x="324260" y="185382"/>
                </a:cubicBezTo>
                <a:cubicBezTo>
                  <a:pt x="336494" y="185382"/>
                  <a:pt x="346929" y="188986"/>
                  <a:pt x="356645" y="196193"/>
                </a:cubicBezTo>
                <a:cubicBezTo>
                  <a:pt x="364561" y="201598"/>
                  <a:pt x="371758" y="208805"/>
                  <a:pt x="377515" y="217454"/>
                </a:cubicBezTo>
                <a:cubicBezTo>
                  <a:pt x="378955" y="219616"/>
                  <a:pt x="382553" y="225381"/>
                  <a:pt x="386151" y="233669"/>
                </a:cubicBezTo>
                <a:lnTo>
                  <a:pt x="423214" y="233669"/>
                </a:lnTo>
                <a:cubicBezTo>
                  <a:pt x="425733" y="233669"/>
                  <a:pt x="428252" y="235111"/>
                  <a:pt x="429691" y="237273"/>
                </a:cubicBezTo>
                <a:cubicBezTo>
                  <a:pt x="431130" y="239435"/>
                  <a:pt x="431130" y="242318"/>
                  <a:pt x="430051" y="244840"/>
                </a:cubicBezTo>
                <a:cubicBezTo>
                  <a:pt x="423934" y="256372"/>
                  <a:pt x="417097" y="265381"/>
                  <a:pt x="409181" y="272588"/>
                </a:cubicBezTo>
                <a:cubicBezTo>
                  <a:pt x="395867" y="284840"/>
                  <a:pt x="378595" y="291686"/>
                  <a:pt x="356285" y="293128"/>
                </a:cubicBezTo>
                <a:cubicBezTo>
                  <a:pt x="355925" y="293128"/>
                  <a:pt x="355925" y="293128"/>
                  <a:pt x="355565" y="293128"/>
                </a:cubicBezTo>
                <a:lnTo>
                  <a:pt x="75255" y="293128"/>
                </a:lnTo>
                <a:cubicBezTo>
                  <a:pt x="65539" y="292407"/>
                  <a:pt x="57263" y="290966"/>
                  <a:pt x="50066" y="288443"/>
                </a:cubicBezTo>
                <a:cubicBezTo>
                  <a:pt x="28476" y="281957"/>
                  <a:pt x="12644" y="267903"/>
                  <a:pt x="769" y="244840"/>
                </a:cubicBezTo>
                <a:cubicBezTo>
                  <a:pt x="-310" y="242318"/>
                  <a:pt x="-310" y="239435"/>
                  <a:pt x="1129" y="237273"/>
                </a:cubicBezTo>
                <a:cubicBezTo>
                  <a:pt x="2568" y="235111"/>
                  <a:pt x="5087" y="233669"/>
                  <a:pt x="7606" y="233669"/>
                </a:cubicBezTo>
                <a:lnTo>
                  <a:pt x="44309" y="233669"/>
                </a:lnTo>
                <a:cubicBezTo>
                  <a:pt x="47907" y="226102"/>
                  <a:pt x="51146" y="220336"/>
                  <a:pt x="53305" y="217093"/>
                </a:cubicBezTo>
                <a:cubicBezTo>
                  <a:pt x="58343" y="208805"/>
                  <a:pt x="65899" y="201598"/>
                  <a:pt x="74175" y="195832"/>
                </a:cubicBezTo>
                <a:cubicBezTo>
                  <a:pt x="86050" y="186463"/>
                  <a:pt x="104401" y="182859"/>
                  <a:pt x="119514" y="186824"/>
                </a:cubicBezTo>
                <a:cubicBezTo>
                  <a:pt x="121313" y="183940"/>
                  <a:pt x="122753" y="181418"/>
                  <a:pt x="123832" y="179616"/>
                </a:cubicBezTo>
                <a:cubicBezTo>
                  <a:pt x="129230" y="171688"/>
                  <a:pt x="136426" y="163761"/>
                  <a:pt x="145062" y="157995"/>
                </a:cubicBezTo>
                <a:cubicBezTo>
                  <a:pt x="150100" y="154391"/>
                  <a:pt x="161615" y="147545"/>
                  <a:pt x="177088" y="147545"/>
                </a:cubicBezTo>
                <a:cubicBezTo>
                  <a:pt x="177808" y="147545"/>
                  <a:pt x="178168" y="147545"/>
                  <a:pt x="178527" y="147545"/>
                </a:cubicBezTo>
                <a:cubicBezTo>
                  <a:pt x="180327" y="138176"/>
                  <a:pt x="186444" y="130248"/>
                  <a:pt x="195440" y="125924"/>
                </a:cubicBezTo>
                <a:cubicBezTo>
                  <a:pt x="197958" y="124842"/>
                  <a:pt x="200837" y="124482"/>
                  <a:pt x="203716" y="124482"/>
                </a:cubicBezTo>
                <a:lnTo>
                  <a:pt x="152979" y="67546"/>
                </a:lnTo>
                <a:cubicBezTo>
                  <a:pt x="150100" y="64303"/>
                  <a:pt x="150460" y="59619"/>
                  <a:pt x="153699" y="56375"/>
                </a:cubicBezTo>
                <a:cubicBezTo>
                  <a:pt x="156578" y="53853"/>
                  <a:pt x="161615" y="53853"/>
                  <a:pt x="164494" y="57096"/>
                </a:cubicBezTo>
                <a:lnTo>
                  <a:pt x="182486" y="77636"/>
                </a:lnTo>
                <a:cubicBezTo>
                  <a:pt x="181406" y="67186"/>
                  <a:pt x="182486" y="56015"/>
                  <a:pt x="186084" y="44844"/>
                </a:cubicBezTo>
                <a:cubicBezTo>
                  <a:pt x="192921" y="23583"/>
                  <a:pt x="205875" y="7367"/>
                  <a:pt x="221707" y="521"/>
                </a:cubicBezTo>
                <a:cubicBezTo>
                  <a:pt x="222067" y="521"/>
                  <a:pt x="222427" y="521"/>
                  <a:pt x="222427" y="521"/>
                </a:cubicBezTo>
                <a:cubicBezTo>
                  <a:pt x="222787" y="160"/>
                  <a:pt x="223147" y="160"/>
                  <a:pt x="223507" y="160"/>
                </a:cubicBezTo>
                <a:close/>
              </a:path>
            </a:pathLst>
          </a:custGeom>
          <a:solidFill>
            <a:schemeClr val="accent4"/>
          </a:solidFill>
          <a:ln>
            <a:solidFill>
              <a:schemeClr val="accent4"/>
            </a:solidFill>
          </a:ln>
          <a:effectLst/>
        </p:spPr>
        <p:txBody>
          <a:bodyPr anchor="ctr"/>
          <a:lstStyle/>
          <a:p>
            <a:endParaRPr lang="en-US">
              <a:latin typeface="Open Sans Light" panose="020B0306030504020204" pitchFamily="34" charset="0"/>
            </a:endParaRPr>
          </a:p>
        </p:txBody>
      </p:sp>
      <p:sp>
        <p:nvSpPr>
          <p:cNvPr id="54" name="Freeform 261">
            <a:extLst>
              <a:ext uri="{FF2B5EF4-FFF2-40B4-BE49-F238E27FC236}">
                <a16:creationId xmlns:a16="http://schemas.microsoft.com/office/drawing/2014/main" id="{3F13FF72-4B92-485B-85F6-CB9EF6EBA4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99338" y="3107998"/>
            <a:ext cx="424677" cy="317569"/>
          </a:xfrm>
          <a:custGeom>
            <a:avLst/>
            <a:gdLst>
              <a:gd name="T0" fmla="*/ 27646634 w 1106"/>
              <a:gd name="T1" fmla="*/ 6623893 h 881"/>
              <a:gd name="T2" fmla="*/ 28295846 w 1106"/>
              <a:gd name="T3" fmla="*/ 8701879 h 881"/>
              <a:gd name="T4" fmla="*/ 29723608 w 1106"/>
              <a:gd name="T5" fmla="*/ 31300599 h 881"/>
              <a:gd name="T6" fmla="*/ 22454739 w 1106"/>
              <a:gd name="T7" fmla="*/ 8312301 h 881"/>
              <a:gd name="T8" fmla="*/ 33747137 w 1106"/>
              <a:gd name="T9" fmla="*/ 92733065 h 881"/>
              <a:gd name="T10" fmla="*/ 6879054 w 1106"/>
              <a:gd name="T11" fmla="*/ 47405525 h 881"/>
              <a:gd name="T12" fmla="*/ 34266291 w 1106"/>
              <a:gd name="T13" fmla="*/ 35326830 h 881"/>
              <a:gd name="T14" fmla="*/ 35434656 w 1106"/>
              <a:gd name="T15" fmla="*/ 34807154 h 881"/>
              <a:gd name="T16" fmla="*/ 72167016 w 1106"/>
              <a:gd name="T17" fmla="*/ 48704356 h 881"/>
              <a:gd name="T18" fmla="*/ 84108267 w 1106"/>
              <a:gd name="T19" fmla="*/ 48054940 h 881"/>
              <a:gd name="T20" fmla="*/ 84108267 w 1106"/>
              <a:gd name="T21" fmla="*/ 48054940 h 881"/>
              <a:gd name="T22" fmla="*/ 105135243 w 1106"/>
              <a:gd name="T23" fmla="*/ 101175105 h 881"/>
              <a:gd name="T24" fmla="*/ 36732360 w 1106"/>
              <a:gd name="T25" fmla="*/ 100136112 h 881"/>
              <a:gd name="T26" fmla="*/ 57759697 w 1106"/>
              <a:gd name="T27" fmla="*/ 47535264 h 881"/>
              <a:gd name="T28" fmla="*/ 58148792 w 1106"/>
              <a:gd name="T29" fmla="*/ 46756110 h 881"/>
              <a:gd name="T30" fmla="*/ 107601313 w 1106"/>
              <a:gd name="T31" fmla="*/ 35326830 h 881"/>
              <a:gd name="T32" fmla="*/ 109159133 w 1106"/>
              <a:gd name="T33" fmla="*/ 35976246 h 881"/>
              <a:gd name="T34" fmla="*/ 136805767 w 1106"/>
              <a:gd name="T35" fmla="*/ 48054940 h 881"/>
              <a:gd name="T36" fmla="*/ 137324921 w 1106"/>
              <a:gd name="T37" fmla="*/ 48444518 h 881"/>
              <a:gd name="T38" fmla="*/ 90338469 w 1106"/>
              <a:gd name="T39" fmla="*/ 48574257 h 881"/>
              <a:gd name="T40" fmla="*/ 116167885 w 1106"/>
              <a:gd name="T41" fmla="*/ 17273658 h 881"/>
              <a:gd name="T42" fmla="*/ 117336251 w 1106"/>
              <a:gd name="T43" fmla="*/ 6623893 h 881"/>
              <a:gd name="T44" fmla="*/ 120321473 w 1106"/>
              <a:gd name="T45" fmla="*/ 7273309 h 881"/>
              <a:gd name="T46" fmla="*/ 113701816 w 1106"/>
              <a:gd name="T47" fmla="*/ 31950014 h 881"/>
              <a:gd name="T48" fmla="*/ 30761915 w 1106"/>
              <a:gd name="T49" fmla="*/ 100006013 h 881"/>
              <a:gd name="T50" fmla="*/ 30761915 w 1106"/>
              <a:gd name="T51" fmla="*/ 100006013 h 881"/>
              <a:gd name="T52" fmla="*/ 31800222 w 1106"/>
              <a:gd name="T53" fmla="*/ 103902506 h 881"/>
              <a:gd name="T54" fmla="*/ 109937683 w 1106"/>
              <a:gd name="T55" fmla="*/ 105071237 h 881"/>
              <a:gd name="T56" fmla="*/ 111106049 w 1106"/>
              <a:gd name="T57" fmla="*/ 101304844 h 881"/>
              <a:gd name="T58" fmla="*/ 110975990 w 1106"/>
              <a:gd name="T59" fmla="*/ 100655428 h 881"/>
              <a:gd name="T60" fmla="*/ 143295366 w 1106"/>
              <a:gd name="T61" fmla="*/ 46626371 h 881"/>
              <a:gd name="T62" fmla="*/ 140829297 w 1106"/>
              <a:gd name="T63" fmla="*/ 43639132 h 881"/>
              <a:gd name="T64" fmla="*/ 124475061 w 1106"/>
              <a:gd name="T65" fmla="*/ 3636654 h 881"/>
              <a:gd name="T66" fmla="*/ 114740123 w 1106"/>
              <a:gd name="T67" fmla="*/ 1818147 h 881"/>
              <a:gd name="T68" fmla="*/ 110716594 w 1106"/>
              <a:gd name="T69" fmla="*/ 17273658 h 881"/>
              <a:gd name="T70" fmla="*/ 107990768 w 1106"/>
              <a:gd name="T71" fmla="*/ 29482452 h 881"/>
              <a:gd name="T72" fmla="*/ 107861069 w 1106"/>
              <a:gd name="T73" fmla="*/ 29352352 h 881"/>
              <a:gd name="T74" fmla="*/ 106692704 w 1106"/>
              <a:gd name="T75" fmla="*/ 29222614 h 881"/>
              <a:gd name="T76" fmla="*/ 106173550 w 1106"/>
              <a:gd name="T77" fmla="*/ 29352352 h 881"/>
              <a:gd name="T78" fmla="*/ 105264942 w 1106"/>
              <a:gd name="T79" fmla="*/ 29741930 h 881"/>
              <a:gd name="T80" fmla="*/ 104875847 w 1106"/>
              <a:gd name="T81" fmla="*/ 30131867 h 881"/>
              <a:gd name="T82" fmla="*/ 88261855 w 1106"/>
              <a:gd name="T83" fmla="*/ 43379293 h 881"/>
              <a:gd name="T84" fmla="*/ 87872400 w 1106"/>
              <a:gd name="T85" fmla="*/ 42729878 h 881"/>
              <a:gd name="T86" fmla="*/ 87612643 w 1106"/>
              <a:gd name="T87" fmla="*/ 42340301 h 881"/>
              <a:gd name="T88" fmla="*/ 86704034 w 1106"/>
              <a:gd name="T89" fmla="*/ 41690885 h 881"/>
              <a:gd name="T90" fmla="*/ 86184881 w 1106"/>
              <a:gd name="T91" fmla="*/ 41431047 h 881"/>
              <a:gd name="T92" fmla="*/ 85276272 w 1106"/>
              <a:gd name="T93" fmla="*/ 41431047 h 881"/>
              <a:gd name="T94" fmla="*/ 84887177 w 1106"/>
              <a:gd name="T95" fmla="*/ 41431047 h 881"/>
              <a:gd name="T96" fmla="*/ 53735807 w 1106"/>
              <a:gd name="T97" fmla="*/ 42470040 h 881"/>
              <a:gd name="T98" fmla="*/ 53735807 w 1106"/>
              <a:gd name="T99" fmla="*/ 42600139 h 881"/>
              <a:gd name="T100" fmla="*/ 38290181 w 1106"/>
              <a:gd name="T101" fmla="*/ 29612191 h 881"/>
              <a:gd name="T102" fmla="*/ 37900725 w 1106"/>
              <a:gd name="T103" fmla="*/ 29222614 h 881"/>
              <a:gd name="T104" fmla="*/ 36992117 w 1106"/>
              <a:gd name="T105" fmla="*/ 28833036 h 881"/>
              <a:gd name="T106" fmla="*/ 36602662 w 1106"/>
              <a:gd name="T107" fmla="*/ 28702937 h 881"/>
              <a:gd name="T108" fmla="*/ 35434656 w 1106"/>
              <a:gd name="T109" fmla="*/ 28833036 h 881"/>
              <a:gd name="T110" fmla="*/ 34915143 w 1106"/>
              <a:gd name="T111" fmla="*/ 29092514 h 881"/>
              <a:gd name="T112" fmla="*/ 32968227 w 1106"/>
              <a:gd name="T113" fmla="*/ 17273658 h 881"/>
              <a:gd name="T114" fmla="*/ 30242761 w 1106"/>
              <a:gd name="T115" fmla="*/ 1688408 h 881"/>
              <a:gd name="T116" fmla="*/ 18301511 w 1106"/>
              <a:gd name="T117" fmla="*/ 4805386 h 881"/>
              <a:gd name="T118" fmla="*/ 2336371 w 1106"/>
              <a:gd name="T119" fmla="*/ 43249554 h 881"/>
              <a:gd name="T120" fmla="*/ 31540465 w 1106"/>
              <a:gd name="T121" fmla="*/ 97928028 h 881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106" h="881">
                <a:moveTo>
                  <a:pt x="173" y="64"/>
                </a:moveTo>
                <a:lnTo>
                  <a:pt x="173" y="64"/>
                </a:lnTo>
                <a:cubicBezTo>
                  <a:pt x="187" y="47"/>
                  <a:pt x="204" y="47"/>
                  <a:pt x="213" y="51"/>
                </a:cubicBezTo>
                <a:cubicBezTo>
                  <a:pt x="219" y="54"/>
                  <a:pt x="220" y="58"/>
                  <a:pt x="218" y="67"/>
                </a:cubicBezTo>
                <a:cubicBezTo>
                  <a:pt x="214" y="88"/>
                  <a:pt x="212" y="111"/>
                  <a:pt x="212" y="133"/>
                </a:cubicBezTo>
                <a:cubicBezTo>
                  <a:pt x="212" y="170"/>
                  <a:pt x="218" y="206"/>
                  <a:pt x="229" y="241"/>
                </a:cubicBezTo>
                <a:lnTo>
                  <a:pt x="70" y="311"/>
                </a:lnTo>
                <a:cubicBezTo>
                  <a:pt x="81" y="221"/>
                  <a:pt x="116" y="136"/>
                  <a:pt x="173" y="64"/>
                </a:cubicBezTo>
                <a:close/>
                <a:moveTo>
                  <a:pt x="398" y="368"/>
                </a:moveTo>
                <a:lnTo>
                  <a:pt x="260" y="714"/>
                </a:lnTo>
                <a:cubicBezTo>
                  <a:pt x="143" y="633"/>
                  <a:pt x="66" y="509"/>
                  <a:pt x="47" y="368"/>
                </a:cubicBezTo>
                <a:lnTo>
                  <a:pt x="53" y="365"/>
                </a:lnTo>
                <a:lnTo>
                  <a:pt x="264" y="272"/>
                </a:lnTo>
                <a:lnTo>
                  <a:pt x="273" y="268"/>
                </a:lnTo>
                <a:cubicBezTo>
                  <a:pt x="307" y="310"/>
                  <a:pt x="350" y="345"/>
                  <a:pt x="398" y="368"/>
                </a:cubicBezTo>
                <a:close/>
                <a:moveTo>
                  <a:pt x="556" y="375"/>
                </a:moveTo>
                <a:lnTo>
                  <a:pt x="556" y="375"/>
                </a:lnTo>
                <a:cubicBezTo>
                  <a:pt x="587" y="375"/>
                  <a:pt x="617" y="371"/>
                  <a:pt x="646" y="364"/>
                </a:cubicBezTo>
                <a:lnTo>
                  <a:pt x="648" y="370"/>
                </a:lnTo>
                <a:lnTo>
                  <a:pt x="810" y="779"/>
                </a:lnTo>
                <a:cubicBezTo>
                  <a:pt x="730" y="817"/>
                  <a:pt x="644" y="837"/>
                  <a:pt x="555" y="837"/>
                </a:cubicBezTo>
                <a:cubicBezTo>
                  <a:pt x="460" y="837"/>
                  <a:pt x="366" y="814"/>
                  <a:pt x="283" y="771"/>
                </a:cubicBezTo>
                <a:lnTo>
                  <a:pt x="445" y="366"/>
                </a:lnTo>
                <a:cubicBezTo>
                  <a:pt x="445" y="366"/>
                  <a:pt x="445" y="366"/>
                  <a:pt x="445" y="365"/>
                </a:cubicBezTo>
                <a:lnTo>
                  <a:pt x="448" y="360"/>
                </a:lnTo>
                <a:cubicBezTo>
                  <a:pt x="483" y="370"/>
                  <a:pt x="519" y="375"/>
                  <a:pt x="556" y="375"/>
                </a:cubicBezTo>
                <a:close/>
                <a:moveTo>
                  <a:pt x="829" y="272"/>
                </a:moveTo>
                <a:lnTo>
                  <a:pt x="839" y="276"/>
                </a:lnTo>
                <a:cubicBezTo>
                  <a:pt x="840" y="277"/>
                  <a:pt x="840" y="277"/>
                  <a:pt x="841" y="277"/>
                </a:cubicBezTo>
                <a:cubicBezTo>
                  <a:pt x="841" y="277"/>
                  <a:pt x="841" y="277"/>
                  <a:pt x="842" y="277"/>
                </a:cubicBezTo>
                <a:lnTo>
                  <a:pt x="1054" y="370"/>
                </a:lnTo>
                <a:lnTo>
                  <a:pt x="1058" y="373"/>
                </a:lnTo>
                <a:cubicBezTo>
                  <a:pt x="1037" y="515"/>
                  <a:pt x="954" y="643"/>
                  <a:pt x="834" y="722"/>
                </a:cubicBezTo>
                <a:lnTo>
                  <a:pt x="696" y="374"/>
                </a:lnTo>
                <a:cubicBezTo>
                  <a:pt x="748" y="351"/>
                  <a:pt x="793" y="316"/>
                  <a:pt x="829" y="272"/>
                </a:cubicBezTo>
                <a:close/>
                <a:moveTo>
                  <a:pt x="895" y="133"/>
                </a:moveTo>
                <a:lnTo>
                  <a:pt x="895" y="133"/>
                </a:lnTo>
                <a:cubicBezTo>
                  <a:pt x="895" y="118"/>
                  <a:pt x="894" y="103"/>
                  <a:pt x="892" y="86"/>
                </a:cubicBezTo>
                <a:cubicBezTo>
                  <a:pt x="888" y="70"/>
                  <a:pt x="896" y="56"/>
                  <a:pt x="904" y="51"/>
                </a:cubicBezTo>
                <a:cubicBezTo>
                  <a:pt x="912" y="47"/>
                  <a:pt x="920" y="49"/>
                  <a:pt x="927" y="56"/>
                </a:cubicBezTo>
                <a:cubicBezTo>
                  <a:pt x="990" y="131"/>
                  <a:pt x="1027" y="221"/>
                  <a:pt x="1038" y="317"/>
                </a:cubicBezTo>
                <a:lnTo>
                  <a:pt x="876" y="246"/>
                </a:lnTo>
                <a:cubicBezTo>
                  <a:pt x="889" y="210"/>
                  <a:pt x="895" y="172"/>
                  <a:pt x="895" y="133"/>
                </a:cubicBezTo>
                <a:close/>
                <a:moveTo>
                  <a:pt x="243" y="754"/>
                </a:moveTo>
                <a:lnTo>
                  <a:pt x="237" y="770"/>
                </a:lnTo>
                <a:cubicBezTo>
                  <a:pt x="231" y="781"/>
                  <a:pt x="235" y="794"/>
                  <a:pt x="245" y="800"/>
                </a:cubicBezTo>
                <a:cubicBezTo>
                  <a:pt x="339" y="852"/>
                  <a:pt x="446" y="880"/>
                  <a:pt x="555" y="880"/>
                </a:cubicBezTo>
                <a:cubicBezTo>
                  <a:pt x="657" y="880"/>
                  <a:pt x="756" y="855"/>
                  <a:pt x="847" y="809"/>
                </a:cubicBezTo>
                <a:cubicBezTo>
                  <a:pt x="857" y="803"/>
                  <a:pt x="861" y="791"/>
                  <a:pt x="856" y="780"/>
                </a:cubicBezTo>
                <a:cubicBezTo>
                  <a:pt x="855" y="778"/>
                  <a:pt x="855" y="776"/>
                  <a:pt x="855" y="775"/>
                </a:cubicBezTo>
                <a:lnTo>
                  <a:pt x="850" y="763"/>
                </a:lnTo>
                <a:cubicBezTo>
                  <a:pt x="990" y="673"/>
                  <a:pt x="1085" y="524"/>
                  <a:pt x="1104" y="359"/>
                </a:cubicBezTo>
                <a:cubicBezTo>
                  <a:pt x="1105" y="347"/>
                  <a:pt x="1097" y="337"/>
                  <a:pt x="1085" y="336"/>
                </a:cubicBezTo>
                <a:cubicBezTo>
                  <a:pt x="1084" y="336"/>
                  <a:pt x="1083" y="336"/>
                  <a:pt x="1082" y="336"/>
                </a:cubicBezTo>
                <a:cubicBezTo>
                  <a:pt x="1075" y="222"/>
                  <a:pt x="1033" y="116"/>
                  <a:pt x="959" y="28"/>
                </a:cubicBezTo>
                <a:cubicBezTo>
                  <a:pt x="938" y="5"/>
                  <a:pt x="909" y="0"/>
                  <a:pt x="884" y="14"/>
                </a:cubicBezTo>
                <a:cubicBezTo>
                  <a:pt x="856" y="29"/>
                  <a:pt x="842" y="64"/>
                  <a:pt x="850" y="94"/>
                </a:cubicBezTo>
                <a:cubicBezTo>
                  <a:pt x="852" y="106"/>
                  <a:pt x="853" y="120"/>
                  <a:pt x="853" y="133"/>
                </a:cubicBezTo>
                <a:cubicBezTo>
                  <a:pt x="853" y="166"/>
                  <a:pt x="847" y="198"/>
                  <a:pt x="837" y="229"/>
                </a:cubicBezTo>
                <a:lnTo>
                  <a:pt x="832" y="227"/>
                </a:lnTo>
                <a:cubicBezTo>
                  <a:pt x="832" y="226"/>
                  <a:pt x="831" y="226"/>
                  <a:pt x="831" y="226"/>
                </a:cubicBezTo>
                <a:cubicBezTo>
                  <a:pt x="829" y="226"/>
                  <a:pt x="828" y="226"/>
                  <a:pt x="826" y="225"/>
                </a:cubicBezTo>
                <a:cubicBezTo>
                  <a:pt x="825" y="225"/>
                  <a:pt x="823" y="225"/>
                  <a:pt x="822" y="225"/>
                </a:cubicBezTo>
                <a:cubicBezTo>
                  <a:pt x="821" y="225"/>
                  <a:pt x="819" y="226"/>
                  <a:pt x="818" y="226"/>
                </a:cubicBezTo>
                <a:cubicBezTo>
                  <a:pt x="817" y="226"/>
                  <a:pt x="816" y="227"/>
                  <a:pt x="815" y="227"/>
                </a:cubicBezTo>
                <a:cubicBezTo>
                  <a:pt x="813" y="228"/>
                  <a:pt x="812" y="229"/>
                  <a:pt x="811" y="229"/>
                </a:cubicBezTo>
                <a:cubicBezTo>
                  <a:pt x="810" y="231"/>
                  <a:pt x="809" y="231"/>
                  <a:pt x="808" y="232"/>
                </a:cubicBezTo>
                <a:cubicBezTo>
                  <a:pt x="808" y="233"/>
                  <a:pt x="807" y="233"/>
                  <a:pt x="807" y="234"/>
                </a:cubicBezTo>
                <a:cubicBezTo>
                  <a:pt x="774" y="278"/>
                  <a:pt x="730" y="312"/>
                  <a:pt x="680" y="334"/>
                </a:cubicBezTo>
                <a:lnTo>
                  <a:pt x="679" y="332"/>
                </a:lnTo>
                <a:cubicBezTo>
                  <a:pt x="678" y="331"/>
                  <a:pt x="678" y="330"/>
                  <a:pt x="677" y="329"/>
                </a:cubicBezTo>
                <a:cubicBezTo>
                  <a:pt x="677" y="328"/>
                  <a:pt x="676" y="327"/>
                  <a:pt x="675" y="326"/>
                </a:cubicBezTo>
                <a:cubicBezTo>
                  <a:pt x="674" y="325"/>
                  <a:pt x="673" y="324"/>
                  <a:pt x="672" y="323"/>
                </a:cubicBezTo>
                <a:cubicBezTo>
                  <a:pt x="671" y="322"/>
                  <a:pt x="670" y="322"/>
                  <a:pt x="668" y="321"/>
                </a:cubicBezTo>
                <a:cubicBezTo>
                  <a:pt x="667" y="320"/>
                  <a:pt x="666" y="320"/>
                  <a:pt x="664" y="319"/>
                </a:cubicBezTo>
                <a:cubicBezTo>
                  <a:pt x="663" y="319"/>
                  <a:pt x="662" y="319"/>
                  <a:pt x="661" y="319"/>
                </a:cubicBezTo>
                <a:cubicBezTo>
                  <a:pt x="660" y="319"/>
                  <a:pt x="658" y="319"/>
                  <a:pt x="657" y="319"/>
                </a:cubicBezTo>
                <a:cubicBezTo>
                  <a:pt x="656" y="319"/>
                  <a:pt x="654" y="319"/>
                  <a:pt x="654" y="319"/>
                </a:cubicBezTo>
                <a:cubicBezTo>
                  <a:pt x="584" y="338"/>
                  <a:pt x="509" y="336"/>
                  <a:pt x="441" y="313"/>
                </a:cubicBezTo>
                <a:cubicBezTo>
                  <a:pt x="429" y="310"/>
                  <a:pt x="417" y="316"/>
                  <a:pt x="414" y="327"/>
                </a:cubicBezTo>
                <a:lnTo>
                  <a:pt x="414" y="328"/>
                </a:lnTo>
                <a:cubicBezTo>
                  <a:pt x="367" y="305"/>
                  <a:pt x="327" y="272"/>
                  <a:pt x="297" y="230"/>
                </a:cubicBezTo>
                <a:cubicBezTo>
                  <a:pt x="297" y="229"/>
                  <a:pt x="295" y="229"/>
                  <a:pt x="295" y="228"/>
                </a:cubicBezTo>
                <a:cubicBezTo>
                  <a:pt x="294" y="227"/>
                  <a:pt x="293" y="226"/>
                  <a:pt x="292" y="225"/>
                </a:cubicBezTo>
                <a:cubicBezTo>
                  <a:pt x="292" y="225"/>
                  <a:pt x="290" y="224"/>
                  <a:pt x="289" y="224"/>
                </a:cubicBezTo>
                <a:cubicBezTo>
                  <a:pt x="288" y="223"/>
                  <a:pt x="286" y="222"/>
                  <a:pt x="285" y="222"/>
                </a:cubicBezTo>
                <a:cubicBezTo>
                  <a:pt x="284" y="222"/>
                  <a:pt x="283" y="221"/>
                  <a:pt x="282" y="221"/>
                </a:cubicBezTo>
                <a:cubicBezTo>
                  <a:pt x="280" y="221"/>
                  <a:pt x="278" y="221"/>
                  <a:pt x="277" y="221"/>
                </a:cubicBezTo>
                <a:cubicBezTo>
                  <a:pt x="275" y="222"/>
                  <a:pt x="274" y="222"/>
                  <a:pt x="273" y="222"/>
                </a:cubicBezTo>
                <a:cubicBezTo>
                  <a:pt x="272" y="222"/>
                  <a:pt x="272" y="222"/>
                  <a:pt x="271" y="223"/>
                </a:cubicBezTo>
                <a:lnTo>
                  <a:pt x="269" y="224"/>
                </a:lnTo>
                <a:cubicBezTo>
                  <a:pt x="259" y="194"/>
                  <a:pt x="254" y="164"/>
                  <a:pt x="254" y="133"/>
                </a:cubicBezTo>
                <a:cubicBezTo>
                  <a:pt x="254" y="114"/>
                  <a:pt x="256" y="94"/>
                  <a:pt x="260" y="77"/>
                </a:cubicBezTo>
                <a:cubicBezTo>
                  <a:pt x="267" y="50"/>
                  <a:pt x="256" y="25"/>
                  <a:pt x="233" y="13"/>
                </a:cubicBezTo>
                <a:cubicBezTo>
                  <a:pt x="208" y="1"/>
                  <a:pt x="169" y="3"/>
                  <a:pt x="141" y="37"/>
                </a:cubicBezTo>
                <a:cubicBezTo>
                  <a:pt x="72" y="122"/>
                  <a:pt x="33" y="223"/>
                  <a:pt x="25" y="330"/>
                </a:cubicBezTo>
                <a:lnTo>
                  <a:pt x="18" y="333"/>
                </a:lnTo>
                <a:cubicBezTo>
                  <a:pt x="8" y="336"/>
                  <a:pt x="0" y="346"/>
                  <a:pt x="1" y="357"/>
                </a:cubicBezTo>
                <a:cubicBezTo>
                  <a:pt x="20" y="521"/>
                  <a:pt x="108" y="664"/>
                  <a:pt x="243" y="754"/>
                </a:cubicBezTo>
                <a:close/>
              </a:path>
            </a:pathLst>
          </a:cu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n-US">
              <a:latin typeface="Raleway Light" panose="020B0403030101060003" pitchFamily="34" charset="77"/>
            </a:endParaRPr>
          </a:p>
        </p:txBody>
      </p:sp>
      <p:sp>
        <p:nvSpPr>
          <p:cNvPr id="55" name="Freeform 320">
            <a:extLst>
              <a:ext uri="{FF2B5EF4-FFF2-40B4-BE49-F238E27FC236}">
                <a16:creationId xmlns:a16="http://schemas.microsoft.com/office/drawing/2014/main" id="{55DD4C37-6221-4FB5-B266-CA07A8C411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4349" y="3051638"/>
            <a:ext cx="347979" cy="373929"/>
          </a:xfrm>
          <a:custGeom>
            <a:avLst/>
            <a:gdLst>
              <a:gd name="T0" fmla="*/ 120844426 w 1232"/>
              <a:gd name="T1" fmla="*/ 57666300 h 1420"/>
              <a:gd name="T2" fmla="*/ 152509830 w 1232"/>
              <a:gd name="T3" fmla="*/ 46651558 h 1420"/>
              <a:gd name="T4" fmla="*/ 79744472 w 1232"/>
              <a:gd name="T5" fmla="*/ 177275490 h 1420"/>
              <a:gd name="T6" fmla="*/ 12536739 w 1232"/>
              <a:gd name="T7" fmla="*/ 124922170 h 1420"/>
              <a:gd name="T8" fmla="*/ 79744472 w 1232"/>
              <a:gd name="T9" fmla="*/ 177275490 h 1420"/>
              <a:gd name="T10" fmla="*/ 15380082 w 1232"/>
              <a:gd name="T11" fmla="*/ 120127565 h 1420"/>
              <a:gd name="T12" fmla="*/ 91893662 w 1232"/>
              <a:gd name="T13" fmla="*/ 156411990 h 1420"/>
              <a:gd name="T14" fmla="*/ 40970891 w 1232"/>
              <a:gd name="T15" fmla="*/ 76197473 h 1420"/>
              <a:gd name="T16" fmla="*/ 41875411 w 1232"/>
              <a:gd name="T17" fmla="*/ 76586254 h 1420"/>
              <a:gd name="T18" fmla="*/ 94607583 w 1232"/>
              <a:gd name="T19" fmla="*/ 151617025 h 1420"/>
              <a:gd name="T20" fmla="*/ 40970891 w 1232"/>
              <a:gd name="T21" fmla="*/ 76197473 h 1420"/>
              <a:gd name="T22" fmla="*/ 104171915 w 1232"/>
              <a:gd name="T23" fmla="*/ 18401580 h 1420"/>
              <a:gd name="T24" fmla="*/ 71731414 w 1232"/>
              <a:gd name="T25" fmla="*/ 29027540 h 1420"/>
              <a:gd name="T26" fmla="*/ 96029434 w 1232"/>
              <a:gd name="T27" fmla="*/ 43282123 h 1420"/>
              <a:gd name="T28" fmla="*/ 128857844 w 1232"/>
              <a:gd name="T29" fmla="*/ 32915350 h 1420"/>
              <a:gd name="T30" fmla="*/ 96029434 w 1232"/>
              <a:gd name="T31" fmla="*/ 43282123 h 1420"/>
              <a:gd name="T32" fmla="*/ 81036901 w 1232"/>
              <a:gd name="T33" fmla="*/ 69070182 h 1420"/>
              <a:gd name="T34" fmla="*/ 113218917 w 1232"/>
              <a:gd name="T35" fmla="*/ 59739798 h 1420"/>
              <a:gd name="T36" fmla="*/ 105981316 w 1232"/>
              <a:gd name="T37" fmla="*/ 83324765 h 1420"/>
              <a:gd name="T38" fmla="*/ 136870902 w 1232"/>
              <a:gd name="T39" fmla="*/ 73605600 h 1420"/>
              <a:gd name="T40" fmla="*/ 105981316 w 1232"/>
              <a:gd name="T41" fmla="*/ 83324765 h 1420"/>
              <a:gd name="T42" fmla="*/ 78193558 w 1232"/>
              <a:gd name="T43" fmla="*/ 73735194 h 1420"/>
              <a:gd name="T44" fmla="*/ 76125672 w 1232"/>
              <a:gd name="T45" fmla="*/ 77363456 h 1420"/>
              <a:gd name="T46" fmla="*/ 88533347 w 1232"/>
              <a:gd name="T47" fmla="*/ 45226028 h 1420"/>
              <a:gd name="T48" fmla="*/ 56738881 w 1232"/>
              <a:gd name="T49" fmla="*/ 54815599 h 1420"/>
              <a:gd name="T50" fmla="*/ 54024601 w 1232"/>
              <a:gd name="T51" fmla="*/ 59480611 h 1420"/>
              <a:gd name="T52" fmla="*/ 70438626 w 1232"/>
              <a:gd name="T53" fmla="*/ 76327067 h 1420"/>
              <a:gd name="T54" fmla="*/ 54024601 w 1232"/>
              <a:gd name="T55" fmla="*/ 59480611 h 1420"/>
              <a:gd name="T56" fmla="*/ 109341630 w 1232"/>
              <a:gd name="T57" fmla="*/ 15032145 h 1420"/>
              <a:gd name="T58" fmla="*/ 109341630 w 1232"/>
              <a:gd name="T59" fmla="*/ 15032145 h 1420"/>
              <a:gd name="T60" fmla="*/ 109341630 w 1232"/>
              <a:gd name="T61" fmla="*/ 15032145 h 1420"/>
              <a:gd name="T62" fmla="*/ 85043610 w 1232"/>
              <a:gd name="T63" fmla="*/ 777562 h 1420"/>
              <a:gd name="T64" fmla="*/ 41099954 w 1232"/>
              <a:gd name="T65" fmla="*/ 70495352 h 1420"/>
              <a:gd name="T66" fmla="*/ 40195433 w 1232"/>
              <a:gd name="T67" fmla="*/ 70365759 h 1420"/>
              <a:gd name="T68" fmla="*/ 9176424 w 1232"/>
              <a:gd name="T69" fmla="*/ 119738784 h 1420"/>
              <a:gd name="T70" fmla="*/ 9176424 w 1232"/>
              <a:gd name="T71" fmla="*/ 119738784 h 1420"/>
              <a:gd name="T72" fmla="*/ 775457 w 1232"/>
              <a:gd name="T73" fmla="*/ 134252554 h 1420"/>
              <a:gd name="T74" fmla="*/ 1809400 w 1232"/>
              <a:gd name="T75" fmla="*/ 138010410 h 1420"/>
              <a:gd name="T76" fmla="*/ 79356564 w 1232"/>
              <a:gd name="T77" fmla="*/ 183366032 h 1420"/>
              <a:gd name="T78" fmla="*/ 80778415 w 1232"/>
              <a:gd name="T79" fmla="*/ 183884407 h 1420"/>
              <a:gd name="T80" fmla="*/ 81424810 w 1232"/>
              <a:gd name="T81" fmla="*/ 183625219 h 1420"/>
              <a:gd name="T82" fmla="*/ 98097320 w 1232"/>
              <a:gd name="T83" fmla="*/ 156800771 h 1420"/>
              <a:gd name="T84" fmla="*/ 135319988 w 1232"/>
              <a:gd name="T85" fmla="*/ 92784382 h 1420"/>
              <a:gd name="T86" fmla="*/ 135449410 w 1232"/>
              <a:gd name="T87" fmla="*/ 90322463 h 1420"/>
              <a:gd name="T88" fmla="*/ 134156982 w 1232"/>
              <a:gd name="T89" fmla="*/ 89026526 h 1420"/>
              <a:gd name="T90" fmla="*/ 142945497 w 1232"/>
              <a:gd name="T91" fmla="*/ 73864788 h 1420"/>
              <a:gd name="T92" fmla="*/ 142945497 w 1232"/>
              <a:gd name="T93" fmla="*/ 73864788 h 1420"/>
              <a:gd name="T94" fmla="*/ 158584065 w 1232"/>
              <a:gd name="T95" fmla="*/ 47169933 h 1420"/>
              <a:gd name="T96" fmla="*/ 158971973 w 1232"/>
              <a:gd name="T97" fmla="*/ 44966841 h 1420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1232" h="1420">
                <a:moveTo>
                  <a:pt x="1081" y="530"/>
                </a:moveTo>
                <a:lnTo>
                  <a:pt x="935" y="445"/>
                </a:lnTo>
                <a:lnTo>
                  <a:pt x="1034" y="275"/>
                </a:lnTo>
                <a:lnTo>
                  <a:pt x="1180" y="360"/>
                </a:lnTo>
                <a:lnTo>
                  <a:pt x="1081" y="530"/>
                </a:lnTo>
                <a:close/>
                <a:moveTo>
                  <a:pt x="617" y="1368"/>
                </a:moveTo>
                <a:lnTo>
                  <a:pt x="53" y="1038"/>
                </a:lnTo>
                <a:lnTo>
                  <a:pt x="97" y="964"/>
                </a:lnTo>
                <a:lnTo>
                  <a:pt x="661" y="1293"/>
                </a:lnTo>
                <a:lnTo>
                  <a:pt x="617" y="1368"/>
                </a:lnTo>
                <a:close/>
                <a:moveTo>
                  <a:pt x="683" y="1256"/>
                </a:moveTo>
                <a:lnTo>
                  <a:pt x="119" y="927"/>
                </a:lnTo>
                <a:lnTo>
                  <a:pt x="147" y="878"/>
                </a:lnTo>
                <a:lnTo>
                  <a:pt x="711" y="1207"/>
                </a:lnTo>
                <a:lnTo>
                  <a:pt x="683" y="1256"/>
                </a:lnTo>
                <a:close/>
                <a:moveTo>
                  <a:pt x="317" y="588"/>
                </a:moveTo>
                <a:lnTo>
                  <a:pt x="317" y="588"/>
                </a:lnTo>
                <a:cubicBezTo>
                  <a:pt x="319" y="589"/>
                  <a:pt x="321" y="590"/>
                  <a:pt x="324" y="591"/>
                </a:cubicBezTo>
                <a:lnTo>
                  <a:pt x="994" y="722"/>
                </a:lnTo>
                <a:lnTo>
                  <a:pt x="732" y="1170"/>
                </a:lnTo>
                <a:lnTo>
                  <a:pt x="168" y="841"/>
                </a:lnTo>
                <a:lnTo>
                  <a:pt x="317" y="588"/>
                </a:lnTo>
                <a:close/>
                <a:moveTo>
                  <a:pt x="654" y="54"/>
                </a:moveTo>
                <a:lnTo>
                  <a:pt x="806" y="142"/>
                </a:lnTo>
                <a:lnTo>
                  <a:pt x="706" y="312"/>
                </a:lnTo>
                <a:lnTo>
                  <a:pt x="555" y="224"/>
                </a:lnTo>
                <a:lnTo>
                  <a:pt x="654" y="54"/>
                </a:lnTo>
                <a:close/>
                <a:moveTo>
                  <a:pt x="743" y="334"/>
                </a:moveTo>
                <a:lnTo>
                  <a:pt x="843" y="163"/>
                </a:lnTo>
                <a:lnTo>
                  <a:pt x="997" y="254"/>
                </a:lnTo>
                <a:lnTo>
                  <a:pt x="898" y="424"/>
                </a:lnTo>
                <a:lnTo>
                  <a:pt x="743" y="334"/>
                </a:lnTo>
                <a:close/>
                <a:moveTo>
                  <a:pt x="782" y="623"/>
                </a:moveTo>
                <a:lnTo>
                  <a:pt x="627" y="533"/>
                </a:lnTo>
                <a:lnTo>
                  <a:pt x="722" y="371"/>
                </a:lnTo>
                <a:lnTo>
                  <a:pt x="876" y="461"/>
                </a:lnTo>
                <a:lnTo>
                  <a:pt x="782" y="623"/>
                </a:lnTo>
                <a:close/>
                <a:moveTo>
                  <a:pt x="820" y="643"/>
                </a:moveTo>
                <a:lnTo>
                  <a:pt x="913" y="482"/>
                </a:lnTo>
                <a:lnTo>
                  <a:pt x="1059" y="568"/>
                </a:lnTo>
                <a:lnTo>
                  <a:pt x="995" y="677"/>
                </a:lnTo>
                <a:lnTo>
                  <a:pt x="820" y="643"/>
                </a:lnTo>
                <a:close/>
                <a:moveTo>
                  <a:pt x="589" y="597"/>
                </a:moveTo>
                <a:lnTo>
                  <a:pt x="605" y="569"/>
                </a:lnTo>
                <a:lnTo>
                  <a:pt x="686" y="616"/>
                </a:lnTo>
                <a:lnTo>
                  <a:pt x="589" y="597"/>
                </a:lnTo>
                <a:close/>
                <a:moveTo>
                  <a:pt x="533" y="261"/>
                </a:moveTo>
                <a:lnTo>
                  <a:pt x="685" y="349"/>
                </a:lnTo>
                <a:lnTo>
                  <a:pt x="590" y="511"/>
                </a:lnTo>
                <a:lnTo>
                  <a:pt x="439" y="423"/>
                </a:lnTo>
                <a:lnTo>
                  <a:pt x="533" y="261"/>
                </a:lnTo>
                <a:close/>
                <a:moveTo>
                  <a:pt x="418" y="459"/>
                </a:moveTo>
                <a:lnTo>
                  <a:pt x="568" y="548"/>
                </a:lnTo>
                <a:lnTo>
                  <a:pt x="545" y="589"/>
                </a:lnTo>
                <a:lnTo>
                  <a:pt x="363" y="553"/>
                </a:lnTo>
                <a:lnTo>
                  <a:pt x="418" y="459"/>
                </a:lnTo>
                <a:close/>
                <a:moveTo>
                  <a:pt x="1220" y="334"/>
                </a:moveTo>
                <a:lnTo>
                  <a:pt x="846" y="116"/>
                </a:lnTo>
                <a:lnTo>
                  <a:pt x="658" y="6"/>
                </a:lnTo>
                <a:cubicBezTo>
                  <a:pt x="647" y="0"/>
                  <a:pt x="634" y="4"/>
                  <a:pt x="628" y="14"/>
                </a:cubicBezTo>
                <a:lnTo>
                  <a:pt x="318" y="544"/>
                </a:lnTo>
                <a:lnTo>
                  <a:pt x="311" y="543"/>
                </a:lnTo>
                <a:cubicBezTo>
                  <a:pt x="301" y="540"/>
                  <a:pt x="292" y="545"/>
                  <a:pt x="288" y="553"/>
                </a:cubicBezTo>
                <a:lnTo>
                  <a:pt x="71" y="924"/>
                </a:lnTo>
                <a:lnTo>
                  <a:pt x="6" y="1036"/>
                </a:lnTo>
                <a:cubicBezTo>
                  <a:pt x="0" y="1046"/>
                  <a:pt x="4" y="1058"/>
                  <a:pt x="14" y="1065"/>
                </a:cubicBezTo>
                <a:lnTo>
                  <a:pt x="614" y="1415"/>
                </a:lnTo>
                <a:cubicBezTo>
                  <a:pt x="618" y="1417"/>
                  <a:pt x="621" y="1419"/>
                  <a:pt x="625" y="1419"/>
                </a:cubicBezTo>
                <a:cubicBezTo>
                  <a:pt x="626" y="1419"/>
                  <a:pt x="628" y="1418"/>
                  <a:pt x="630" y="1417"/>
                </a:cubicBezTo>
                <a:cubicBezTo>
                  <a:pt x="636" y="1416"/>
                  <a:pt x="641" y="1413"/>
                  <a:pt x="644" y="1408"/>
                </a:cubicBezTo>
                <a:lnTo>
                  <a:pt x="759" y="1210"/>
                </a:lnTo>
                <a:lnTo>
                  <a:pt x="1047" y="716"/>
                </a:lnTo>
                <a:cubicBezTo>
                  <a:pt x="1051" y="710"/>
                  <a:pt x="1051" y="702"/>
                  <a:pt x="1048" y="697"/>
                </a:cubicBezTo>
                <a:cubicBezTo>
                  <a:pt x="1047" y="692"/>
                  <a:pt x="1042" y="689"/>
                  <a:pt x="1038" y="687"/>
                </a:cubicBezTo>
                <a:lnTo>
                  <a:pt x="1106" y="570"/>
                </a:lnTo>
                <a:lnTo>
                  <a:pt x="1227" y="364"/>
                </a:lnTo>
                <a:cubicBezTo>
                  <a:pt x="1230" y="358"/>
                  <a:pt x="1231" y="352"/>
                  <a:pt x="1230" y="347"/>
                </a:cubicBezTo>
                <a:cubicBezTo>
                  <a:pt x="1228" y="342"/>
                  <a:pt x="1224" y="337"/>
                  <a:pt x="1220" y="334"/>
                </a:cubicBezTo>
                <a:close/>
              </a:path>
            </a:pathLst>
          </a:custGeom>
          <a:solidFill>
            <a:schemeClr val="accent4"/>
          </a:solidFill>
          <a:ln>
            <a:solidFill>
              <a:schemeClr val="accent4"/>
            </a:solidFill>
          </a:ln>
          <a:effectLst/>
        </p:spPr>
        <p:txBody>
          <a:bodyPr wrap="none" anchor="ctr"/>
          <a:lstStyle/>
          <a:p>
            <a:endParaRPr lang="en-US">
              <a:latin typeface="Raleway Light" panose="020B0403030101060003" pitchFamily="34" charset="77"/>
            </a:endParaRPr>
          </a:p>
        </p:txBody>
      </p:sp>
      <p:sp>
        <p:nvSpPr>
          <p:cNvPr id="56" name="Freeform 417">
            <a:extLst>
              <a:ext uri="{FF2B5EF4-FFF2-40B4-BE49-F238E27FC236}">
                <a16:creationId xmlns:a16="http://schemas.microsoft.com/office/drawing/2014/main" id="{05F52B8A-5DB6-4005-96E2-0EC26EA63F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92422" y="3051638"/>
            <a:ext cx="342124" cy="373929"/>
          </a:xfrm>
          <a:custGeom>
            <a:avLst/>
            <a:gdLst>
              <a:gd name="T0" fmla="*/ 67166 w 264752"/>
              <a:gd name="T1" fmla="*/ 141947 h 340265"/>
              <a:gd name="T2" fmla="*/ 77863 w 264752"/>
              <a:gd name="T3" fmla="*/ 142664 h 340265"/>
              <a:gd name="T4" fmla="*/ 77506 w 264752"/>
              <a:gd name="T5" fmla="*/ 153413 h 340265"/>
              <a:gd name="T6" fmla="*/ 58252 w 264752"/>
              <a:gd name="T7" fmla="*/ 203215 h 340265"/>
              <a:gd name="T8" fmla="*/ 50765 w 264752"/>
              <a:gd name="T9" fmla="*/ 210739 h 340265"/>
              <a:gd name="T10" fmla="*/ 50408 w 264752"/>
              <a:gd name="T11" fmla="*/ 210739 h 340265"/>
              <a:gd name="T12" fmla="*/ 42920 w 264752"/>
              <a:gd name="T13" fmla="*/ 202857 h 340265"/>
              <a:gd name="T14" fmla="*/ 67166 w 264752"/>
              <a:gd name="T15" fmla="*/ 141947 h 340265"/>
              <a:gd name="T16" fmla="*/ 77085 w 264752"/>
              <a:gd name="T17" fmla="*/ 121246 h 340265"/>
              <a:gd name="T18" fmla="*/ 15489 w 264752"/>
              <a:gd name="T19" fmla="*/ 203501 h 340265"/>
              <a:gd name="T20" fmla="*/ 107342 w 264752"/>
              <a:gd name="T21" fmla="*/ 325799 h 340265"/>
              <a:gd name="T22" fmla="*/ 129674 w 264752"/>
              <a:gd name="T23" fmla="*/ 321470 h 340265"/>
              <a:gd name="T24" fmla="*/ 132556 w 264752"/>
              <a:gd name="T25" fmla="*/ 320749 h 340265"/>
              <a:gd name="T26" fmla="*/ 135438 w 264752"/>
              <a:gd name="T27" fmla="*/ 321470 h 340265"/>
              <a:gd name="T28" fmla="*/ 157770 w 264752"/>
              <a:gd name="T29" fmla="*/ 325799 h 340265"/>
              <a:gd name="T30" fmla="*/ 249623 w 264752"/>
              <a:gd name="T31" fmla="*/ 203501 h 340265"/>
              <a:gd name="T32" fmla="*/ 188028 w 264752"/>
              <a:gd name="T33" fmla="*/ 121246 h 340265"/>
              <a:gd name="T34" fmla="*/ 161733 w 264752"/>
              <a:gd name="T35" fmla="*/ 127740 h 340265"/>
              <a:gd name="T36" fmla="*/ 132556 w 264752"/>
              <a:gd name="T37" fmla="*/ 135316 h 340265"/>
              <a:gd name="T38" fmla="*/ 103019 w 264752"/>
              <a:gd name="T39" fmla="*/ 127740 h 340265"/>
              <a:gd name="T40" fmla="*/ 77085 w 264752"/>
              <a:gd name="T41" fmla="*/ 121246 h 340265"/>
              <a:gd name="T42" fmla="*/ 201716 w 264752"/>
              <a:gd name="T43" fmla="*/ 15904 h 340265"/>
              <a:gd name="T44" fmla="*/ 158131 w 264752"/>
              <a:gd name="T45" fmla="*/ 41879 h 340265"/>
              <a:gd name="T46" fmla="*/ 136879 w 264752"/>
              <a:gd name="T47" fmla="*/ 87695 h 340265"/>
              <a:gd name="T48" fmla="*/ 201716 w 264752"/>
              <a:gd name="T49" fmla="*/ 15904 h 340265"/>
              <a:gd name="T50" fmla="*/ 209641 w 264752"/>
              <a:gd name="T51" fmla="*/ 30 h 340265"/>
              <a:gd name="T52" fmla="*/ 210361 w 264752"/>
              <a:gd name="T53" fmla="*/ 30 h 340265"/>
              <a:gd name="T54" fmla="*/ 211082 w 264752"/>
              <a:gd name="T55" fmla="*/ 391 h 340265"/>
              <a:gd name="T56" fmla="*/ 212882 w 264752"/>
              <a:gd name="T57" fmla="*/ 751 h 340265"/>
              <a:gd name="T58" fmla="*/ 214323 w 264752"/>
              <a:gd name="T59" fmla="*/ 1834 h 340265"/>
              <a:gd name="T60" fmla="*/ 215044 w 264752"/>
              <a:gd name="T61" fmla="*/ 2195 h 340265"/>
              <a:gd name="T62" fmla="*/ 216484 w 264752"/>
              <a:gd name="T63" fmla="*/ 3998 h 340265"/>
              <a:gd name="T64" fmla="*/ 216844 w 264752"/>
              <a:gd name="T65" fmla="*/ 4720 h 340265"/>
              <a:gd name="T66" fmla="*/ 217565 w 264752"/>
              <a:gd name="T67" fmla="*/ 6524 h 340265"/>
              <a:gd name="T68" fmla="*/ 217565 w 264752"/>
              <a:gd name="T69" fmla="*/ 7606 h 340265"/>
              <a:gd name="T70" fmla="*/ 217565 w 264752"/>
              <a:gd name="T71" fmla="*/ 8328 h 340265"/>
              <a:gd name="T72" fmla="*/ 133277 w 264752"/>
              <a:gd name="T73" fmla="*/ 104291 h 340265"/>
              <a:gd name="T74" fmla="*/ 137959 w 264752"/>
              <a:gd name="T75" fmla="*/ 119443 h 340265"/>
              <a:gd name="T76" fmla="*/ 155249 w 264752"/>
              <a:gd name="T77" fmla="*/ 114031 h 340265"/>
              <a:gd name="T78" fmla="*/ 188028 w 264752"/>
              <a:gd name="T79" fmla="*/ 106095 h 340265"/>
              <a:gd name="T80" fmla="*/ 265112 w 264752"/>
              <a:gd name="T81" fmla="*/ 203501 h 340265"/>
              <a:gd name="T82" fmla="*/ 157770 w 264752"/>
              <a:gd name="T83" fmla="*/ 341313 h 340265"/>
              <a:gd name="T84" fmla="*/ 132556 w 264752"/>
              <a:gd name="T85" fmla="*/ 336984 h 340265"/>
              <a:gd name="T86" fmla="*/ 107342 w 264752"/>
              <a:gd name="T87" fmla="*/ 341313 h 340265"/>
              <a:gd name="T88" fmla="*/ 0 w 264752"/>
              <a:gd name="T89" fmla="*/ 203501 h 340265"/>
              <a:gd name="T90" fmla="*/ 77085 w 264752"/>
              <a:gd name="T91" fmla="*/ 106095 h 340265"/>
              <a:gd name="T92" fmla="*/ 109863 w 264752"/>
              <a:gd name="T93" fmla="*/ 114031 h 340265"/>
              <a:gd name="T94" fmla="*/ 121750 w 264752"/>
              <a:gd name="T95" fmla="*/ 118722 h 340265"/>
              <a:gd name="T96" fmla="*/ 100138 w 264752"/>
              <a:gd name="T97" fmla="*/ 49455 h 340265"/>
              <a:gd name="T98" fmla="*/ 105181 w 264752"/>
              <a:gd name="T99" fmla="*/ 39714 h 340265"/>
              <a:gd name="T100" fmla="*/ 114906 w 264752"/>
              <a:gd name="T101" fmla="*/ 44764 h 340265"/>
              <a:gd name="T102" fmla="*/ 123551 w 264752"/>
              <a:gd name="T103" fmla="*/ 72544 h 340265"/>
              <a:gd name="T104" fmla="*/ 146604 w 264752"/>
              <a:gd name="T105" fmla="*/ 31416 h 340265"/>
              <a:gd name="T106" fmla="*/ 209641 w 264752"/>
              <a:gd name="T107" fmla="*/ 30 h 340265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264752" h="340265">
                <a:moveTo>
                  <a:pt x="67075" y="141511"/>
                </a:moveTo>
                <a:cubicBezTo>
                  <a:pt x="69924" y="139011"/>
                  <a:pt x="74553" y="139011"/>
                  <a:pt x="77757" y="142226"/>
                </a:cubicBezTo>
                <a:cubicBezTo>
                  <a:pt x="80606" y="145083"/>
                  <a:pt x="80606" y="150084"/>
                  <a:pt x="77401" y="152942"/>
                </a:cubicBezTo>
                <a:cubicBezTo>
                  <a:pt x="66363" y="163300"/>
                  <a:pt x="59242" y="182231"/>
                  <a:pt x="58173" y="202591"/>
                </a:cubicBezTo>
                <a:cubicBezTo>
                  <a:pt x="58173" y="206877"/>
                  <a:pt x="54613" y="210092"/>
                  <a:pt x="50696" y="210092"/>
                </a:cubicBezTo>
                <a:lnTo>
                  <a:pt x="50340" y="210092"/>
                </a:lnTo>
                <a:cubicBezTo>
                  <a:pt x="46067" y="209735"/>
                  <a:pt x="42862" y="206163"/>
                  <a:pt x="42862" y="202234"/>
                </a:cubicBezTo>
                <a:cubicBezTo>
                  <a:pt x="43930" y="177588"/>
                  <a:pt x="52832" y="155085"/>
                  <a:pt x="67075" y="141511"/>
                </a:cubicBezTo>
                <a:close/>
                <a:moveTo>
                  <a:pt x="76980" y="120874"/>
                </a:moveTo>
                <a:cubicBezTo>
                  <a:pt x="38849" y="120874"/>
                  <a:pt x="15468" y="152524"/>
                  <a:pt x="15468" y="202876"/>
                </a:cubicBezTo>
                <a:cubicBezTo>
                  <a:pt x="15468" y="255386"/>
                  <a:pt x="67627" y="324799"/>
                  <a:pt x="107196" y="324799"/>
                </a:cubicBezTo>
                <a:cubicBezTo>
                  <a:pt x="114750" y="324799"/>
                  <a:pt x="122304" y="323361"/>
                  <a:pt x="129498" y="320483"/>
                </a:cubicBezTo>
                <a:cubicBezTo>
                  <a:pt x="130578" y="320124"/>
                  <a:pt x="131297" y="319764"/>
                  <a:pt x="132376" y="319764"/>
                </a:cubicBezTo>
                <a:cubicBezTo>
                  <a:pt x="133096" y="319764"/>
                  <a:pt x="134175" y="320124"/>
                  <a:pt x="135254" y="320483"/>
                </a:cubicBezTo>
                <a:cubicBezTo>
                  <a:pt x="142448" y="323361"/>
                  <a:pt x="150002" y="324799"/>
                  <a:pt x="157556" y="324799"/>
                </a:cubicBezTo>
                <a:cubicBezTo>
                  <a:pt x="197125" y="324799"/>
                  <a:pt x="249284" y="255386"/>
                  <a:pt x="249284" y="202876"/>
                </a:cubicBezTo>
                <a:cubicBezTo>
                  <a:pt x="249284" y="151086"/>
                  <a:pt x="226982" y="120874"/>
                  <a:pt x="187773" y="120874"/>
                </a:cubicBezTo>
                <a:cubicBezTo>
                  <a:pt x="175542" y="120874"/>
                  <a:pt x="169067" y="124111"/>
                  <a:pt x="161513" y="127348"/>
                </a:cubicBezTo>
                <a:cubicBezTo>
                  <a:pt x="154319" y="130945"/>
                  <a:pt x="145686" y="134901"/>
                  <a:pt x="132376" y="134901"/>
                </a:cubicBezTo>
                <a:cubicBezTo>
                  <a:pt x="119067" y="134901"/>
                  <a:pt x="110793" y="130945"/>
                  <a:pt x="102879" y="127348"/>
                </a:cubicBezTo>
                <a:cubicBezTo>
                  <a:pt x="96045" y="124111"/>
                  <a:pt x="89210" y="120874"/>
                  <a:pt x="76980" y="120874"/>
                </a:cubicBezTo>
                <a:close/>
                <a:moveTo>
                  <a:pt x="201442" y="15855"/>
                </a:moveTo>
                <a:cubicBezTo>
                  <a:pt x="187053" y="18373"/>
                  <a:pt x="170506" y="27724"/>
                  <a:pt x="157916" y="41750"/>
                </a:cubicBezTo>
                <a:cubicBezTo>
                  <a:pt x="144966" y="56136"/>
                  <a:pt x="137053" y="72681"/>
                  <a:pt x="136693" y="87426"/>
                </a:cubicBezTo>
                <a:cubicBezTo>
                  <a:pt x="162952" y="79874"/>
                  <a:pt x="196046" y="43189"/>
                  <a:pt x="201442" y="15855"/>
                </a:cubicBezTo>
                <a:close/>
                <a:moveTo>
                  <a:pt x="209356" y="30"/>
                </a:moveTo>
                <a:cubicBezTo>
                  <a:pt x="209716" y="30"/>
                  <a:pt x="209716" y="30"/>
                  <a:pt x="210075" y="30"/>
                </a:cubicBezTo>
                <a:cubicBezTo>
                  <a:pt x="210435" y="30"/>
                  <a:pt x="210795" y="390"/>
                  <a:pt x="210795" y="390"/>
                </a:cubicBezTo>
                <a:cubicBezTo>
                  <a:pt x="211514" y="390"/>
                  <a:pt x="211874" y="390"/>
                  <a:pt x="212593" y="749"/>
                </a:cubicBezTo>
                <a:cubicBezTo>
                  <a:pt x="212953" y="1109"/>
                  <a:pt x="213672" y="1469"/>
                  <a:pt x="214032" y="1828"/>
                </a:cubicBezTo>
                <a:cubicBezTo>
                  <a:pt x="214392" y="2188"/>
                  <a:pt x="214392" y="2188"/>
                  <a:pt x="214752" y="2188"/>
                </a:cubicBezTo>
                <a:cubicBezTo>
                  <a:pt x="215471" y="2907"/>
                  <a:pt x="215831" y="3627"/>
                  <a:pt x="216190" y="3986"/>
                </a:cubicBezTo>
                <a:cubicBezTo>
                  <a:pt x="216190" y="4346"/>
                  <a:pt x="216550" y="4706"/>
                  <a:pt x="216550" y="4706"/>
                </a:cubicBezTo>
                <a:cubicBezTo>
                  <a:pt x="216910" y="5425"/>
                  <a:pt x="216910" y="6144"/>
                  <a:pt x="217270" y="6504"/>
                </a:cubicBezTo>
                <a:cubicBezTo>
                  <a:pt x="217270" y="6864"/>
                  <a:pt x="217270" y="7223"/>
                  <a:pt x="217270" y="7583"/>
                </a:cubicBezTo>
                <a:cubicBezTo>
                  <a:pt x="217270" y="7583"/>
                  <a:pt x="217270" y="7943"/>
                  <a:pt x="217270" y="8302"/>
                </a:cubicBezTo>
                <a:cubicBezTo>
                  <a:pt x="217989" y="45706"/>
                  <a:pt x="170866" y="98576"/>
                  <a:pt x="133096" y="103971"/>
                </a:cubicBezTo>
                <a:lnTo>
                  <a:pt x="137772" y="119076"/>
                </a:lnTo>
                <a:cubicBezTo>
                  <a:pt x="144607" y="118357"/>
                  <a:pt x="149643" y="116199"/>
                  <a:pt x="155038" y="113681"/>
                </a:cubicBezTo>
                <a:cubicBezTo>
                  <a:pt x="163312" y="110085"/>
                  <a:pt x="172305" y="105769"/>
                  <a:pt x="187773" y="105769"/>
                </a:cubicBezTo>
                <a:cubicBezTo>
                  <a:pt x="235255" y="105769"/>
                  <a:pt x="264752" y="142814"/>
                  <a:pt x="264752" y="202876"/>
                </a:cubicBezTo>
                <a:cubicBezTo>
                  <a:pt x="264752" y="259702"/>
                  <a:pt x="209356" y="340265"/>
                  <a:pt x="157556" y="340265"/>
                </a:cubicBezTo>
                <a:cubicBezTo>
                  <a:pt x="148923" y="340265"/>
                  <a:pt x="140290" y="338826"/>
                  <a:pt x="132376" y="335949"/>
                </a:cubicBezTo>
                <a:cubicBezTo>
                  <a:pt x="124462" y="338826"/>
                  <a:pt x="115829" y="340265"/>
                  <a:pt x="107196" y="340265"/>
                </a:cubicBezTo>
                <a:cubicBezTo>
                  <a:pt x="55397" y="340265"/>
                  <a:pt x="0" y="259702"/>
                  <a:pt x="0" y="202876"/>
                </a:cubicBezTo>
                <a:cubicBezTo>
                  <a:pt x="0" y="143893"/>
                  <a:pt x="30216" y="105769"/>
                  <a:pt x="76980" y="105769"/>
                </a:cubicBezTo>
                <a:cubicBezTo>
                  <a:pt x="92448" y="105769"/>
                  <a:pt x="101440" y="110085"/>
                  <a:pt x="109714" y="113681"/>
                </a:cubicBezTo>
                <a:cubicBezTo>
                  <a:pt x="113671" y="115480"/>
                  <a:pt x="117268" y="116918"/>
                  <a:pt x="121585" y="118357"/>
                </a:cubicBezTo>
                <a:lnTo>
                  <a:pt x="100002" y="49303"/>
                </a:lnTo>
                <a:cubicBezTo>
                  <a:pt x="98922" y="45347"/>
                  <a:pt x="101081" y="41031"/>
                  <a:pt x="105038" y="39592"/>
                </a:cubicBezTo>
                <a:cubicBezTo>
                  <a:pt x="108995" y="38513"/>
                  <a:pt x="113671" y="40671"/>
                  <a:pt x="114750" y="44627"/>
                </a:cubicBezTo>
                <a:lnTo>
                  <a:pt x="123383" y="72321"/>
                </a:lnTo>
                <a:cubicBezTo>
                  <a:pt x="126980" y="58294"/>
                  <a:pt x="134894" y="43908"/>
                  <a:pt x="146405" y="31320"/>
                </a:cubicBezTo>
                <a:cubicBezTo>
                  <a:pt x="165111" y="11180"/>
                  <a:pt x="188492" y="-689"/>
                  <a:pt x="209356" y="30"/>
                </a:cubicBezTo>
                <a:close/>
              </a:path>
            </a:pathLst>
          </a:custGeom>
          <a:solidFill>
            <a:schemeClr val="accent4"/>
          </a:solidFill>
          <a:ln>
            <a:solidFill>
              <a:schemeClr val="accent4"/>
            </a:solidFill>
          </a:ln>
          <a:effectLst/>
        </p:spPr>
        <p:txBody>
          <a:bodyPr anchor="ctr"/>
          <a:lstStyle/>
          <a:p>
            <a:endParaRPr lang="en-US">
              <a:latin typeface="Raleway Light" panose="020B0403030101060003" pitchFamily="34" charset="77"/>
            </a:endParaRPr>
          </a:p>
        </p:txBody>
      </p:sp>
      <p:sp>
        <p:nvSpPr>
          <p:cNvPr id="57" name="Freeform 314">
            <a:extLst>
              <a:ext uri="{FF2B5EF4-FFF2-40B4-BE49-F238E27FC236}">
                <a16:creationId xmlns:a16="http://schemas.microsoft.com/office/drawing/2014/main" id="{000F3E29-B3B8-4D5D-8EF6-989181D3FD2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066767" y="3093405"/>
            <a:ext cx="347979" cy="332162"/>
          </a:xfrm>
          <a:custGeom>
            <a:avLst/>
            <a:gdLst/>
            <a:ahLst/>
            <a:cxnLst/>
            <a:rect l="0" t="0" r="r" b="b"/>
            <a:pathLst>
              <a:path w="558440" h="533040">
                <a:moveTo>
                  <a:pt x="457020" y="419100"/>
                </a:moveTo>
                <a:cubicBezTo>
                  <a:pt x="470711" y="419100"/>
                  <a:pt x="482240" y="430468"/>
                  <a:pt x="482240" y="443967"/>
                </a:cubicBezTo>
                <a:cubicBezTo>
                  <a:pt x="482240" y="458177"/>
                  <a:pt x="470711" y="469545"/>
                  <a:pt x="457020" y="469545"/>
                </a:cubicBezTo>
                <a:cubicBezTo>
                  <a:pt x="443329" y="469545"/>
                  <a:pt x="431800" y="458177"/>
                  <a:pt x="431800" y="443967"/>
                </a:cubicBezTo>
                <a:cubicBezTo>
                  <a:pt x="431800" y="430468"/>
                  <a:pt x="443329" y="419100"/>
                  <a:pt x="457020" y="419100"/>
                </a:cubicBezTo>
                <a:close/>
                <a:moveTo>
                  <a:pt x="266520" y="381000"/>
                </a:moveTo>
                <a:cubicBezTo>
                  <a:pt x="280210" y="381000"/>
                  <a:pt x="291739" y="392368"/>
                  <a:pt x="291739" y="405867"/>
                </a:cubicBezTo>
                <a:cubicBezTo>
                  <a:pt x="291739" y="420077"/>
                  <a:pt x="280210" y="431445"/>
                  <a:pt x="266520" y="431445"/>
                </a:cubicBezTo>
                <a:cubicBezTo>
                  <a:pt x="252829" y="431445"/>
                  <a:pt x="241300" y="420077"/>
                  <a:pt x="241300" y="405867"/>
                </a:cubicBezTo>
                <a:cubicBezTo>
                  <a:pt x="241300" y="392368"/>
                  <a:pt x="252829" y="381000"/>
                  <a:pt x="266520" y="381000"/>
                </a:cubicBezTo>
                <a:close/>
                <a:moveTo>
                  <a:pt x="139167" y="254000"/>
                </a:moveTo>
                <a:cubicBezTo>
                  <a:pt x="153377" y="254000"/>
                  <a:pt x="164745" y="265090"/>
                  <a:pt x="164745" y="279758"/>
                </a:cubicBezTo>
                <a:cubicBezTo>
                  <a:pt x="164745" y="293352"/>
                  <a:pt x="153377" y="304442"/>
                  <a:pt x="139167" y="304442"/>
                </a:cubicBezTo>
                <a:cubicBezTo>
                  <a:pt x="125668" y="304442"/>
                  <a:pt x="114300" y="293352"/>
                  <a:pt x="114300" y="279758"/>
                </a:cubicBezTo>
                <a:cubicBezTo>
                  <a:pt x="114300" y="265090"/>
                  <a:pt x="125668" y="254000"/>
                  <a:pt x="139167" y="254000"/>
                </a:cubicBezTo>
                <a:close/>
                <a:moveTo>
                  <a:pt x="342542" y="228600"/>
                </a:moveTo>
                <a:cubicBezTo>
                  <a:pt x="370804" y="228600"/>
                  <a:pt x="393342" y="251298"/>
                  <a:pt x="393342" y="279760"/>
                </a:cubicBezTo>
                <a:cubicBezTo>
                  <a:pt x="393342" y="307142"/>
                  <a:pt x="370804" y="329840"/>
                  <a:pt x="342542" y="329840"/>
                </a:cubicBezTo>
                <a:cubicBezTo>
                  <a:pt x="314638" y="329840"/>
                  <a:pt x="292100" y="307142"/>
                  <a:pt x="292100" y="279760"/>
                </a:cubicBezTo>
                <a:cubicBezTo>
                  <a:pt x="292100" y="251298"/>
                  <a:pt x="314638" y="228600"/>
                  <a:pt x="342542" y="228600"/>
                </a:cubicBezTo>
                <a:close/>
                <a:moveTo>
                  <a:pt x="25203" y="177440"/>
                </a:moveTo>
                <a:lnTo>
                  <a:pt x="25203" y="329686"/>
                </a:lnTo>
                <a:cubicBezTo>
                  <a:pt x="53287" y="329686"/>
                  <a:pt x="76331" y="352721"/>
                  <a:pt x="76331" y="380794"/>
                </a:cubicBezTo>
                <a:cubicBezTo>
                  <a:pt x="76331" y="408868"/>
                  <a:pt x="53287" y="431903"/>
                  <a:pt x="25203" y="431903"/>
                </a:cubicBezTo>
                <a:lnTo>
                  <a:pt x="25203" y="495249"/>
                </a:lnTo>
                <a:cubicBezTo>
                  <a:pt x="25203" y="502087"/>
                  <a:pt x="31324" y="508206"/>
                  <a:pt x="38165" y="508206"/>
                </a:cubicBezTo>
                <a:lnTo>
                  <a:pt x="115936" y="508206"/>
                </a:lnTo>
                <a:cubicBezTo>
                  <a:pt x="122057" y="485891"/>
                  <a:pt x="141860" y="470054"/>
                  <a:pt x="165263" y="470054"/>
                </a:cubicBezTo>
                <a:cubicBezTo>
                  <a:pt x="189027" y="470054"/>
                  <a:pt x="208830" y="485891"/>
                  <a:pt x="214230" y="508206"/>
                </a:cubicBezTo>
                <a:lnTo>
                  <a:pt x="520635" y="508206"/>
                </a:lnTo>
                <a:cubicBezTo>
                  <a:pt x="528196" y="508206"/>
                  <a:pt x="533597" y="502087"/>
                  <a:pt x="533597" y="495249"/>
                </a:cubicBezTo>
                <a:lnTo>
                  <a:pt x="533597" y="316009"/>
                </a:lnTo>
                <a:cubicBezTo>
                  <a:pt x="511273" y="309890"/>
                  <a:pt x="495431" y="290095"/>
                  <a:pt x="495431" y="266700"/>
                </a:cubicBezTo>
                <a:cubicBezTo>
                  <a:pt x="495431" y="242945"/>
                  <a:pt x="511273" y="223150"/>
                  <a:pt x="533597" y="217031"/>
                </a:cubicBezTo>
                <a:lnTo>
                  <a:pt x="533597" y="177440"/>
                </a:lnTo>
                <a:lnTo>
                  <a:pt x="281920" y="177440"/>
                </a:lnTo>
                <a:cubicBezTo>
                  <a:pt x="275079" y="185718"/>
                  <a:pt x="265358" y="190397"/>
                  <a:pt x="253836" y="190397"/>
                </a:cubicBezTo>
                <a:cubicBezTo>
                  <a:pt x="243035" y="190397"/>
                  <a:pt x="233313" y="185718"/>
                  <a:pt x="225392" y="177440"/>
                </a:cubicBezTo>
                <a:lnTo>
                  <a:pt x="25203" y="177440"/>
                </a:lnTo>
                <a:close/>
                <a:moveTo>
                  <a:pt x="266520" y="101600"/>
                </a:moveTo>
                <a:cubicBezTo>
                  <a:pt x="280210" y="101600"/>
                  <a:pt x="291739" y="107885"/>
                  <a:pt x="291739" y="114909"/>
                </a:cubicBezTo>
                <a:cubicBezTo>
                  <a:pt x="291739" y="121933"/>
                  <a:pt x="280210" y="128217"/>
                  <a:pt x="266520" y="128217"/>
                </a:cubicBezTo>
                <a:cubicBezTo>
                  <a:pt x="252829" y="128217"/>
                  <a:pt x="241300" y="121933"/>
                  <a:pt x="241300" y="114909"/>
                </a:cubicBezTo>
                <a:cubicBezTo>
                  <a:pt x="241300" y="107885"/>
                  <a:pt x="252829" y="101600"/>
                  <a:pt x="266520" y="101600"/>
                </a:cubicBezTo>
                <a:close/>
                <a:moveTo>
                  <a:pt x="393521" y="76200"/>
                </a:moveTo>
                <a:cubicBezTo>
                  <a:pt x="413913" y="76200"/>
                  <a:pt x="431442" y="84746"/>
                  <a:pt x="431442" y="95072"/>
                </a:cubicBezTo>
                <a:cubicBezTo>
                  <a:pt x="431442" y="105754"/>
                  <a:pt x="413913" y="113944"/>
                  <a:pt x="393521" y="113944"/>
                </a:cubicBezTo>
                <a:cubicBezTo>
                  <a:pt x="372414" y="113944"/>
                  <a:pt x="355600" y="105754"/>
                  <a:pt x="355600" y="95072"/>
                </a:cubicBezTo>
                <a:cubicBezTo>
                  <a:pt x="355600" y="84746"/>
                  <a:pt x="372414" y="76200"/>
                  <a:pt x="393521" y="76200"/>
                </a:cubicBezTo>
                <a:close/>
                <a:moveTo>
                  <a:pt x="371213" y="25194"/>
                </a:moveTo>
                <a:lnTo>
                  <a:pt x="74530" y="152246"/>
                </a:lnTo>
                <a:lnTo>
                  <a:pt x="232593" y="152246"/>
                </a:lnTo>
                <a:cubicBezTo>
                  <a:pt x="236914" y="152246"/>
                  <a:pt x="240874" y="154405"/>
                  <a:pt x="243035" y="158365"/>
                </a:cubicBezTo>
                <a:cubicBezTo>
                  <a:pt x="247715" y="166643"/>
                  <a:pt x="260677" y="166643"/>
                  <a:pt x="264278" y="158365"/>
                </a:cubicBezTo>
                <a:cubicBezTo>
                  <a:pt x="266798" y="154405"/>
                  <a:pt x="271119" y="152246"/>
                  <a:pt x="275799" y="152246"/>
                </a:cubicBezTo>
                <a:lnTo>
                  <a:pt x="532516" y="152246"/>
                </a:lnTo>
                <a:cubicBezTo>
                  <a:pt x="524955" y="82062"/>
                  <a:pt x="455825" y="26634"/>
                  <a:pt x="371213" y="25194"/>
                </a:cubicBezTo>
                <a:close/>
                <a:moveTo>
                  <a:pt x="367973" y="0"/>
                </a:moveTo>
                <a:cubicBezTo>
                  <a:pt x="473108" y="0"/>
                  <a:pt x="558440" y="73783"/>
                  <a:pt x="558440" y="165203"/>
                </a:cubicBezTo>
                <a:lnTo>
                  <a:pt x="558440" y="228549"/>
                </a:lnTo>
                <a:cubicBezTo>
                  <a:pt x="558440" y="235387"/>
                  <a:pt x="553399" y="241506"/>
                  <a:pt x="546558" y="241506"/>
                </a:cubicBezTo>
                <a:cubicBezTo>
                  <a:pt x="531796" y="241506"/>
                  <a:pt x="520635" y="252663"/>
                  <a:pt x="520635" y="266700"/>
                </a:cubicBezTo>
                <a:cubicBezTo>
                  <a:pt x="520635" y="280377"/>
                  <a:pt x="531796" y="291535"/>
                  <a:pt x="546558" y="291535"/>
                </a:cubicBezTo>
                <a:cubicBezTo>
                  <a:pt x="553399" y="291535"/>
                  <a:pt x="558440" y="297653"/>
                  <a:pt x="558440" y="304492"/>
                </a:cubicBezTo>
                <a:lnTo>
                  <a:pt x="558440" y="495249"/>
                </a:lnTo>
                <a:cubicBezTo>
                  <a:pt x="558440" y="516484"/>
                  <a:pt x="541878" y="533040"/>
                  <a:pt x="520635" y="533040"/>
                </a:cubicBezTo>
                <a:lnTo>
                  <a:pt x="203429" y="533040"/>
                </a:lnTo>
                <a:cubicBezTo>
                  <a:pt x="195868" y="533040"/>
                  <a:pt x="190467" y="528001"/>
                  <a:pt x="190467" y="520083"/>
                </a:cubicBezTo>
                <a:cubicBezTo>
                  <a:pt x="190467" y="506406"/>
                  <a:pt x="178945" y="495249"/>
                  <a:pt x="165263" y="495249"/>
                </a:cubicBezTo>
                <a:cubicBezTo>
                  <a:pt x="150861" y="495249"/>
                  <a:pt x="139340" y="506406"/>
                  <a:pt x="139340" y="520083"/>
                </a:cubicBezTo>
                <a:cubicBezTo>
                  <a:pt x="139340" y="528001"/>
                  <a:pt x="133939" y="533040"/>
                  <a:pt x="127098" y="533040"/>
                </a:cubicBezTo>
                <a:lnTo>
                  <a:pt x="38165" y="533040"/>
                </a:lnTo>
                <a:cubicBezTo>
                  <a:pt x="16922" y="533040"/>
                  <a:pt x="0" y="516484"/>
                  <a:pt x="0" y="495249"/>
                </a:cubicBezTo>
                <a:lnTo>
                  <a:pt x="0" y="416786"/>
                </a:lnTo>
                <a:cubicBezTo>
                  <a:pt x="0" y="412827"/>
                  <a:pt x="2160" y="408148"/>
                  <a:pt x="5401" y="405989"/>
                </a:cubicBezTo>
                <a:cubicBezTo>
                  <a:pt x="8281" y="403829"/>
                  <a:pt x="12962" y="402750"/>
                  <a:pt x="16922" y="404549"/>
                </a:cubicBezTo>
                <a:cubicBezTo>
                  <a:pt x="34925" y="411388"/>
                  <a:pt x="51127" y="397711"/>
                  <a:pt x="51127" y="380794"/>
                </a:cubicBezTo>
                <a:cubicBezTo>
                  <a:pt x="51127" y="363878"/>
                  <a:pt x="34925" y="350201"/>
                  <a:pt x="16922" y="357040"/>
                </a:cubicBezTo>
                <a:cubicBezTo>
                  <a:pt x="12962" y="358839"/>
                  <a:pt x="8281" y="358120"/>
                  <a:pt x="5401" y="355600"/>
                </a:cubicBezTo>
                <a:cubicBezTo>
                  <a:pt x="2160" y="353441"/>
                  <a:pt x="0" y="348762"/>
                  <a:pt x="0" y="345162"/>
                </a:cubicBezTo>
                <a:lnTo>
                  <a:pt x="0" y="165203"/>
                </a:lnTo>
                <a:cubicBezTo>
                  <a:pt x="0" y="159804"/>
                  <a:pt x="2880" y="155485"/>
                  <a:pt x="7561" y="152966"/>
                </a:cubicBezTo>
                <a:lnTo>
                  <a:pt x="363652" y="720"/>
                </a:lnTo>
                <a:cubicBezTo>
                  <a:pt x="365093" y="0"/>
                  <a:pt x="366533" y="0"/>
                  <a:pt x="367973" y="0"/>
                </a:cubicBezTo>
                <a:close/>
              </a:path>
            </a:pathLst>
          </a:custGeom>
          <a:solidFill>
            <a:schemeClr val="accent4"/>
          </a:solidFill>
          <a:ln>
            <a:solidFill>
              <a:schemeClr val="accent4"/>
            </a:solidFill>
          </a:ln>
          <a:effectLst/>
        </p:spPr>
        <p:txBody>
          <a:bodyPr anchor="ctr"/>
          <a:lstStyle/>
          <a:p>
            <a:endParaRPr lang="en-US">
              <a:latin typeface="Source Sans Pro Light" panose="020B0403030403020204" pitchFamily="34" charset="0"/>
            </a:endParaRPr>
          </a:p>
        </p:txBody>
      </p:sp>
      <p:sp>
        <p:nvSpPr>
          <p:cNvPr id="58" name="Freeform 400">
            <a:extLst>
              <a:ext uri="{FF2B5EF4-FFF2-40B4-BE49-F238E27FC236}">
                <a16:creationId xmlns:a16="http://schemas.microsoft.com/office/drawing/2014/main" id="{DB8E4EB3-758B-4B06-8FD6-463C0687A3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3451" y="3051638"/>
            <a:ext cx="409973" cy="373929"/>
          </a:xfrm>
          <a:custGeom>
            <a:avLst/>
            <a:gdLst/>
            <a:ahLst/>
            <a:cxnLst/>
            <a:rect l="0" t="0" r="r" b="b"/>
            <a:pathLst>
              <a:path w="430820" h="293128">
                <a:moveTo>
                  <a:pt x="20920" y="248804"/>
                </a:moveTo>
                <a:cubicBezTo>
                  <a:pt x="29916" y="261777"/>
                  <a:pt x="40351" y="269705"/>
                  <a:pt x="54384" y="274029"/>
                </a:cubicBezTo>
                <a:cubicBezTo>
                  <a:pt x="60861" y="275831"/>
                  <a:pt x="67698" y="277272"/>
                  <a:pt x="75974" y="277633"/>
                </a:cubicBezTo>
                <a:lnTo>
                  <a:pt x="355206" y="277633"/>
                </a:lnTo>
                <a:cubicBezTo>
                  <a:pt x="374277" y="276552"/>
                  <a:pt x="387950" y="271146"/>
                  <a:pt x="399105" y="261417"/>
                </a:cubicBezTo>
                <a:cubicBezTo>
                  <a:pt x="403063" y="257813"/>
                  <a:pt x="406662" y="253489"/>
                  <a:pt x="409540" y="248804"/>
                </a:cubicBezTo>
                <a:lnTo>
                  <a:pt x="381833" y="248804"/>
                </a:lnTo>
                <a:cubicBezTo>
                  <a:pt x="381833" y="248804"/>
                  <a:pt x="381833" y="248804"/>
                  <a:pt x="381473" y="248804"/>
                </a:cubicBezTo>
                <a:lnTo>
                  <a:pt x="49347" y="248804"/>
                </a:lnTo>
                <a:lnTo>
                  <a:pt x="20920" y="248804"/>
                </a:lnTo>
                <a:close/>
                <a:moveTo>
                  <a:pt x="196785" y="206175"/>
                </a:moveTo>
                <a:cubicBezTo>
                  <a:pt x="200815" y="206175"/>
                  <a:pt x="204112" y="209390"/>
                  <a:pt x="204112" y="213319"/>
                </a:cubicBezTo>
                <a:cubicBezTo>
                  <a:pt x="204112" y="216891"/>
                  <a:pt x="200815" y="220106"/>
                  <a:pt x="196785" y="220106"/>
                </a:cubicBezTo>
                <a:cubicBezTo>
                  <a:pt x="193121" y="220106"/>
                  <a:pt x="190190" y="216891"/>
                  <a:pt x="190190" y="213319"/>
                </a:cubicBezTo>
                <a:cubicBezTo>
                  <a:pt x="190190" y="209390"/>
                  <a:pt x="193121" y="206175"/>
                  <a:pt x="196785" y="206175"/>
                </a:cubicBezTo>
                <a:close/>
                <a:moveTo>
                  <a:pt x="262239" y="191888"/>
                </a:moveTo>
                <a:cubicBezTo>
                  <a:pt x="265902" y="191888"/>
                  <a:pt x="269199" y="195185"/>
                  <a:pt x="269199" y="199215"/>
                </a:cubicBezTo>
                <a:cubicBezTo>
                  <a:pt x="269199" y="202878"/>
                  <a:pt x="265902" y="205809"/>
                  <a:pt x="262239" y="205809"/>
                </a:cubicBezTo>
                <a:cubicBezTo>
                  <a:pt x="258209" y="205809"/>
                  <a:pt x="255278" y="202878"/>
                  <a:pt x="255278" y="199215"/>
                </a:cubicBezTo>
                <a:cubicBezTo>
                  <a:pt x="255278" y="195185"/>
                  <a:pt x="258209" y="191888"/>
                  <a:pt x="262239" y="191888"/>
                </a:cubicBezTo>
                <a:close/>
                <a:moveTo>
                  <a:pt x="159051" y="183950"/>
                </a:moveTo>
                <a:cubicBezTo>
                  <a:pt x="162715" y="183950"/>
                  <a:pt x="166012" y="187165"/>
                  <a:pt x="166012" y="191094"/>
                </a:cubicBezTo>
                <a:cubicBezTo>
                  <a:pt x="166012" y="194666"/>
                  <a:pt x="162715" y="197881"/>
                  <a:pt x="159051" y="197881"/>
                </a:cubicBezTo>
                <a:cubicBezTo>
                  <a:pt x="155021" y="197881"/>
                  <a:pt x="152090" y="194666"/>
                  <a:pt x="152090" y="191094"/>
                </a:cubicBezTo>
                <a:cubicBezTo>
                  <a:pt x="152090" y="187165"/>
                  <a:pt x="155021" y="183950"/>
                  <a:pt x="159051" y="183950"/>
                </a:cubicBezTo>
                <a:close/>
                <a:moveTo>
                  <a:pt x="177088" y="163040"/>
                </a:moveTo>
                <a:cubicBezTo>
                  <a:pt x="165573" y="163040"/>
                  <a:pt x="156937" y="168445"/>
                  <a:pt x="153699" y="170968"/>
                </a:cubicBezTo>
                <a:cubicBezTo>
                  <a:pt x="146862" y="175652"/>
                  <a:pt x="140744" y="181418"/>
                  <a:pt x="136426" y="188265"/>
                </a:cubicBezTo>
                <a:cubicBezTo>
                  <a:pt x="135347" y="190427"/>
                  <a:pt x="132828" y="194391"/>
                  <a:pt x="130309" y="199436"/>
                </a:cubicBezTo>
                <a:cubicBezTo>
                  <a:pt x="128510" y="203039"/>
                  <a:pt x="124552" y="204841"/>
                  <a:pt x="120594" y="203039"/>
                </a:cubicBezTo>
                <a:cubicBezTo>
                  <a:pt x="116276" y="201598"/>
                  <a:pt x="111598" y="200877"/>
                  <a:pt x="106560" y="200877"/>
                </a:cubicBezTo>
                <a:cubicBezTo>
                  <a:pt x="94686" y="200877"/>
                  <a:pt x="86410" y="205922"/>
                  <a:pt x="83171" y="208445"/>
                </a:cubicBezTo>
                <a:cubicBezTo>
                  <a:pt x="76334" y="213129"/>
                  <a:pt x="70217" y="219255"/>
                  <a:pt x="65899" y="225742"/>
                </a:cubicBezTo>
                <a:cubicBezTo>
                  <a:pt x="65179" y="227183"/>
                  <a:pt x="63380" y="230066"/>
                  <a:pt x="61581" y="233669"/>
                </a:cubicBezTo>
                <a:lnTo>
                  <a:pt x="369239" y="233669"/>
                </a:lnTo>
                <a:cubicBezTo>
                  <a:pt x="367440" y="230426"/>
                  <a:pt x="365641" y="227904"/>
                  <a:pt x="364561" y="225742"/>
                </a:cubicBezTo>
                <a:cubicBezTo>
                  <a:pt x="359883" y="218895"/>
                  <a:pt x="354126" y="213129"/>
                  <a:pt x="347649" y="208805"/>
                </a:cubicBezTo>
                <a:cubicBezTo>
                  <a:pt x="340452" y="203039"/>
                  <a:pt x="332896" y="200877"/>
                  <a:pt x="324260" y="200877"/>
                </a:cubicBezTo>
                <a:cubicBezTo>
                  <a:pt x="315984" y="200877"/>
                  <a:pt x="307348" y="203400"/>
                  <a:pt x="300871" y="208445"/>
                </a:cubicBezTo>
                <a:cubicBezTo>
                  <a:pt x="297632" y="210967"/>
                  <a:pt x="291875" y="209886"/>
                  <a:pt x="289716" y="205922"/>
                </a:cubicBezTo>
                <a:cubicBezTo>
                  <a:pt x="288277" y="203039"/>
                  <a:pt x="286837" y="201238"/>
                  <a:pt x="286118" y="199796"/>
                </a:cubicBezTo>
                <a:cubicBezTo>
                  <a:pt x="281080" y="192589"/>
                  <a:pt x="275323" y="186824"/>
                  <a:pt x="269205" y="182859"/>
                </a:cubicBezTo>
                <a:cubicBezTo>
                  <a:pt x="267766" y="181778"/>
                  <a:pt x="267046" y="181058"/>
                  <a:pt x="266327" y="180697"/>
                </a:cubicBezTo>
                <a:cubicBezTo>
                  <a:pt x="266327" y="180697"/>
                  <a:pt x="265967" y="180697"/>
                  <a:pt x="265607" y="180337"/>
                </a:cubicBezTo>
                <a:cubicBezTo>
                  <a:pt x="262728" y="178535"/>
                  <a:pt x="259490" y="177094"/>
                  <a:pt x="256251" y="176013"/>
                </a:cubicBezTo>
                <a:cubicBezTo>
                  <a:pt x="256251" y="176013"/>
                  <a:pt x="256251" y="176013"/>
                  <a:pt x="255892" y="176013"/>
                </a:cubicBezTo>
                <a:cubicBezTo>
                  <a:pt x="252653" y="175292"/>
                  <a:pt x="249055" y="174571"/>
                  <a:pt x="245456" y="174571"/>
                </a:cubicBezTo>
                <a:cubicBezTo>
                  <a:pt x="234302" y="174571"/>
                  <a:pt x="226025" y="179256"/>
                  <a:pt x="222427" y="182139"/>
                </a:cubicBezTo>
                <a:cubicBezTo>
                  <a:pt x="220988" y="183220"/>
                  <a:pt x="219548" y="183580"/>
                  <a:pt x="218109" y="183580"/>
                </a:cubicBezTo>
                <a:lnTo>
                  <a:pt x="217749" y="183580"/>
                </a:lnTo>
                <a:cubicBezTo>
                  <a:pt x="217749" y="183580"/>
                  <a:pt x="217389" y="183580"/>
                  <a:pt x="217030" y="183580"/>
                </a:cubicBezTo>
                <a:cubicBezTo>
                  <a:pt x="216310" y="183580"/>
                  <a:pt x="215950" y="183580"/>
                  <a:pt x="215230" y="183220"/>
                </a:cubicBezTo>
                <a:cubicBezTo>
                  <a:pt x="214871" y="183220"/>
                  <a:pt x="214511" y="183220"/>
                  <a:pt x="214151" y="182859"/>
                </a:cubicBezTo>
                <a:cubicBezTo>
                  <a:pt x="213431" y="182499"/>
                  <a:pt x="212352" y="181778"/>
                  <a:pt x="211632" y="181058"/>
                </a:cubicBezTo>
                <a:cubicBezTo>
                  <a:pt x="208753" y="177094"/>
                  <a:pt x="204795" y="173851"/>
                  <a:pt x="200837" y="170968"/>
                </a:cubicBezTo>
                <a:cubicBezTo>
                  <a:pt x="195440" y="167004"/>
                  <a:pt x="190042" y="164842"/>
                  <a:pt x="184285" y="163761"/>
                </a:cubicBezTo>
                <a:cubicBezTo>
                  <a:pt x="181766" y="163040"/>
                  <a:pt x="179607" y="163040"/>
                  <a:pt x="177088" y="163040"/>
                </a:cubicBezTo>
                <a:close/>
                <a:moveTo>
                  <a:pt x="237180" y="124122"/>
                </a:moveTo>
                <a:cubicBezTo>
                  <a:pt x="235021" y="124842"/>
                  <a:pt x="233942" y="126284"/>
                  <a:pt x="232502" y="128806"/>
                </a:cubicBezTo>
                <a:cubicBezTo>
                  <a:pt x="230703" y="131689"/>
                  <a:pt x="228184" y="136013"/>
                  <a:pt x="222427" y="138536"/>
                </a:cubicBezTo>
                <a:cubicBezTo>
                  <a:pt x="217749" y="140698"/>
                  <a:pt x="212712" y="140698"/>
                  <a:pt x="208034" y="139977"/>
                </a:cubicBezTo>
                <a:cubicBezTo>
                  <a:pt x="206235" y="139617"/>
                  <a:pt x="205515" y="138536"/>
                  <a:pt x="201917" y="139977"/>
                </a:cubicBezTo>
                <a:cubicBezTo>
                  <a:pt x="197239" y="142139"/>
                  <a:pt x="194360" y="145383"/>
                  <a:pt x="193640" y="150067"/>
                </a:cubicBezTo>
                <a:cubicBezTo>
                  <a:pt x="194720" y="150428"/>
                  <a:pt x="195799" y="151148"/>
                  <a:pt x="197239" y="151509"/>
                </a:cubicBezTo>
                <a:cubicBezTo>
                  <a:pt x="197958" y="151869"/>
                  <a:pt x="199038" y="152590"/>
                  <a:pt x="199758" y="152950"/>
                </a:cubicBezTo>
                <a:cubicBezTo>
                  <a:pt x="203356" y="154391"/>
                  <a:pt x="206235" y="156193"/>
                  <a:pt x="209473" y="158355"/>
                </a:cubicBezTo>
                <a:cubicBezTo>
                  <a:pt x="212712" y="160878"/>
                  <a:pt x="215950" y="163040"/>
                  <a:pt x="219189" y="166283"/>
                </a:cubicBezTo>
                <a:cubicBezTo>
                  <a:pt x="225306" y="162680"/>
                  <a:pt x="234302" y="159076"/>
                  <a:pt x="245456" y="159076"/>
                </a:cubicBezTo>
                <a:cubicBezTo>
                  <a:pt x="248695" y="159076"/>
                  <a:pt x="251933" y="159436"/>
                  <a:pt x="254812" y="160157"/>
                </a:cubicBezTo>
                <a:cubicBezTo>
                  <a:pt x="255532" y="160157"/>
                  <a:pt x="256251" y="160517"/>
                  <a:pt x="257691" y="160517"/>
                </a:cubicBezTo>
                <a:cubicBezTo>
                  <a:pt x="259490" y="161238"/>
                  <a:pt x="261649" y="161599"/>
                  <a:pt x="263808" y="162680"/>
                </a:cubicBezTo>
                <a:cubicBezTo>
                  <a:pt x="264528" y="162680"/>
                  <a:pt x="264887" y="162680"/>
                  <a:pt x="265607" y="163040"/>
                </a:cubicBezTo>
                <a:cubicBezTo>
                  <a:pt x="267046" y="152229"/>
                  <a:pt x="263088" y="142139"/>
                  <a:pt x="261649" y="138536"/>
                </a:cubicBezTo>
                <a:cubicBezTo>
                  <a:pt x="258410" y="131329"/>
                  <a:pt x="249055" y="118356"/>
                  <a:pt x="237180" y="124122"/>
                </a:cubicBezTo>
                <a:close/>
                <a:moveTo>
                  <a:pt x="220628" y="19259"/>
                </a:moveTo>
                <a:cubicBezTo>
                  <a:pt x="212352" y="25385"/>
                  <a:pt x="204795" y="36196"/>
                  <a:pt x="200837" y="49168"/>
                </a:cubicBezTo>
                <a:cubicBezTo>
                  <a:pt x="196519" y="62501"/>
                  <a:pt x="196519" y="75474"/>
                  <a:pt x="199758" y="85564"/>
                </a:cubicBezTo>
                <a:cubicBezTo>
                  <a:pt x="214151" y="71150"/>
                  <a:pt x="224586" y="39078"/>
                  <a:pt x="220628" y="19259"/>
                </a:cubicBezTo>
                <a:close/>
                <a:moveTo>
                  <a:pt x="223507" y="160"/>
                </a:moveTo>
                <a:cubicBezTo>
                  <a:pt x="224226" y="160"/>
                  <a:pt x="224586" y="160"/>
                  <a:pt x="224946" y="160"/>
                </a:cubicBezTo>
                <a:cubicBezTo>
                  <a:pt x="225666" y="-200"/>
                  <a:pt x="226025" y="160"/>
                  <a:pt x="226745" y="160"/>
                </a:cubicBezTo>
                <a:cubicBezTo>
                  <a:pt x="227105" y="160"/>
                  <a:pt x="227465" y="160"/>
                  <a:pt x="227825" y="521"/>
                </a:cubicBezTo>
                <a:cubicBezTo>
                  <a:pt x="228184" y="521"/>
                  <a:pt x="228904" y="881"/>
                  <a:pt x="229264" y="1241"/>
                </a:cubicBezTo>
                <a:cubicBezTo>
                  <a:pt x="229624" y="1602"/>
                  <a:pt x="229984" y="1602"/>
                  <a:pt x="230343" y="1962"/>
                </a:cubicBezTo>
                <a:cubicBezTo>
                  <a:pt x="230703" y="2322"/>
                  <a:pt x="231063" y="2683"/>
                  <a:pt x="231423" y="3403"/>
                </a:cubicBezTo>
                <a:cubicBezTo>
                  <a:pt x="231423" y="3403"/>
                  <a:pt x="231783" y="3764"/>
                  <a:pt x="232143" y="4124"/>
                </a:cubicBezTo>
                <a:cubicBezTo>
                  <a:pt x="232143" y="4124"/>
                  <a:pt x="232143" y="4484"/>
                  <a:pt x="232502" y="4845"/>
                </a:cubicBezTo>
                <a:cubicBezTo>
                  <a:pt x="245097" y="31151"/>
                  <a:pt x="228904" y="84123"/>
                  <a:pt x="204076" y="101780"/>
                </a:cubicBezTo>
                <a:lnTo>
                  <a:pt x="219908" y="119798"/>
                </a:lnTo>
                <a:cubicBezTo>
                  <a:pt x="222067" y="116554"/>
                  <a:pt x="224946" y="112590"/>
                  <a:pt x="230343" y="110068"/>
                </a:cubicBezTo>
                <a:cubicBezTo>
                  <a:pt x="247975" y="102140"/>
                  <a:pt x="265967" y="110789"/>
                  <a:pt x="275682" y="132410"/>
                </a:cubicBezTo>
                <a:cubicBezTo>
                  <a:pt x="281440" y="145022"/>
                  <a:pt x="282519" y="159076"/>
                  <a:pt x="278921" y="170968"/>
                </a:cubicBezTo>
                <a:cubicBezTo>
                  <a:pt x="286477" y="176013"/>
                  <a:pt x="293314" y="182859"/>
                  <a:pt x="298712" y="191148"/>
                </a:cubicBezTo>
                <a:cubicBezTo>
                  <a:pt x="298712" y="191508"/>
                  <a:pt x="299072" y="191508"/>
                  <a:pt x="299072" y="191508"/>
                </a:cubicBezTo>
                <a:cubicBezTo>
                  <a:pt x="306628" y="187544"/>
                  <a:pt x="315264" y="185382"/>
                  <a:pt x="324260" y="185382"/>
                </a:cubicBezTo>
                <a:cubicBezTo>
                  <a:pt x="336494" y="185382"/>
                  <a:pt x="346929" y="188986"/>
                  <a:pt x="356645" y="196193"/>
                </a:cubicBezTo>
                <a:cubicBezTo>
                  <a:pt x="364561" y="201598"/>
                  <a:pt x="371758" y="208805"/>
                  <a:pt x="377515" y="217454"/>
                </a:cubicBezTo>
                <a:cubicBezTo>
                  <a:pt x="378955" y="219616"/>
                  <a:pt x="382553" y="225381"/>
                  <a:pt x="386151" y="233669"/>
                </a:cubicBezTo>
                <a:lnTo>
                  <a:pt x="423214" y="233669"/>
                </a:lnTo>
                <a:cubicBezTo>
                  <a:pt x="425733" y="233669"/>
                  <a:pt x="428252" y="235111"/>
                  <a:pt x="429691" y="237273"/>
                </a:cubicBezTo>
                <a:cubicBezTo>
                  <a:pt x="431130" y="239435"/>
                  <a:pt x="431130" y="242318"/>
                  <a:pt x="430051" y="244840"/>
                </a:cubicBezTo>
                <a:cubicBezTo>
                  <a:pt x="423934" y="256372"/>
                  <a:pt x="417097" y="265381"/>
                  <a:pt x="409181" y="272588"/>
                </a:cubicBezTo>
                <a:cubicBezTo>
                  <a:pt x="395867" y="284840"/>
                  <a:pt x="378595" y="291686"/>
                  <a:pt x="356285" y="293128"/>
                </a:cubicBezTo>
                <a:cubicBezTo>
                  <a:pt x="355925" y="293128"/>
                  <a:pt x="355925" y="293128"/>
                  <a:pt x="355565" y="293128"/>
                </a:cubicBezTo>
                <a:lnTo>
                  <a:pt x="75255" y="293128"/>
                </a:lnTo>
                <a:cubicBezTo>
                  <a:pt x="65539" y="292407"/>
                  <a:pt x="57263" y="290966"/>
                  <a:pt x="50066" y="288443"/>
                </a:cubicBezTo>
                <a:cubicBezTo>
                  <a:pt x="28476" y="281957"/>
                  <a:pt x="12644" y="267903"/>
                  <a:pt x="769" y="244840"/>
                </a:cubicBezTo>
                <a:cubicBezTo>
                  <a:pt x="-310" y="242318"/>
                  <a:pt x="-310" y="239435"/>
                  <a:pt x="1129" y="237273"/>
                </a:cubicBezTo>
                <a:cubicBezTo>
                  <a:pt x="2568" y="235111"/>
                  <a:pt x="5087" y="233669"/>
                  <a:pt x="7606" y="233669"/>
                </a:cubicBezTo>
                <a:lnTo>
                  <a:pt x="44309" y="233669"/>
                </a:lnTo>
                <a:cubicBezTo>
                  <a:pt x="47907" y="226102"/>
                  <a:pt x="51146" y="220336"/>
                  <a:pt x="53305" y="217093"/>
                </a:cubicBezTo>
                <a:cubicBezTo>
                  <a:pt x="58343" y="208805"/>
                  <a:pt x="65899" y="201598"/>
                  <a:pt x="74175" y="195832"/>
                </a:cubicBezTo>
                <a:cubicBezTo>
                  <a:pt x="86050" y="186463"/>
                  <a:pt x="104401" y="182859"/>
                  <a:pt x="119514" y="186824"/>
                </a:cubicBezTo>
                <a:cubicBezTo>
                  <a:pt x="121313" y="183940"/>
                  <a:pt x="122753" y="181418"/>
                  <a:pt x="123832" y="179616"/>
                </a:cubicBezTo>
                <a:cubicBezTo>
                  <a:pt x="129230" y="171688"/>
                  <a:pt x="136426" y="163761"/>
                  <a:pt x="145062" y="157995"/>
                </a:cubicBezTo>
                <a:cubicBezTo>
                  <a:pt x="150100" y="154391"/>
                  <a:pt x="161615" y="147545"/>
                  <a:pt x="177088" y="147545"/>
                </a:cubicBezTo>
                <a:cubicBezTo>
                  <a:pt x="177808" y="147545"/>
                  <a:pt x="178168" y="147545"/>
                  <a:pt x="178527" y="147545"/>
                </a:cubicBezTo>
                <a:cubicBezTo>
                  <a:pt x="180327" y="138176"/>
                  <a:pt x="186444" y="130248"/>
                  <a:pt x="195440" y="125924"/>
                </a:cubicBezTo>
                <a:cubicBezTo>
                  <a:pt x="197958" y="124842"/>
                  <a:pt x="200837" y="124482"/>
                  <a:pt x="203716" y="124482"/>
                </a:cubicBezTo>
                <a:lnTo>
                  <a:pt x="152979" y="67546"/>
                </a:lnTo>
                <a:cubicBezTo>
                  <a:pt x="150100" y="64303"/>
                  <a:pt x="150460" y="59619"/>
                  <a:pt x="153699" y="56375"/>
                </a:cubicBezTo>
                <a:cubicBezTo>
                  <a:pt x="156578" y="53853"/>
                  <a:pt x="161615" y="53853"/>
                  <a:pt x="164494" y="57096"/>
                </a:cubicBezTo>
                <a:lnTo>
                  <a:pt x="182486" y="77636"/>
                </a:lnTo>
                <a:cubicBezTo>
                  <a:pt x="181406" y="67186"/>
                  <a:pt x="182486" y="56015"/>
                  <a:pt x="186084" y="44844"/>
                </a:cubicBezTo>
                <a:cubicBezTo>
                  <a:pt x="192921" y="23583"/>
                  <a:pt x="205875" y="7367"/>
                  <a:pt x="221707" y="521"/>
                </a:cubicBezTo>
                <a:cubicBezTo>
                  <a:pt x="222067" y="521"/>
                  <a:pt x="222427" y="521"/>
                  <a:pt x="222427" y="521"/>
                </a:cubicBezTo>
                <a:cubicBezTo>
                  <a:pt x="222787" y="160"/>
                  <a:pt x="223147" y="160"/>
                  <a:pt x="223507" y="160"/>
                </a:cubicBezTo>
                <a:close/>
              </a:path>
            </a:pathLst>
          </a:custGeom>
          <a:solidFill>
            <a:schemeClr val="accent4"/>
          </a:solidFill>
          <a:ln>
            <a:solidFill>
              <a:schemeClr val="accent4"/>
            </a:solidFill>
          </a:ln>
          <a:effectLst/>
        </p:spPr>
        <p:txBody>
          <a:bodyPr anchor="ctr"/>
          <a:lstStyle/>
          <a:p>
            <a:endParaRPr lang="en-US">
              <a:latin typeface="Open Sans Light" panose="020B0306030504020204" pitchFamily="34" charset="0"/>
            </a:endParaRPr>
          </a:p>
        </p:txBody>
      </p:sp>
      <p:sp>
        <p:nvSpPr>
          <p:cNvPr id="59" name="Freeform 261">
            <a:extLst>
              <a:ext uri="{FF2B5EF4-FFF2-40B4-BE49-F238E27FC236}">
                <a16:creationId xmlns:a16="http://schemas.microsoft.com/office/drawing/2014/main" id="{18AB320D-490E-41CC-BE66-0378AC9743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28827" y="3107998"/>
            <a:ext cx="424677" cy="317569"/>
          </a:xfrm>
          <a:custGeom>
            <a:avLst/>
            <a:gdLst>
              <a:gd name="T0" fmla="*/ 27646634 w 1106"/>
              <a:gd name="T1" fmla="*/ 6623893 h 881"/>
              <a:gd name="T2" fmla="*/ 28295846 w 1106"/>
              <a:gd name="T3" fmla="*/ 8701879 h 881"/>
              <a:gd name="T4" fmla="*/ 29723608 w 1106"/>
              <a:gd name="T5" fmla="*/ 31300599 h 881"/>
              <a:gd name="T6" fmla="*/ 22454739 w 1106"/>
              <a:gd name="T7" fmla="*/ 8312301 h 881"/>
              <a:gd name="T8" fmla="*/ 33747137 w 1106"/>
              <a:gd name="T9" fmla="*/ 92733065 h 881"/>
              <a:gd name="T10" fmla="*/ 6879054 w 1106"/>
              <a:gd name="T11" fmla="*/ 47405525 h 881"/>
              <a:gd name="T12" fmla="*/ 34266291 w 1106"/>
              <a:gd name="T13" fmla="*/ 35326830 h 881"/>
              <a:gd name="T14" fmla="*/ 35434656 w 1106"/>
              <a:gd name="T15" fmla="*/ 34807154 h 881"/>
              <a:gd name="T16" fmla="*/ 72167016 w 1106"/>
              <a:gd name="T17" fmla="*/ 48704356 h 881"/>
              <a:gd name="T18" fmla="*/ 84108267 w 1106"/>
              <a:gd name="T19" fmla="*/ 48054940 h 881"/>
              <a:gd name="T20" fmla="*/ 84108267 w 1106"/>
              <a:gd name="T21" fmla="*/ 48054940 h 881"/>
              <a:gd name="T22" fmla="*/ 105135243 w 1106"/>
              <a:gd name="T23" fmla="*/ 101175105 h 881"/>
              <a:gd name="T24" fmla="*/ 36732360 w 1106"/>
              <a:gd name="T25" fmla="*/ 100136112 h 881"/>
              <a:gd name="T26" fmla="*/ 57759697 w 1106"/>
              <a:gd name="T27" fmla="*/ 47535264 h 881"/>
              <a:gd name="T28" fmla="*/ 58148792 w 1106"/>
              <a:gd name="T29" fmla="*/ 46756110 h 881"/>
              <a:gd name="T30" fmla="*/ 107601313 w 1106"/>
              <a:gd name="T31" fmla="*/ 35326830 h 881"/>
              <a:gd name="T32" fmla="*/ 109159133 w 1106"/>
              <a:gd name="T33" fmla="*/ 35976246 h 881"/>
              <a:gd name="T34" fmla="*/ 136805767 w 1106"/>
              <a:gd name="T35" fmla="*/ 48054940 h 881"/>
              <a:gd name="T36" fmla="*/ 137324921 w 1106"/>
              <a:gd name="T37" fmla="*/ 48444518 h 881"/>
              <a:gd name="T38" fmla="*/ 90338469 w 1106"/>
              <a:gd name="T39" fmla="*/ 48574257 h 881"/>
              <a:gd name="T40" fmla="*/ 116167885 w 1106"/>
              <a:gd name="T41" fmla="*/ 17273658 h 881"/>
              <a:gd name="T42" fmla="*/ 117336251 w 1106"/>
              <a:gd name="T43" fmla="*/ 6623893 h 881"/>
              <a:gd name="T44" fmla="*/ 120321473 w 1106"/>
              <a:gd name="T45" fmla="*/ 7273309 h 881"/>
              <a:gd name="T46" fmla="*/ 113701816 w 1106"/>
              <a:gd name="T47" fmla="*/ 31950014 h 881"/>
              <a:gd name="T48" fmla="*/ 30761915 w 1106"/>
              <a:gd name="T49" fmla="*/ 100006013 h 881"/>
              <a:gd name="T50" fmla="*/ 30761915 w 1106"/>
              <a:gd name="T51" fmla="*/ 100006013 h 881"/>
              <a:gd name="T52" fmla="*/ 31800222 w 1106"/>
              <a:gd name="T53" fmla="*/ 103902506 h 881"/>
              <a:gd name="T54" fmla="*/ 109937683 w 1106"/>
              <a:gd name="T55" fmla="*/ 105071237 h 881"/>
              <a:gd name="T56" fmla="*/ 111106049 w 1106"/>
              <a:gd name="T57" fmla="*/ 101304844 h 881"/>
              <a:gd name="T58" fmla="*/ 110975990 w 1106"/>
              <a:gd name="T59" fmla="*/ 100655428 h 881"/>
              <a:gd name="T60" fmla="*/ 143295366 w 1106"/>
              <a:gd name="T61" fmla="*/ 46626371 h 881"/>
              <a:gd name="T62" fmla="*/ 140829297 w 1106"/>
              <a:gd name="T63" fmla="*/ 43639132 h 881"/>
              <a:gd name="T64" fmla="*/ 124475061 w 1106"/>
              <a:gd name="T65" fmla="*/ 3636654 h 881"/>
              <a:gd name="T66" fmla="*/ 114740123 w 1106"/>
              <a:gd name="T67" fmla="*/ 1818147 h 881"/>
              <a:gd name="T68" fmla="*/ 110716594 w 1106"/>
              <a:gd name="T69" fmla="*/ 17273658 h 881"/>
              <a:gd name="T70" fmla="*/ 107990768 w 1106"/>
              <a:gd name="T71" fmla="*/ 29482452 h 881"/>
              <a:gd name="T72" fmla="*/ 107861069 w 1106"/>
              <a:gd name="T73" fmla="*/ 29352352 h 881"/>
              <a:gd name="T74" fmla="*/ 106692704 w 1106"/>
              <a:gd name="T75" fmla="*/ 29222614 h 881"/>
              <a:gd name="T76" fmla="*/ 106173550 w 1106"/>
              <a:gd name="T77" fmla="*/ 29352352 h 881"/>
              <a:gd name="T78" fmla="*/ 105264942 w 1106"/>
              <a:gd name="T79" fmla="*/ 29741930 h 881"/>
              <a:gd name="T80" fmla="*/ 104875847 w 1106"/>
              <a:gd name="T81" fmla="*/ 30131867 h 881"/>
              <a:gd name="T82" fmla="*/ 88261855 w 1106"/>
              <a:gd name="T83" fmla="*/ 43379293 h 881"/>
              <a:gd name="T84" fmla="*/ 87872400 w 1106"/>
              <a:gd name="T85" fmla="*/ 42729878 h 881"/>
              <a:gd name="T86" fmla="*/ 87612643 w 1106"/>
              <a:gd name="T87" fmla="*/ 42340301 h 881"/>
              <a:gd name="T88" fmla="*/ 86704034 w 1106"/>
              <a:gd name="T89" fmla="*/ 41690885 h 881"/>
              <a:gd name="T90" fmla="*/ 86184881 w 1106"/>
              <a:gd name="T91" fmla="*/ 41431047 h 881"/>
              <a:gd name="T92" fmla="*/ 85276272 w 1106"/>
              <a:gd name="T93" fmla="*/ 41431047 h 881"/>
              <a:gd name="T94" fmla="*/ 84887177 w 1106"/>
              <a:gd name="T95" fmla="*/ 41431047 h 881"/>
              <a:gd name="T96" fmla="*/ 53735807 w 1106"/>
              <a:gd name="T97" fmla="*/ 42470040 h 881"/>
              <a:gd name="T98" fmla="*/ 53735807 w 1106"/>
              <a:gd name="T99" fmla="*/ 42600139 h 881"/>
              <a:gd name="T100" fmla="*/ 38290181 w 1106"/>
              <a:gd name="T101" fmla="*/ 29612191 h 881"/>
              <a:gd name="T102" fmla="*/ 37900725 w 1106"/>
              <a:gd name="T103" fmla="*/ 29222614 h 881"/>
              <a:gd name="T104" fmla="*/ 36992117 w 1106"/>
              <a:gd name="T105" fmla="*/ 28833036 h 881"/>
              <a:gd name="T106" fmla="*/ 36602662 w 1106"/>
              <a:gd name="T107" fmla="*/ 28702937 h 881"/>
              <a:gd name="T108" fmla="*/ 35434656 w 1106"/>
              <a:gd name="T109" fmla="*/ 28833036 h 881"/>
              <a:gd name="T110" fmla="*/ 34915143 w 1106"/>
              <a:gd name="T111" fmla="*/ 29092514 h 881"/>
              <a:gd name="T112" fmla="*/ 32968227 w 1106"/>
              <a:gd name="T113" fmla="*/ 17273658 h 881"/>
              <a:gd name="T114" fmla="*/ 30242761 w 1106"/>
              <a:gd name="T115" fmla="*/ 1688408 h 881"/>
              <a:gd name="T116" fmla="*/ 18301511 w 1106"/>
              <a:gd name="T117" fmla="*/ 4805386 h 881"/>
              <a:gd name="T118" fmla="*/ 2336371 w 1106"/>
              <a:gd name="T119" fmla="*/ 43249554 h 881"/>
              <a:gd name="T120" fmla="*/ 31540465 w 1106"/>
              <a:gd name="T121" fmla="*/ 97928028 h 881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106" h="881">
                <a:moveTo>
                  <a:pt x="173" y="64"/>
                </a:moveTo>
                <a:lnTo>
                  <a:pt x="173" y="64"/>
                </a:lnTo>
                <a:cubicBezTo>
                  <a:pt x="187" y="47"/>
                  <a:pt x="204" y="47"/>
                  <a:pt x="213" y="51"/>
                </a:cubicBezTo>
                <a:cubicBezTo>
                  <a:pt x="219" y="54"/>
                  <a:pt x="220" y="58"/>
                  <a:pt x="218" y="67"/>
                </a:cubicBezTo>
                <a:cubicBezTo>
                  <a:pt x="214" y="88"/>
                  <a:pt x="212" y="111"/>
                  <a:pt x="212" y="133"/>
                </a:cubicBezTo>
                <a:cubicBezTo>
                  <a:pt x="212" y="170"/>
                  <a:pt x="218" y="206"/>
                  <a:pt x="229" y="241"/>
                </a:cubicBezTo>
                <a:lnTo>
                  <a:pt x="70" y="311"/>
                </a:lnTo>
                <a:cubicBezTo>
                  <a:pt x="81" y="221"/>
                  <a:pt x="116" y="136"/>
                  <a:pt x="173" y="64"/>
                </a:cubicBezTo>
                <a:close/>
                <a:moveTo>
                  <a:pt x="398" y="368"/>
                </a:moveTo>
                <a:lnTo>
                  <a:pt x="260" y="714"/>
                </a:lnTo>
                <a:cubicBezTo>
                  <a:pt x="143" y="633"/>
                  <a:pt x="66" y="509"/>
                  <a:pt x="47" y="368"/>
                </a:cubicBezTo>
                <a:lnTo>
                  <a:pt x="53" y="365"/>
                </a:lnTo>
                <a:lnTo>
                  <a:pt x="264" y="272"/>
                </a:lnTo>
                <a:lnTo>
                  <a:pt x="273" y="268"/>
                </a:lnTo>
                <a:cubicBezTo>
                  <a:pt x="307" y="310"/>
                  <a:pt x="350" y="345"/>
                  <a:pt x="398" y="368"/>
                </a:cubicBezTo>
                <a:close/>
                <a:moveTo>
                  <a:pt x="556" y="375"/>
                </a:moveTo>
                <a:lnTo>
                  <a:pt x="556" y="375"/>
                </a:lnTo>
                <a:cubicBezTo>
                  <a:pt x="587" y="375"/>
                  <a:pt x="617" y="371"/>
                  <a:pt x="646" y="364"/>
                </a:cubicBezTo>
                <a:lnTo>
                  <a:pt x="648" y="370"/>
                </a:lnTo>
                <a:lnTo>
                  <a:pt x="810" y="779"/>
                </a:lnTo>
                <a:cubicBezTo>
                  <a:pt x="730" y="817"/>
                  <a:pt x="644" y="837"/>
                  <a:pt x="555" y="837"/>
                </a:cubicBezTo>
                <a:cubicBezTo>
                  <a:pt x="460" y="837"/>
                  <a:pt x="366" y="814"/>
                  <a:pt x="283" y="771"/>
                </a:cubicBezTo>
                <a:lnTo>
                  <a:pt x="445" y="366"/>
                </a:lnTo>
                <a:cubicBezTo>
                  <a:pt x="445" y="366"/>
                  <a:pt x="445" y="366"/>
                  <a:pt x="445" y="365"/>
                </a:cubicBezTo>
                <a:lnTo>
                  <a:pt x="448" y="360"/>
                </a:lnTo>
                <a:cubicBezTo>
                  <a:pt x="483" y="370"/>
                  <a:pt x="519" y="375"/>
                  <a:pt x="556" y="375"/>
                </a:cubicBezTo>
                <a:close/>
                <a:moveTo>
                  <a:pt x="829" y="272"/>
                </a:moveTo>
                <a:lnTo>
                  <a:pt x="839" y="276"/>
                </a:lnTo>
                <a:cubicBezTo>
                  <a:pt x="840" y="277"/>
                  <a:pt x="840" y="277"/>
                  <a:pt x="841" y="277"/>
                </a:cubicBezTo>
                <a:cubicBezTo>
                  <a:pt x="841" y="277"/>
                  <a:pt x="841" y="277"/>
                  <a:pt x="842" y="277"/>
                </a:cubicBezTo>
                <a:lnTo>
                  <a:pt x="1054" y="370"/>
                </a:lnTo>
                <a:lnTo>
                  <a:pt x="1058" y="373"/>
                </a:lnTo>
                <a:cubicBezTo>
                  <a:pt x="1037" y="515"/>
                  <a:pt x="954" y="643"/>
                  <a:pt x="834" y="722"/>
                </a:cubicBezTo>
                <a:lnTo>
                  <a:pt x="696" y="374"/>
                </a:lnTo>
                <a:cubicBezTo>
                  <a:pt x="748" y="351"/>
                  <a:pt x="793" y="316"/>
                  <a:pt x="829" y="272"/>
                </a:cubicBezTo>
                <a:close/>
                <a:moveTo>
                  <a:pt x="895" y="133"/>
                </a:moveTo>
                <a:lnTo>
                  <a:pt x="895" y="133"/>
                </a:lnTo>
                <a:cubicBezTo>
                  <a:pt x="895" y="118"/>
                  <a:pt x="894" y="103"/>
                  <a:pt x="892" y="86"/>
                </a:cubicBezTo>
                <a:cubicBezTo>
                  <a:pt x="888" y="70"/>
                  <a:pt x="896" y="56"/>
                  <a:pt x="904" y="51"/>
                </a:cubicBezTo>
                <a:cubicBezTo>
                  <a:pt x="912" y="47"/>
                  <a:pt x="920" y="49"/>
                  <a:pt x="927" y="56"/>
                </a:cubicBezTo>
                <a:cubicBezTo>
                  <a:pt x="990" y="131"/>
                  <a:pt x="1027" y="221"/>
                  <a:pt x="1038" y="317"/>
                </a:cubicBezTo>
                <a:lnTo>
                  <a:pt x="876" y="246"/>
                </a:lnTo>
                <a:cubicBezTo>
                  <a:pt x="889" y="210"/>
                  <a:pt x="895" y="172"/>
                  <a:pt x="895" y="133"/>
                </a:cubicBezTo>
                <a:close/>
                <a:moveTo>
                  <a:pt x="243" y="754"/>
                </a:moveTo>
                <a:lnTo>
                  <a:pt x="237" y="770"/>
                </a:lnTo>
                <a:cubicBezTo>
                  <a:pt x="231" y="781"/>
                  <a:pt x="235" y="794"/>
                  <a:pt x="245" y="800"/>
                </a:cubicBezTo>
                <a:cubicBezTo>
                  <a:pt x="339" y="852"/>
                  <a:pt x="446" y="880"/>
                  <a:pt x="555" y="880"/>
                </a:cubicBezTo>
                <a:cubicBezTo>
                  <a:pt x="657" y="880"/>
                  <a:pt x="756" y="855"/>
                  <a:pt x="847" y="809"/>
                </a:cubicBezTo>
                <a:cubicBezTo>
                  <a:pt x="857" y="803"/>
                  <a:pt x="861" y="791"/>
                  <a:pt x="856" y="780"/>
                </a:cubicBezTo>
                <a:cubicBezTo>
                  <a:pt x="855" y="778"/>
                  <a:pt x="855" y="776"/>
                  <a:pt x="855" y="775"/>
                </a:cubicBezTo>
                <a:lnTo>
                  <a:pt x="850" y="763"/>
                </a:lnTo>
                <a:cubicBezTo>
                  <a:pt x="990" y="673"/>
                  <a:pt x="1085" y="524"/>
                  <a:pt x="1104" y="359"/>
                </a:cubicBezTo>
                <a:cubicBezTo>
                  <a:pt x="1105" y="347"/>
                  <a:pt x="1097" y="337"/>
                  <a:pt x="1085" y="336"/>
                </a:cubicBezTo>
                <a:cubicBezTo>
                  <a:pt x="1084" y="336"/>
                  <a:pt x="1083" y="336"/>
                  <a:pt x="1082" y="336"/>
                </a:cubicBezTo>
                <a:cubicBezTo>
                  <a:pt x="1075" y="222"/>
                  <a:pt x="1033" y="116"/>
                  <a:pt x="959" y="28"/>
                </a:cubicBezTo>
                <a:cubicBezTo>
                  <a:pt x="938" y="5"/>
                  <a:pt x="909" y="0"/>
                  <a:pt x="884" y="14"/>
                </a:cubicBezTo>
                <a:cubicBezTo>
                  <a:pt x="856" y="29"/>
                  <a:pt x="842" y="64"/>
                  <a:pt x="850" y="94"/>
                </a:cubicBezTo>
                <a:cubicBezTo>
                  <a:pt x="852" y="106"/>
                  <a:pt x="853" y="120"/>
                  <a:pt x="853" y="133"/>
                </a:cubicBezTo>
                <a:cubicBezTo>
                  <a:pt x="853" y="166"/>
                  <a:pt x="847" y="198"/>
                  <a:pt x="837" y="229"/>
                </a:cubicBezTo>
                <a:lnTo>
                  <a:pt x="832" y="227"/>
                </a:lnTo>
                <a:cubicBezTo>
                  <a:pt x="832" y="226"/>
                  <a:pt x="831" y="226"/>
                  <a:pt x="831" y="226"/>
                </a:cubicBezTo>
                <a:cubicBezTo>
                  <a:pt x="829" y="226"/>
                  <a:pt x="828" y="226"/>
                  <a:pt x="826" y="225"/>
                </a:cubicBezTo>
                <a:cubicBezTo>
                  <a:pt x="825" y="225"/>
                  <a:pt x="823" y="225"/>
                  <a:pt x="822" y="225"/>
                </a:cubicBezTo>
                <a:cubicBezTo>
                  <a:pt x="821" y="225"/>
                  <a:pt x="819" y="226"/>
                  <a:pt x="818" y="226"/>
                </a:cubicBezTo>
                <a:cubicBezTo>
                  <a:pt x="817" y="226"/>
                  <a:pt x="816" y="227"/>
                  <a:pt x="815" y="227"/>
                </a:cubicBezTo>
                <a:cubicBezTo>
                  <a:pt x="813" y="228"/>
                  <a:pt x="812" y="229"/>
                  <a:pt x="811" y="229"/>
                </a:cubicBezTo>
                <a:cubicBezTo>
                  <a:pt x="810" y="231"/>
                  <a:pt x="809" y="231"/>
                  <a:pt x="808" y="232"/>
                </a:cubicBezTo>
                <a:cubicBezTo>
                  <a:pt x="808" y="233"/>
                  <a:pt x="807" y="233"/>
                  <a:pt x="807" y="234"/>
                </a:cubicBezTo>
                <a:cubicBezTo>
                  <a:pt x="774" y="278"/>
                  <a:pt x="730" y="312"/>
                  <a:pt x="680" y="334"/>
                </a:cubicBezTo>
                <a:lnTo>
                  <a:pt x="679" y="332"/>
                </a:lnTo>
                <a:cubicBezTo>
                  <a:pt x="678" y="331"/>
                  <a:pt x="678" y="330"/>
                  <a:pt x="677" y="329"/>
                </a:cubicBezTo>
                <a:cubicBezTo>
                  <a:pt x="677" y="328"/>
                  <a:pt x="676" y="327"/>
                  <a:pt x="675" y="326"/>
                </a:cubicBezTo>
                <a:cubicBezTo>
                  <a:pt x="674" y="325"/>
                  <a:pt x="673" y="324"/>
                  <a:pt x="672" y="323"/>
                </a:cubicBezTo>
                <a:cubicBezTo>
                  <a:pt x="671" y="322"/>
                  <a:pt x="670" y="322"/>
                  <a:pt x="668" y="321"/>
                </a:cubicBezTo>
                <a:cubicBezTo>
                  <a:pt x="667" y="320"/>
                  <a:pt x="666" y="320"/>
                  <a:pt x="664" y="319"/>
                </a:cubicBezTo>
                <a:cubicBezTo>
                  <a:pt x="663" y="319"/>
                  <a:pt x="662" y="319"/>
                  <a:pt x="661" y="319"/>
                </a:cubicBezTo>
                <a:cubicBezTo>
                  <a:pt x="660" y="319"/>
                  <a:pt x="658" y="319"/>
                  <a:pt x="657" y="319"/>
                </a:cubicBezTo>
                <a:cubicBezTo>
                  <a:pt x="656" y="319"/>
                  <a:pt x="654" y="319"/>
                  <a:pt x="654" y="319"/>
                </a:cubicBezTo>
                <a:cubicBezTo>
                  <a:pt x="584" y="338"/>
                  <a:pt x="509" y="336"/>
                  <a:pt x="441" y="313"/>
                </a:cubicBezTo>
                <a:cubicBezTo>
                  <a:pt x="429" y="310"/>
                  <a:pt x="417" y="316"/>
                  <a:pt x="414" y="327"/>
                </a:cubicBezTo>
                <a:lnTo>
                  <a:pt x="414" y="328"/>
                </a:lnTo>
                <a:cubicBezTo>
                  <a:pt x="367" y="305"/>
                  <a:pt x="327" y="272"/>
                  <a:pt x="297" y="230"/>
                </a:cubicBezTo>
                <a:cubicBezTo>
                  <a:pt x="297" y="229"/>
                  <a:pt x="295" y="229"/>
                  <a:pt x="295" y="228"/>
                </a:cubicBezTo>
                <a:cubicBezTo>
                  <a:pt x="294" y="227"/>
                  <a:pt x="293" y="226"/>
                  <a:pt x="292" y="225"/>
                </a:cubicBezTo>
                <a:cubicBezTo>
                  <a:pt x="292" y="225"/>
                  <a:pt x="290" y="224"/>
                  <a:pt x="289" y="224"/>
                </a:cubicBezTo>
                <a:cubicBezTo>
                  <a:pt x="288" y="223"/>
                  <a:pt x="286" y="222"/>
                  <a:pt x="285" y="222"/>
                </a:cubicBezTo>
                <a:cubicBezTo>
                  <a:pt x="284" y="222"/>
                  <a:pt x="283" y="221"/>
                  <a:pt x="282" y="221"/>
                </a:cubicBezTo>
                <a:cubicBezTo>
                  <a:pt x="280" y="221"/>
                  <a:pt x="278" y="221"/>
                  <a:pt x="277" y="221"/>
                </a:cubicBezTo>
                <a:cubicBezTo>
                  <a:pt x="275" y="222"/>
                  <a:pt x="274" y="222"/>
                  <a:pt x="273" y="222"/>
                </a:cubicBezTo>
                <a:cubicBezTo>
                  <a:pt x="272" y="222"/>
                  <a:pt x="272" y="222"/>
                  <a:pt x="271" y="223"/>
                </a:cubicBezTo>
                <a:lnTo>
                  <a:pt x="269" y="224"/>
                </a:lnTo>
                <a:cubicBezTo>
                  <a:pt x="259" y="194"/>
                  <a:pt x="254" y="164"/>
                  <a:pt x="254" y="133"/>
                </a:cubicBezTo>
                <a:cubicBezTo>
                  <a:pt x="254" y="114"/>
                  <a:pt x="256" y="94"/>
                  <a:pt x="260" y="77"/>
                </a:cubicBezTo>
                <a:cubicBezTo>
                  <a:pt x="267" y="50"/>
                  <a:pt x="256" y="25"/>
                  <a:pt x="233" y="13"/>
                </a:cubicBezTo>
                <a:cubicBezTo>
                  <a:pt x="208" y="1"/>
                  <a:pt x="169" y="3"/>
                  <a:pt x="141" y="37"/>
                </a:cubicBezTo>
                <a:cubicBezTo>
                  <a:pt x="72" y="122"/>
                  <a:pt x="33" y="223"/>
                  <a:pt x="25" y="330"/>
                </a:cubicBezTo>
                <a:lnTo>
                  <a:pt x="18" y="333"/>
                </a:lnTo>
                <a:cubicBezTo>
                  <a:pt x="8" y="336"/>
                  <a:pt x="0" y="346"/>
                  <a:pt x="1" y="357"/>
                </a:cubicBezTo>
                <a:cubicBezTo>
                  <a:pt x="20" y="521"/>
                  <a:pt x="108" y="664"/>
                  <a:pt x="243" y="754"/>
                </a:cubicBezTo>
                <a:close/>
              </a:path>
            </a:pathLst>
          </a:cu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n-US">
              <a:latin typeface="Raleway Light" panose="020B0403030101060003" pitchFamily="34" charset="77"/>
            </a:endParaRPr>
          </a:p>
        </p:txBody>
      </p:sp>
      <p:sp>
        <p:nvSpPr>
          <p:cNvPr id="60" name="Freeform 320">
            <a:extLst>
              <a:ext uri="{FF2B5EF4-FFF2-40B4-BE49-F238E27FC236}">
                <a16:creationId xmlns:a16="http://schemas.microsoft.com/office/drawing/2014/main" id="{AFBA526E-00AB-4011-8CD0-9B80D26C16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15050" y="3051638"/>
            <a:ext cx="347979" cy="373929"/>
          </a:xfrm>
          <a:custGeom>
            <a:avLst/>
            <a:gdLst>
              <a:gd name="T0" fmla="*/ 120844426 w 1232"/>
              <a:gd name="T1" fmla="*/ 57666300 h 1420"/>
              <a:gd name="T2" fmla="*/ 152509830 w 1232"/>
              <a:gd name="T3" fmla="*/ 46651558 h 1420"/>
              <a:gd name="T4" fmla="*/ 79744472 w 1232"/>
              <a:gd name="T5" fmla="*/ 177275490 h 1420"/>
              <a:gd name="T6" fmla="*/ 12536739 w 1232"/>
              <a:gd name="T7" fmla="*/ 124922170 h 1420"/>
              <a:gd name="T8" fmla="*/ 79744472 w 1232"/>
              <a:gd name="T9" fmla="*/ 177275490 h 1420"/>
              <a:gd name="T10" fmla="*/ 15380082 w 1232"/>
              <a:gd name="T11" fmla="*/ 120127565 h 1420"/>
              <a:gd name="T12" fmla="*/ 91893662 w 1232"/>
              <a:gd name="T13" fmla="*/ 156411990 h 1420"/>
              <a:gd name="T14" fmla="*/ 40970891 w 1232"/>
              <a:gd name="T15" fmla="*/ 76197473 h 1420"/>
              <a:gd name="T16" fmla="*/ 41875411 w 1232"/>
              <a:gd name="T17" fmla="*/ 76586254 h 1420"/>
              <a:gd name="T18" fmla="*/ 94607583 w 1232"/>
              <a:gd name="T19" fmla="*/ 151617025 h 1420"/>
              <a:gd name="T20" fmla="*/ 40970891 w 1232"/>
              <a:gd name="T21" fmla="*/ 76197473 h 1420"/>
              <a:gd name="T22" fmla="*/ 104171915 w 1232"/>
              <a:gd name="T23" fmla="*/ 18401580 h 1420"/>
              <a:gd name="T24" fmla="*/ 71731414 w 1232"/>
              <a:gd name="T25" fmla="*/ 29027540 h 1420"/>
              <a:gd name="T26" fmla="*/ 96029434 w 1232"/>
              <a:gd name="T27" fmla="*/ 43282123 h 1420"/>
              <a:gd name="T28" fmla="*/ 128857844 w 1232"/>
              <a:gd name="T29" fmla="*/ 32915350 h 1420"/>
              <a:gd name="T30" fmla="*/ 96029434 w 1232"/>
              <a:gd name="T31" fmla="*/ 43282123 h 1420"/>
              <a:gd name="T32" fmla="*/ 81036901 w 1232"/>
              <a:gd name="T33" fmla="*/ 69070182 h 1420"/>
              <a:gd name="T34" fmla="*/ 113218917 w 1232"/>
              <a:gd name="T35" fmla="*/ 59739798 h 1420"/>
              <a:gd name="T36" fmla="*/ 105981316 w 1232"/>
              <a:gd name="T37" fmla="*/ 83324765 h 1420"/>
              <a:gd name="T38" fmla="*/ 136870902 w 1232"/>
              <a:gd name="T39" fmla="*/ 73605600 h 1420"/>
              <a:gd name="T40" fmla="*/ 105981316 w 1232"/>
              <a:gd name="T41" fmla="*/ 83324765 h 1420"/>
              <a:gd name="T42" fmla="*/ 78193558 w 1232"/>
              <a:gd name="T43" fmla="*/ 73735194 h 1420"/>
              <a:gd name="T44" fmla="*/ 76125672 w 1232"/>
              <a:gd name="T45" fmla="*/ 77363456 h 1420"/>
              <a:gd name="T46" fmla="*/ 88533347 w 1232"/>
              <a:gd name="T47" fmla="*/ 45226028 h 1420"/>
              <a:gd name="T48" fmla="*/ 56738881 w 1232"/>
              <a:gd name="T49" fmla="*/ 54815599 h 1420"/>
              <a:gd name="T50" fmla="*/ 54024601 w 1232"/>
              <a:gd name="T51" fmla="*/ 59480611 h 1420"/>
              <a:gd name="T52" fmla="*/ 70438626 w 1232"/>
              <a:gd name="T53" fmla="*/ 76327067 h 1420"/>
              <a:gd name="T54" fmla="*/ 54024601 w 1232"/>
              <a:gd name="T55" fmla="*/ 59480611 h 1420"/>
              <a:gd name="T56" fmla="*/ 109341630 w 1232"/>
              <a:gd name="T57" fmla="*/ 15032145 h 1420"/>
              <a:gd name="T58" fmla="*/ 109341630 w 1232"/>
              <a:gd name="T59" fmla="*/ 15032145 h 1420"/>
              <a:gd name="T60" fmla="*/ 109341630 w 1232"/>
              <a:gd name="T61" fmla="*/ 15032145 h 1420"/>
              <a:gd name="T62" fmla="*/ 85043610 w 1232"/>
              <a:gd name="T63" fmla="*/ 777562 h 1420"/>
              <a:gd name="T64" fmla="*/ 41099954 w 1232"/>
              <a:gd name="T65" fmla="*/ 70495352 h 1420"/>
              <a:gd name="T66" fmla="*/ 40195433 w 1232"/>
              <a:gd name="T67" fmla="*/ 70365759 h 1420"/>
              <a:gd name="T68" fmla="*/ 9176424 w 1232"/>
              <a:gd name="T69" fmla="*/ 119738784 h 1420"/>
              <a:gd name="T70" fmla="*/ 9176424 w 1232"/>
              <a:gd name="T71" fmla="*/ 119738784 h 1420"/>
              <a:gd name="T72" fmla="*/ 775457 w 1232"/>
              <a:gd name="T73" fmla="*/ 134252554 h 1420"/>
              <a:gd name="T74" fmla="*/ 1809400 w 1232"/>
              <a:gd name="T75" fmla="*/ 138010410 h 1420"/>
              <a:gd name="T76" fmla="*/ 79356564 w 1232"/>
              <a:gd name="T77" fmla="*/ 183366032 h 1420"/>
              <a:gd name="T78" fmla="*/ 80778415 w 1232"/>
              <a:gd name="T79" fmla="*/ 183884407 h 1420"/>
              <a:gd name="T80" fmla="*/ 81424810 w 1232"/>
              <a:gd name="T81" fmla="*/ 183625219 h 1420"/>
              <a:gd name="T82" fmla="*/ 98097320 w 1232"/>
              <a:gd name="T83" fmla="*/ 156800771 h 1420"/>
              <a:gd name="T84" fmla="*/ 135319988 w 1232"/>
              <a:gd name="T85" fmla="*/ 92784382 h 1420"/>
              <a:gd name="T86" fmla="*/ 135449410 w 1232"/>
              <a:gd name="T87" fmla="*/ 90322463 h 1420"/>
              <a:gd name="T88" fmla="*/ 134156982 w 1232"/>
              <a:gd name="T89" fmla="*/ 89026526 h 1420"/>
              <a:gd name="T90" fmla="*/ 142945497 w 1232"/>
              <a:gd name="T91" fmla="*/ 73864788 h 1420"/>
              <a:gd name="T92" fmla="*/ 142945497 w 1232"/>
              <a:gd name="T93" fmla="*/ 73864788 h 1420"/>
              <a:gd name="T94" fmla="*/ 158584065 w 1232"/>
              <a:gd name="T95" fmla="*/ 47169933 h 1420"/>
              <a:gd name="T96" fmla="*/ 158971973 w 1232"/>
              <a:gd name="T97" fmla="*/ 44966841 h 1420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1232" h="1420">
                <a:moveTo>
                  <a:pt x="1081" y="530"/>
                </a:moveTo>
                <a:lnTo>
                  <a:pt x="935" y="445"/>
                </a:lnTo>
                <a:lnTo>
                  <a:pt x="1034" y="275"/>
                </a:lnTo>
                <a:lnTo>
                  <a:pt x="1180" y="360"/>
                </a:lnTo>
                <a:lnTo>
                  <a:pt x="1081" y="530"/>
                </a:lnTo>
                <a:close/>
                <a:moveTo>
                  <a:pt x="617" y="1368"/>
                </a:moveTo>
                <a:lnTo>
                  <a:pt x="53" y="1038"/>
                </a:lnTo>
                <a:lnTo>
                  <a:pt x="97" y="964"/>
                </a:lnTo>
                <a:lnTo>
                  <a:pt x="661" y="1293"/>
                </a:lnTo>
                <a:lnTo>
                  <a:pt x="617" y="1368"/>
                </a:lnTo>
                <a:close/>
                <a:moveTo>
                  <a:pt x="683" y="1256"/>
                </a:moveTo>
                <a:lnTo>
                  <a:pt x="119" y="927"/>
                </a:lnTo>
                <a:lnTo>
                  <a:pt x="147" y="878"/>
                </a:lnTo>
                <a:lnTo>
                  <a:pt x="711" y="1207"/>
                </a:lnTo>
                <a:lnTo>
                  <a:pt x="683" y="1256"/>
                </a:lnTo>
                <a:close/>
                <a:moveTo>
                  <a:pt x="317" y="588"/>
                </a:moveTo>
                <a:lnTo>
                  <a:pt x="317" y="588"/>
                </a:lnTo>
                <a:cubicBezTo>
                  <a:pt x="319" y="589"/>
                  <a:pt x="321" y="590"/>
                  <a:pt x="324" y="591"/>
                </a:cubicBezTo>
                <a:lnTo>
                  <a:pt x="994" y="722"/>
                </a:lnTo>
                <a:lnTo>
                  <a:pt x="732" y="1170"/>
                </a:lnTo>
                <a:lnTo>
                  <a:pt x="168" y="841"/>
                </a:lnTo>
                <a:lnTo>
                  <a:pt x="317" y="588"/>
                </a:lnTo>
                <a:close/>
                <a:moveTo>
                  <a:pt x="654" y="54"/>
                </a:moveTo>
                <a:lnTo>
                  <a:pt x="806" y="142"/>
                </a:lnTo>
                <a:lnTo>
                  <a:pt x="706" y="312"/>
                </a:lnTo>
                <a:lnTo>
                  <a:pt x="555" y="224"/>
                </a:lnTo>
                <a:lnTo>
                  <a:pt x="654" y="54"/>
                </a:lnTo>
                <a:close/>
                <a:moveTo>
                  <a:pt x="743" y="334"/>
                </a:moveTo>
                <a:lnTo>
                  <a:pt x="843" y="163"/>
                </a:lnTo>
                <a:lnTo>
                  <a:pt x="997" y="254"/>
                </a:lnTo>
                <a:lnTo>
                  <a:pt x="898" y="424"/>
                </a:lnTo>
                <a:lnTo>
                  <a:pt x="743" y="334"/>
                </a:lnTo>
                <a:close/>
                <a:moveTo>
                  <a:pt x="782" y="623"/>
                </a:moveTo>
                <a:lnTo>
                  <a:pt x="627" y="533"/>
                </a:lnTo>
                <a:lnTo>
                  <a:pt x="722" y="371"/>
                </a:lnTo>
                <a:lnTo>
                  <a:pt x="876" y="461"/>
                </a:lnTo>
                <a:lnTo>
                  <a:pt x="782" y="623"/>
                </a:lnTo>
                <a:close/>
                <a:moveTo>
                  <a:pt x="820" y="643"/>
                </a:moveTo>
                <a:lnTo>
                  <a:pt x="913" y="482"/>
                </a:lnTo>
                <a:lnTo>
                  <a:pt x="1059" y="568"/>
                </a:lnTo>
                <a:lnTo>
                  <a:pt x="995" y="677"/>
                </a:lnTo>
                <a:lnTo>
                  <a:pt x="820" y="643"/>
                </a:lnTo>
                <a:close/>
                <a:moveTo>
                  <a:pt x="589" y="597"/>
                </a:moveTo>
                <a:lnTo>
                  <a:pt x="605" y="569"/>
                </a:lnTo>
                <a:lnTo>
                  <a:pt x="686" y="616"/>
                </a:lnTo>
                <a:lnTo>
                  <a:pt x="589" y="597"/>
                </a:lnTo>
                <a:close/>
                <a:moveTo>
                  <a:pt x="533" y="261"/>
                </a:moveTo>
                <a:lnTo>
                  <a:pt x="685" y="349"/>
                </a:lnTo>
                <a:lnTo>
                  <a:pt x="590" y="511"/>
                </a:lnTo>
                <a:lnTo>
                  <a:pt x="439" y="423"/>
                </a:lnTo>
                <a:lnTo>
                  <a:pt x="533" y="261"/>
                </a:lnTo>
                <a:close/>
                <a:moveTo>
                  <a:pt x="418" y="459"/>
                </a:moveTo>
                <a:lnTo>
                  <a:pt x="568" y="548"/>
                </a:lnTo>
                <a:lnTo>
                  <a:pt x="545" y="589"/>
                </a:lnTo>
                <a:lnTo>
                  <a:pt x="363" y="553"/>
                </a:lnTo>
                <a:lnTo>
                  <a:pt x="418" y="459"/>
                </a:lnTo>
                <a:close/>
                <a:moveTo>
                  <a:pt x="1220" y="334"/>
                </a:moveTo>
                <a:lnTo>
                  <a:pt x="846" y="116"/>
                </a:lnTo>
                <a:lnTo>
                  <a:pt x="658" y="6"/>
                </a:lnTo>
                <a:cubicBezTo>
                  <a:pt x="647" y="0"/>
                  <a:pt x="634" y="4"/>
                  <a:pt x="628" y="14"/>
                </a:cubicBezTo>
                <a:lnTo>
                  <a:pt x="318" y="544"/>
                </a:lnTo>
                <a:lnTo>
                  <a:pt x="311" y="543"/>
                </a:lnTo>
                <a:cubicBezTo>
                  <a:pt x="301" y="540"/>
                  <a:pt x="292" y="545"/>
                  <a:pt x="288" y="553"/>
                </a:cubicBezTo>
                <a:lnTo>
                  <a:pt x="71" y="924"/>
                </a:lnTo>
                <a:lnTo>
                  <a:pt x="6" y="1036"/>
                </a:lnTo>
                <a:cubicBezTo>
                  <a:pt x="0" y="1046"/>
                  <a:pt x="4" y="1058"/>
                  <a:pt x="14" y="1065"/>
                </a:cubicBezTo>
                <a:lnTo>
                  <a:pt x="614" y="1415"/>
                </a:lnTo>
                <a:cubicBezTo>
                  <a:pt x="618" y="1417"/>
                  <a:pt x="621" y="1419"/>
                  <a:pt x="625" y="1419"/>
                </a:cubicBezTo>
                <a:cubicBezTo>
                  <a:pt x="626" y="1419"/>
                  <a:pt x="628" y="1418"/>
                  <a:pt x="630" y="1417"/>
                </a:cubicBezTo>
                <a:cubicBezTo>
                  <a:pt x="636" y="1416"/>
                  <a:pt x="641" y="1413"/>
                  <a:pt x="644" y="1408"/>
                </a:cubicBezTo>
                <a:lnTo>
                  <a:pt x="759" y="1210"/>
                </a:lnTo>
                <a:lnTo>
                  <a:pt x="1047" y="716"/>
                </a:lnTo>
                <a:cubicBezTo>
                  <a:pt x="1051" y="710"/>
                  <a:pt x="1051" y="702"/>
                  <a:pt x="1048" y="697"/>
                </a:cubicBezTo>
                <a:cubicBezTo>
                  <a:pt x="1047" y="692"/>
                  <a:pt x="1042" y="689"/>
                  <a:pt x="1038" y="687"/>
                </a:cubicBezTo>
                <a:lnTo>
                  <a:pt x="1106" y="570"/>
                </a:lnTo>
                <a:lnTo>
                  <a:pt x="1227" y="364"/>
                </a:lnTo>
                <a:cubicBezTo>
                  <a:pt x="1230" y="358"/>
                  <a:pt x="1231" y="352"/>
                  <a:pt x="1230" y="347"/>
                </a:cubicBezTo>
                <a:cubicBezTo>
                  <a:pt x="1228" y="342"/>
                  <a:pt x="1224" y="337"/>
                  <a:pt x="1220" y="334"/>
                </a:cubicBezTo>
                <a:close/>
              </a:path>
            </a:pathLst>
          </a:custGeom>
          <a:solidFill>
            <a:schemeClr val="accent4"/>
          </a:solidFill>
          <a:ln>
            <a:solidFill>
              <a:schemeClr val="accent4"/>
            </a:solidFill>
          </a:ln>
          <a:effectLst/>
        </p:spPr>
        <p:txBody>
          <a:bodyPr wrap="none" anchor="ctr"/>
          <a:lstStyle/>
          <a:p>
            <a:endParaRPr lang="en-US">
              <a:latin typeface="Raleway Light" panose="020B0403030101060003" pitchFamily="34" charset="77"/>
            </a:endParaRPr>
          </a:p>
        </p:txBody>
      </p:sp>
      <p:sp>
        <p:nvSpPr>
          <p:cNvPr id="61" name="Freeform 417">
            <a:extLst>
              <a:ext uri="{FF2B5EF4-FFF2-40B4-BE49-F238E27FC236}">
                <a16:creationId xmlns:a16="http://schemas.microsoft.com/office/drawing/2014/main" id="{C89CE964-F5C7-420F-8036-1102044BD2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37003" y="3051638"/>
            <a:ext cx="342124" cy="373929"/>
          </a:xfrm>
          <a:custGeom>
            <a:avLst/>
            <a:gdLst>
              <a:gd name="T0" fmla="*/ 67166 w 264752"/>
              <a:gd name="T1" fmla="*/ 141947 h 340265"/>
              <a:gd name="T2" fmla="*/ 77863 w 264752"/>
              <a:gd name="T3" fmla="*/ 142664 h 340265"/>
              <a:gd name="T4" fmla="*/ 77506 w 264752"/>
              <a:gd name="T5" fmla="*/ 153413 h 340265"/>
              <a:gd name="T6" fmla="*/ 58252 w 264752"/>
              <a:gd name="T7" fmla="*/ 203215 h 340265"/>
              <a:gd name="T8" fmla="*/ 50765 w 264752"/>
              <a:gd name="T9" fmla="*/ 210739 h 340265"/>
              <a:gd name="T10" fmla="*/ 50408 w 264752"/>
              <a:gd name="T11" fmla="*/ 210739 h 340265"/>
              <a:gd name="T12" fmla="*/ 42920 w 264752"/>
              <a:gd name="T13" fmla="*/ 202857 h 340265"/>
              <a:gd name="T14" fmla="*/ 67166 w 264752"/>
              <a:gd name="T15" fmla="*/ 141947 h 340265"/>
              <a:gd name="T16" fmla="*/ 77085 w 264752"/>
              <a:gd name="T17" fmla="*/ 121246 h 340265"/>
              <a:gd name="T18" fmla="*/ 15489 w 264752"/>
              <a:gd name="T19" fmla="*/ 203501 h 340265"/>
              <a:gd name="T20" fmla="*/ 107342 w 264752"/>
              <a:gd name="T21" fmla="*/ 325799 h 340265"/>
              <a:gd name="T22" fmla="*/ 129674 w 264752"/>
              <a:gd name="T23" fmla="*/ 321470 h 340265"/>
              <a:gd name="T24" fmla="*/ 132556 w 264752"/>
              <a:gd name="T25" fmla="*/ 320749 h 340265"/>
              <a:gd name="T26" fmla="*/ 135438 w 264752"/>
              <a:gd name="T27" fmla="*/ 321470 h 340265"/>
              <a:gd name="T28" fmla="*/ 157770 w 264752"/>
              <a:gd name="T29" fmla="*/ 325799 h 340265"/>
              <a:gd name="T30" fmla="*/ 249623 w 264752"/>
              <a:gd name="T31" fmla="*/ 203501 h 340265"/>
              <a:gd name="T32" fmla="*/ 188028 w 264752"/>
              <a:gd name="T33" fmla="*/ 121246 h 340265"/>
              <a:gd name="T34" fmla="*/ 161733 w 264752"/>
              <a:gd name="T35" fmla="*/ 127740 h 340265"/>
              <a:gd name="T36" fmla="*/ 132556 w 264752"/>
              <a:gd name="T37" fmla="*/ 135316 h 340265"/>
              <a:gd name="T38" fmla="*/ 103019 w 264752"/>
              <a:gd name="T39" fmla="*/ 127740 h 340265"/>
              <a:gd name="T40" fmla="*/ 77085 w 264752"/>
              <a:gd name="T41" fmla="*/ 121246 h 340265"/>
              <a:gd name="T42" fmla="*/ 201716 w 264752"/>
              <a:gd name="T43" fmla="*/ 15904 h 340265"/>
              <a:gd name="T44" fmla="*/ 158131 w 264752"/>
              <a:gd name="T45" fmla="*/ 41879 h 340265"/>
              <a:gd name="T46" fmla="*/ 136879 w 264752"/>
              <a:gd name="T47" fmla="*/ 87695 h 340265"/>
              <a:gd name="T48" fmla="*/ 201716 w 264752"/>
              <a:gd name="T49" fmla="*/ 15904 h 340265"/>
              <a:gd name="T50" fmla="*/ 209641 w 264752"/>
              <a:gd name="T51" fmla="*/ 30 h 340265"/>
              <a:gd name="T52" fmla="*/ 210361 w 264752"/>
              <a:gd name="T53" fmla="*/ 30 h 340265"/>
              <a:gd name="T54" fmla="*/ 211082 w 264752"/>
              <a:gd name="T55" fmla="*/ 391 h 340265"/>
              <a:gd name="T56" fmla="*/ 212882 w 264752"/>
              <a:gd name="T57" fmla="*/ 751 h 340265"/>
              <a:gd name="T58" fmla="*/ 214323 w 264752"/>
              <a:gd name="T59" fmla="*/ 1834 h 340265"/>
              <a:gd name="T60" fmla="*/ 215044 w 264752"/>
              <a:gd name="T61" fmla="*/ 2195 h 340265"/>
              <a:gd name="T62" fmla="*/ 216484 w 264752"/>
              <a:gd name="T63" fmla="*/ 3998 h 340265"/>
              <a:gd name="T64" fmla="*/ 216844 w 264752"/>
              <a:gd name="T65" fmla="*/ 4720 h 340265"/>
              <a:gd name="T66" fmla="*/ 217565 w 264752"/>
              <a:gd name="T67" fmla="*/ 6524 h 340265"/>
              <a:gd name="T68" fmla="*/ 217565 w 264752"/>
              <a:gd name="T69" fmla="*/ 7606 h 340265"/>
              <a:gd name="T70" fmla="*/ 217565 w 264752"/>
              <a:gd name="T71" fmla="*/ 8328 h 340265"/>
              <a:gd name="T72" fmla="*/ 133277 w 264752"/>
              <a:gd name="T73" fmla="*/ 104291 h 340265"/>
              <a:gd name="T74" fmla="*/ 137959 w 264752"/>
              <a:gd name="T75" fmla="*/ 119443 h 340265"/>
              <a:gd name="T76" fmla="*/ 155249 w 264752"/>
              <a:gd name="T77" fmla="*/ 114031 h 340265"/>
              <a:gd name="T78" fmla="*/ 188028 w 264752"/>
              <a:gd name="T79" fmla="*/ 106095 h 340265"/>
              <a:gd name="T80" fmla="*/ 265112 w 264752"/>
              <a:gd name="T81" fmla="*/ 203501 h 340265"/>
              <a:gd name="T82" fmla="*/ 157770 w 264752"/>
              <a:gd name="T83" fmla="*/ 341313 h 340265"/>
              <a:gd name="T84" fmla="*/ 132556 w 264752"/>
              <a:gd name="T85" fmla="*/ 336984 h 340265"/>
              <a:gd name="T86" fmla="*/ 107342 w 264752"/>
              <a:gd name="T87" fmla="*/ 341313 h 340265"/>
              <a:gd name="T88" fmla="*/ 0 w 264752"/>
              <a:gd name="T89" fmla="*/ 203501 h 340265"/>
              <a:gd name="T90" fmla="*/ 77085 w 264752"/>
              <a:gd name="T91" fmla="*/ 106095 h 340265"/>
              <a:gd name="T92" fmla="*/ 109863 w 264752"/>
              <a:gd name="T93" fmla="*/ 114031 h 340265"/>
              <a:gd name="T94" fmla="*/ 121750 w 264752"/>
              <a:gd name="T95" fmla="*/ 118722 h 340265"/>
              <a:gd name="T96" fmla="*/ 100138 w 264752"/>
              <a:gd name="T97" fmla="*/ 49455 h 340265"/>
              <a:gd name="T98" fmla="*/ 105181 w 264752"/>
              <a:gd name="T99" fmla="*/ 39714 h 340265"/>
              <a:gd name="T100" fmla="*/ 114906 w 264752"/>
              <a:gd name="T101" fmla="*/ 44764 h 340265"/>
              <a:gd name="T102" fmla="*/ 123551 w 264752"/>
              <a:gd name="T103" fmla="*/ 72544 h 340265"/>
              <a:gd name="T104" fmla="*/ 146604 w 264752"/>
              <a:gd name="T105" fmla="*/ 31416 h 340265"/>
              <a:gd name="T106" fmla="*/ 209641 w 264752"/>
              <a:gd name="T107" fmla="*/ 30 h 340265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264752" h="340265">
                <a:moveTo>
                  <a:pt x="67075" y="141511"/>
                </a:moveTo>
                <a:cubicBezTo>
                  <a:pt x="69924" y="139011"/>
                  <a:pt x="74553" y="139011"/>
                  <a:pt x="77757" y="142226"/>
                </a:cubicBezTo>
                <a:cubicBezTo>
                  <a:pt x="80606" y="145083"/>
                  <a:pt x="80606" y="150084"/>
                  <a:pt x="77401" y="152942"/>
                </a:cubicBezTo>
                <a:cubicBezTo>
                  <a:pt x="66363" y="163300"/>
                  <a:pt x="59242" y="182231"/>
                  <a:pt x="58173" y="202591"/>
                </a:cubicBezTo>
                <a:cubicBezTo>
                  <a:pt x="58173" y="206877"/>
                  <a:pt x="54613" y="210092"/>
                  <a:pt x="50696" y="210092"/>
                </a:cubicBezTo>
                <a:lnTo>
                  <a:pt x="50340" y="210092"/>
                </a:lnTo>
                <a:cubicBezTo>
                  <a:pt x="46067" y="209735"/>
                  <a:pt x="42862" y="206163"/>
                  <a:pt x="42862" y="202234"/>
                </a:cubicBezTo>
                <a:cubicBezTo>
                  <a:pt x="43930" y="177588"/>
                  <a:pt x="52832" y="155085"/>
                  <a:pt x="67075" y="141511"/>
                </a:cubicBezTo>
                <a:close/>
                <a:moveTo>
                  <a:pt x="76980" y="120874"/>
                </a:moveTo>
                <a:cubicBezTo>
                  <a:pt x="38849" y="120874"/>
                  <a:pt x="15468" y="152524"/>
                  <a:pt x="15468" y="202876"/>
                </a:cubicBezTo>
                <a:cubicBezTo>
                  <a:pt x="15468" y="255386"/>
                  <a:pt x="67627" y="324799"/>
                  <a:pt x="107196" y="324799"/>
                </a:cubicBezTo>
                <a:cubicBezTo>
                  <a:pt x="114750" y="324799"/>
                  <a:pt x="122304" y="323361"/>
                  <a:pt x="129498" y="320483"/>
                </a:cubicBezTo>
                <a:cubicBezTo>
                  <a:pt x="130578" y="320124"/>
                  <a:pt x="131297" y="319764"/>
                  <a:pt x="132376" y="319764"/>
                </a:cubicBezTo>
                <a:cubicBezTo>
                  <a:pt x="133096" y="319764"/>
                  <a:pt x="134175" y="320124"/>
                  <a:pt x="135254" y="320483"/>
                </a:cubicBezTo>
                <a:cubicBezTo>
                  <a:pt x="142448" y="323361"/>
                  <a:pt x="150002" y="324799"/>
                  <a:pt x="157556" y="324799"/>
                </a:cubicBezTo>
                <a:cubicBezTo>
                  <a:pt x="197125" y="324799"/>
                  <a:pt x="249284" y="255386"/>
                  <a:pt x="249284" y="202876"/>
                </a:cubicBezTo>
                <a:cubicBezTo>
                  <a:pt x="249284" y="151086"/>
                  <a:pt x="226982" y="120874"/>
                  <a:pt x="187773" y="120874"/>
                </a:cubicBezTo>
                <a:cubicBezTo>
                  <a:pt x="175542" y="120874"/>
                  <a:pt x="169067" y="124111"/>
                  <a:pt x="161513" y="127348"/>
                </a:cubicBezTo>
                <a:cubicBezTo>
                  <a:pt x="154319" y="130945"/>
                  <a:pt x="145686" y="134901"/>
                  <a:pt x="132376" y="134901"/>
                </a:cubicBezTo>
                <a:cubicBezTo>
                  <a:pt x="119067" y="134901"/>
                  <a:pt x="110793" y="130945"/>
                  <a:pt x="102879" y="127348"/>
                </a:cubicBezTo>
                <a:cubicBezTo>
                  <a:pt x="96045" y="124111"/>
                  <a:pt x="89210" y="120874"/>
                  <a:pt x="76980" y="120874"/>
                </a:cubicBezTo>
                <a:close/>
                <a:moveTo>
                  <a:pt x="201442" y="15855"/>
                </a:moveTo>
                <a:cubicBezTo>
                  <a:pt x="187053" y="18373"/>
                  <a:pt x="170506" y="27724"/>
                  <a:pt x="157916" y="41750"/>
                </a:cubicBezTo>
                <a:cubicBezTo>
                  <a:pt x="144966" y="56136"/>
                  <a:pt x="137053" y="72681"/>
                  <a:pt x="136693" y="87426"/>
                </a:cubicBezTo>
                <a:cubicBezTo>
                  <a:pt x="162952" y="79874"/>
                  <a:pt x="196046" y="43189"/>
                  <a:pt x="201442" y="15855"/>
                </a:cubicBezTo>
                <a:close/>
                <a:moveTo>
                  <a:pt x="209356" y="30"/>
                </a:moveTo>
                <a:cubicBezTo>
                  <a:pt x="209716" y="30"/>
                  <a:pt x="209716" y="30"/>
                  <a:pt x="210075" y="30"/>
                </a:cubicBezTo>
                <a:cubicBezTo>
                  <a:pt x="210435" y="30"/>
                  <a:pt x="210795" y="390"/>
                  <a:pt x="210795" y="390"/>
                </a:cubicBezTo>
                <a:cubicBezTo>
                  <a:pt x="211514" y="390"/>
                  <a:pt x="211874" y="390"/>
                  <a:pt x="212593" y="749"/>
                </a:cubicBezTo>
                <a:cubicBezTo>
                  <a:pt x="212953" y="1109"/>
                  <a:pt x="213672" y="1469"/>
                  <a:pt x="214032" y="1828"/>
                </a:cubicBezTo>
                <a:cubicBezTo>
                  <a:pt x="214392" y="2188"/>
                  <a:pt x="214392" y="2188"/>
                  <a:pt x="214752" y="2188"/>
                </a:cubicBezTo>
                <a:cubicBezTo>
                  <a:pt x="215471" y="2907"/>
                  <a:pt x="215831" y="3627"/>
                  <a:pt x="216190" y="3986"/>
                </a:cubicBezTo>
                <a:cubicBezTo>
                  <a:pt x="216190" y="4346"/>
                  <a:pt x="216550" y="4706"/>
                  <a:pt x="216550" y="4706"/>
                </a:cubicBezTo>
                <a:cubicBezTo>
                  <a:pt x="216910" y="5425"/>
                  <a:pt x="216910" y="6144"/>
                  <a:pt x="217270" y="6504"/>
                </a:cubicBezTo>
                <a:cubicBezTo>
                  <a:pt x="217270" y="6864"/>
                  <a:pt x="217270" y="7223"/>
                  <a:pt x="217270" y="7583"/>
                </a:cubicBezTo>
                <a:cubicBezTo>
                  <a:pt x="217270" y="7583"/>
                  <a:pt x="217270" y="7943"/>
                  <a:pt x="217270" y="8302"/>
                </a:cubicBezTo>
                <a:cubicBezTo>
                  <a:pt x="217989" y="45706"/>
                  <a:pt x="170866" y="98576"/>
                  <a:pt x="133096" y="103971"/>
                </a:cubicBezTo>
                <a:lnTo>
                  <a:pt x="137772" y="119076"/>
                </a:lnTo>
                <a:cubicBezTo>
                  <a:pt x="144607" y="118357"/>
                  <a:pt x="149643" y="116199"/>
                  <a:pt x="155038" y="113681"/>
                </a:cubicBezTo>
                <a:cubicBezTo>
                  <a:pt x="163312" y="110085"/>
                  <a:pt x="172305" y="105769"/>
                  <a:pt x="187773" y="105769"/>
                </a:cubicBezTo>
                <a:cubicBezTo>
                  <a:pt x="235255" y="105769"/>
                  <a:pt x="264752" y="142814"/>
                  <a:pt x="264752" y="202876"/>
                </a:cubicBezTo>
                <a:cubicBezTo>
                  <a:pt x="264752" y="259702"/>
                  <a:pt x="209356" y="340265"/>
                  <a:pt x="157556" y="340265"/>
                </a:cubicBezTo>
                <a:cubicBezTo>
                  <a:pt x="148923" y="340265"/>
                  <a:pt x="140290" y="338826"/>
                  <a:pt x="132376" y="335949"/>
                </a:cubicBezTo>
                <a:cubicBezTo>
                  <a:pt x="124462" y="338826"/>
                  <a:pt x="115829" y="340265"/>
                  <a:pt x="107196" y="340265"/>
                </a:cubicBezTo>
                <a:cubicBezTo>
                  <a:pt x="55397" y="340265"/>
                  <a:pt x="0" y="259702"/>
                  <a:pt x="0" y="202876"/>
                </a:cubicBezTo>
                <a:cubicBezTo>
                  <a:pt x="0" y="143893"/>
                  <a:pt x="30216" y="105769"/>
                  <a:pt x="76980" y="105769"/>
                </a:cubicBezTo>
                <a:cubicBezTo>
                  <a:pt x="92448" y="105769"/>
                  <a:pt x="101440" y="110085"/>
                  <a:pt x="109714" y="113681"/>
                </a:cubicBezTo>
                <a:cubicBezTo>
                  <a:pt x="113671" y="115480"/>
                  <a:pt x="117268" y="116918"/>
                  <a:pt x="121585" y="118357"/>
                </a:cubicBezTo>
                <a:lnTo>
                  <a:pt x="100002" y="49303"/>
                </a:lnTo>
                <a:cubicBezTo>
                  <a:pt x="98922" y="45347"/>
                  <a:pt x="101081" y="41031"/>
                  <a:pt x="105038" y="39592"/>
                </a:cubicBezTo>
                <a:cubicBezTo>
                  <a:pt x="108995" y="38513"/>
                  <a:pt x="113671" y="40671"/>
                  <a:pt x="114750" y="44627"/>
                </a:cubicBezTo>
                <a:lnTo>
                  <a:pt x="123383" y="72321"/>
                </a:lnTo>
                <a:cubicBezTo>
                  <a:pt x="126980" y="58294"/>
                  <a:pt x="134894" y="43908"/>
                  <a:pt x="146405" y="31320"/>
                </a:cubicBezTo>
                <a:cubicBezTo>
                  <a:pt x="165111" y="11180"/>
                  <a:pt x="188492" y="-689"/>
                  <a:pt x="209356" y="30"/>
                </a:cubicBezTo>
                <a:close/>
              </a:path>
            </a:pathLst>
          </a:custGeom>
          <a:solidFill>
            <a:schemeClr val="accent4"/>
          </a:solidFill>
          <a:ln>
            <a:solidFill>
              <a:schemeClr val="accent4"/>
            </a:solidFill>
          </a:ln>
          <a:effectLst/>
        </p:spPr>
        <p:txBody>
          <a:bodyPr anchor="ctr"/>
          <a:lstStyle/>
          <a:p>
            <a:endParaRPr lang="en-US">
              <a:latin typeface="Raleway Light" panose="020B0403030101060003" pitchFamily="34" charset="77"/>
            </a:endParaRPr>
          </a:p>
        </p:txBody>
      </p:sp>
      <p:sp>
        <p:nvSpPr>
          <p:cNvPr id="62" name="Freeform 314">
            <a:extLst>
              <a:ext uri="{FF2B5EF4-FFF2-40B4-BE49-F238E27FC236}">
                <a16:creationId xmlns:a16="http://schemas.microsoft.com/office/drawing/2014/main" id="{DDF0ECA0-03D2-413B-8096-AE59B0AFCA0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252030" y="3093405"/>
            <a:ext cx="347979" cy="332162"/>
          </a:xfrm>
          <a:custGeom>
            <a:avLst/>
            <a:gdLst/>
            <a:ahLst/>
            <a:cxnLst/>
            <a:rect l="0" t="0" r="r" b="b"/>
            <a:pathLst>
              <a:path w="558440" h="533040">
                <a:moveTo>
                  <a:pt x="457020" y="419100"/>
                </a:moveTo>
                <a:cubicBezTo>
                  <a:pt x="470711" y="419100"/>
                  <a:pt x="482240" y="430468"/>
                  <a:pt x="482240" y="443967"/>
                </a:cubicBezTo>
                <a:cubicBezTo>
                  <a:pt x="482240" y="458177"/>
                  <a:pt x="470711" y="469545"/>
                  <a:pt x="457020" y="469545"/>
                </a:cubicBezTo>
                <a:cubicBezTo>
                  <a:pt x="443329" y="469545"/>
                  <a:pt x="431800" y="458177"/>
                  <a:pt x="431800" y="443967"/>
                </a:cubicBezTo>
                <a:cubicBezTo>
                  <a:pt x="431800" y="430468"/>
                  <a:pt x="443329" y="419100"/>
                  <a:pt x="457020" y="419100"/>
                </a:cubicBezTo>
                <a:close/>
                <a:moveTo>
                  <a:pt x="266520" y="381000"/>
                </a:moveTo>
                <a:cubicBezTo>
                  <a:pt x="280210" y="381000"/>
                  <a:pt x="291739" y="392368"/>
                  <a:pt x="291739" y="405867"/>
                </a:cubicBezTo>
                <a:cubicBezTo>
                  <a:pt x="291739" y="420077"/>
                  <a:pt x="280210" y="431445"/>
                  <a:pt x="266520" y="431445"/>
                </a:cubicBezTo>
                <a:cubicBezTo>
                  <a:pt x="252829" y="431445"/>
                  <a:pt x="241300" y="420077"/>
                  <a:pt x="241300" y="405867"/>
                </a:cubicBezTo>
                <a:cubicBezTo>
                  <a:pt x="241300" y="392368"/>
                  <a:pt x="252829" y="381000"/>
                  <a:pt x="266520" y="381000"/>
                </a:cubicBezTo>
                <a:close/>
                <a:moveTo>
                  <a:pt x="139167" y="254000"/>
                </a:moveTo>
                <a:cubicBezTo>
                  <a:pt x="153377" y="254000"/>
                  <a:pt x="164745" y="265090"/>
                  <a:pt x="164745" y="279758"/>
                </a:cubicBezTo>
                <a:cubicBezTo>
                  <a:pt x="164745" y="293352"/>
                  <a:pt x="153377" y="304442"/>
                  <a:pt x="139167" y="304442"/>
                </a:cubicBezTo>
                <a:cubicBezTo>
                  <a:pt x="125668" y="304442"/>
                  <a:pt x="114300" y="293352"/>
                  <a:pt x="114300" y="279758"/>
                </a:cubicBezTo>
                <a:cubicBezTo>
                  <a:pt x="114300" y="265090"/>
                  <a:pt x="125668" y="254000"/>
                  <a:pt x="139167" y="254000"/>
                </a:cubicBezTo>
                <a:close/>
                <a:moveTo>
                  <a:pt x="342542" y="228600"/>
                </a:moveTo>
                <a:cubicBezTo>
                  <a:pt x="370804" y="228600"/>
                  <a:pt x="393342" y="251298"/>
                  <a:pt x="393342" y="279760"/>
                </a:cubicBezTo>
                <a:cubicBezTo>
                  <a:pt x="393342" y="307142"/>
                  <a:pt x="370804" y="329840"/>
                  <a:pt x="342542" y="329840"/>
                </a:cubicBezTo>
                <a:cubicBezTo>
                  <a:pt x="314638" y="329840"/>
                  <a:pt x="292100" y="307142"/>
                  <a:pt x="292100" y="279760"/>
                </a:cubicBezTo>
                <a:cubicBezTo>
                  <a:pt x="292100" y="251298"/>
                  <a:pt x="314638" y="228600"/>
                  <a:pt x="342542" y="228600"/>
                </a:cubicBezTo>
                <a:close/>
                <a:moveTo>
                  <a:pt x="25203" y="177440"/>
                </a:moveTo>
                <a:lnTo>
                  <a:pt x="25203" y="329686"/>
                </a:lnTo>
                <a:cubicBezTo>
                  <a:pt x="53287" y="329686"/>
                  <a:pt x="76331" y="352721"/>
                  <a:pt x="76331" y="380794"/>
                </a:cubicBezTo>
                <a:cubicBezTo>
                  <a:pt x="76331" y="408868"/>
                  <a:pt x="53287" y="431903"/>
                  <a:pt x="25203" y="431903"/>
                </a:cubicBezTo>
                <a:lnTo>
                  <a:pt x="25203" y="495249"/>
                </a:lnTo>
                <a:cubicBezTo>
                  <a:pt x="25203" y="502087"/>
                  <a:pt x="31324" y="508206"/>
                  <a:pt x="38165" y="508206"/>
                </a:cubicBezTo>
                <a:lnTo>
                  <a:pt x="115936" y="508206"/>
                </a:lnTo>
                <a:cubicBezTo>
                  <a:pt x="122057" y="485891"/>
                  <a:pt x="141860" y="470054"/>
                  <a:pt x="165263" y="470054"/>
                </a:cubicBezTo>
                <a:cubicBezTo>
                  <a:pt x="189027" y="470054"/>
                  <a:pt x="208830" y="485891"/>
                  <a:pt x="214230" y="508206"/>
                </a:cubicBezTo>
                <a:lnTo>
                  <a:pt x="520635" y="508206"/>
                </a:lnTo>
                <a:cubicBezTo>
                  <a:pt x="528196" y="508206"/>
                  <a:pt x="533597" y="502087"/>
                  <a:pt x="533597" y="495249"/>
                </a:cubicBezTo>
                <a:lnTo>
                  <a:pt x="533597" y="316009"/>
                </a:lnTo>
                <a:cubicBezTo>
                  <a:pt x="511273" y="309890"/>
                  <a:pt x="495431" y="290095"/>
                  <a:pt x="495431" y="266700"/>
                </a:cubicBezTo>
                <a:cubicBezTo>
                  <a:pt x="495431" y="242945"/>
                  <a:pt x="511273" y="223150"/>
                  <a:pt x="533597" y="217031"/>
                </a:cubicBezTo>
                <a:lnTo>
                  <a:pt x="533597" y="177440"/>
                </a:lnTo>
                <a:lnTo>
                  <a:pt x="281920" y="177440"/>
                </a:lnTo>
                <a:cubicBezTo>
                  <a:pt x="275079" y="185718"/>
                  <a:pt x="265358" y="190397"/>
                  <a:pt x="253836" y="190397"/>
                </a:cubicBezTo>
                <a:cubicBezTo>
                  <a:pt x="243035" y="190397"/>
                  <a:pt x="233313" y="185718"/>
                  <a:pt x="225392" y="177440"/>
                </a:cubicBezTo>
                <a:lnTo>
                  <a:pt x="25203" y="177440"/>
                </a:lnTo>
                <a:close/>
                <a:moveTo>
                  <a:pt x="266520" y="101600"/>
                </a:moveTo>
                <a:cubicBezTo>
                  <a:pt x="280210" y="101600"/>
                  <a:pt x="291739" y="107885"/>
                  <a:pt x="291739" y="114909"/>
                </a:cubicBezTo>
                <a:cubicBezTo>
                  <a:pt x="291739" y="121933"/>
                  <a:pt x="280210" y="128217"/>
                  <a:pt x="266520" y="128217"/>
                </a:cubicBezTo>
                <a:cubicBezTo>
                  <a:pt x="252829" y="128217"/>
                  <a:pt x="241300" y="121933"/>
                  <a:pt x="241300" y="114909"/>
                </a:cubicBezTo>
                <a:cubicBezTo>
                  <a:pt x="241300" y="107885"/>
                  <a:pt x="252829" y="101600"/>
                  <a:pt x="266520" y="101600"/>
                </a:cubicBezTo>
                <a:close/>
                <a:moveTo>
                  <a:pt x="393521" y="76200"/>
                </a:moveTo>
                <a:cubicBezTo>
                  <a:pt x="413913" y="76200"/>
                  <a:pt x="431442" y="84746"/>
                  <a:pt x="431442" y="95072"/>
                </a:cubicBezTo>
                <a:cubicBezTo>
                  <a:pt x="431442" y="105754"/>
                  <a:pt x="413913" y="113944"/>
                  <a:pt x="393521" y="113944"/>
                </a:cubicBezTo>
                <a:cubicBezTo>
                  <a:pt x="372414" y="113944"/>
                  <a:pt x="355600" y="105754"/>
                  <a:pt x="355600" y="95072"/>
                </a:cubicBezTo>
                <a:cubicBezTo>
                  <a:pt x="355600" y="84746"/>
                  <a:pt x="372414" y="76200"/>
                  <a:pt x="393521" y="76200"/>
                </a:cubicBezTo>
                <a:close/>
                <a:moveTo>
                  <a:pt x="371213" y="25194"/>
                </a:moveTo>
                <a:lnTo>
                  <a:pt x="74530" y="152246"/>
                </a:lnTo>
                <a:lnTo>
                  <a:pt x="232593" y="152246"/>
                </a:lnTo>
                <a:cubicBezTo>
                  <a:pt x="236914" y="152246"/>
                  <a:pt x="240874" y="154405"/>
                  <a:pt x="243035" y="158365"/>
                </a:cubicBezTo>
                <a:cubicBezTo>
                  <a:pt x="247715" y="166643"/>
                  <a:pt x="260677" y="166643"/>
                  <a:pt x="264278" y="158365"/>
                </a:cubicBezTo>
                <a:cubicBezTo>
                  <a:pt x="266798" y="154405"/>
                  <a:pt x="271119" y="152246"/>
                  <a:pt x="275799" y="152246"/>
                </a:cubicBezTo>
                <a:lnTo>
                  <a:pt x="532516" y="152246"/>
                </a:lnTo>
                <a:cubicBezTo>
                  <a:pt x="524955" y="82062"/>
                  <a:pt x="455825" y="26634"/>
                  <a:pt x="371213" y="25194"/>
                </a:cubicBezTo>
                <a:close/>
                <a:moveTo>
                  <a:pt x="367973" y="0"/>
                </a:moveTo>
                <a:cubicBezTo>
                  <a:pt x="473108" y="0"/>
                  <a:pt x="558440" y="73783"/>
                  <a:pt x="558440" y="165203"/>
                </a:cubicBezTo>
                <a:lnTo>
                  <a:pt x="558440" y="228549"/>
                </a:lnTo>
                <a:cubicBezTo>
                  <a:pt x="558440" y="235387"/>
                  <a:pt x="553399" y="241506"/>
                  <a:pt x="546558" y="241506"/>
                </a:cubicBezTo>
                <a:cubicBezTo>
                  <a:pt x="531796" y="241506"/>
                  <a:pt x="520635" y="252663"/>
                  <a:pt x="520635" y="266700"/>
                </a:cubicBezTo>
                <a:cubicBezTo>
                  <a:pt x="520635" y="280377"/>
                  <a:pt x="531796" y="291535"/>
                  <a:pt x="546558" y="291535"/>
                </a:cubicBezTo>
                <a:cubicBezTo>
                  <a:pt x="553399" y="291535"/>
                  <a:pt x="558440" y="297653"/>
                  <a:pt x="558440" y="304492"/>
                </a:cubicBezTo>
                <a:lnTo>
                  <a:pt x="558440" y="495249"/>
                </a:lnTo>
                <a:cubicBezTo>
                  <a:pt x="558440" y="516484"/>
                  <a:pt x="541878" y="533040"/>
                  <a:pt x="520635" y="533040"/>
                </a:cubicBezTo>
                <a:lnTo>
                  <a:pt x="203429" y="533040"/>
                </a:lnTo>
                <a:cubicBezTo>
                  <a:pt x="195868" y="533040"/>
                  <a:pt x="190467" y="528001"/>
                  <a:pt x="190467" y="520083"/>
                </a:cubicBezTo>
                <a:cubicBezTo>
                  <a:pt x="190467" y="506406"/>
                  <a:pt x="178945" y="495249"/>
                  <a:pt x="165263" y="495249"/>
                </a:cubicBezTo>
                <a:cubicBezTo>
                  <a:pt x="150861" y="495249"/>
                  <a:pt x="139340" y="506406"/>
                  <a:pt x="139340" y="520083"/>
                </a:cubicBezTo>
                <a:cubicBezTo>
                  <a:pt x="139340" y="528001"/>
                  <a:pt x="133939" y="533040"/>
                  <a:pt x="127098" y="533040"/>
                </a:cubicBezTo>
                <a:lnTo>
                  <a:pt x="38165" y="533040"/>
                </a:lnTo>
                <a:cubicBezTo>
                  <a:pt x="16922" y="533040"/>
                  <a:pt x="0" y="516484"/>
                  <a:pt x="0" y="495249"/>
                </a:cubicBezTo>
                <a:lnTo>
                  <a:pt x="0" y="416786"/>
                </a:lnTo>
                <a:cubicBezTo>
                  <a:pt x="0" y="412827"/>
                  <a:pt x="2160" y="408148"/>
                  <a:pt x="5401" y="405989"/>
                </a:cubicBezTo>
                <a:cubicBezTo>
                  <a:pt x="8281" y="403829"/>
                  <a:pt x="12962" y="402750"/>
                  <a:pt x="16922" y="404549"/>
                </a:cubicBezTo>
                <a:cubicBezTo>
                  <a:pt x="34925" y="411388"/>
                  <a:pt x="51127" y="397711"/>
                  <a:pt x="51127" y="380794"/>
                </a:cubicBezTo>
                <a:cubicBezTo>
                  <a:pt x="51127" y="363878"/>
                  <a:pt x="34925" y="350201"/>
                  <a:pt x="16922" y="357040"/>
                </a:cubicBezTo>
                <a:cubicBezTo>
                  <a:pt x="12962" y="358839"/>
                  <a:pt x="8281" y="358120"/>
                  <a:pt x="5401" y="355600"/>
                </a:cubicBezTo>
                <a:cubicBezTo>
                  <a:pt x="2160" y="353441"/>
                  <a:pt x="0" y="348762"/>
                  <a:pt x="0" y="345162"/>
                </a:cubicBezTo>
                <a:lnTo>
                  <a:pt x="0" y="165203"/>
                </a:lnTo>
                <a:cubicBezTo>
                  <a:pt x="0" y="159804"/>
                  <a:pt x="2880" y="155485"/>
                  <a:pt x="7561" y="152966"/>
                </a:cubicBezTo>
                <a:lnTo>
                  <a:pt x="363652" y="720"/>
                </a:lnTo>
                <a:cubicBezTo>
                  <a:pt x="365093" y="0"/>
                  <a:pt x="366533" y="0"/>
                  <a:pt x="367973" y="0"/>
                </a:cubicBezTo>
                <a:close/>
              </a:path>
            </a:pathLst>
          </a:custGeom>
          <a:solidFill>
            <a:schemeClr val="accent4"/>
          </a:solidFill>
          <a:ln>
            <a:solidFill>
              <a:schemeClr val="accent4"/>
            </a:solidFill>
          </a:ln>
          <a:effectLst/>
        </p:spPr>
        <p:txBody>
          <a:bodyPr anchor="ctr"/>
          <a:lstStyle/>
          <a:p>
            <a:endParaRPr lang="en-US">
              <a:latin typeface="Source Sans Pro Light" panose="020B0403030403020204" pitchFamily="34" charset="0"/>
            </a:endParaRPr>
          </a:p>
        </p:txBody>
      </p:sp>
      <p:sp>
        <p:nvSpPr>
          <p:cNvPr id="63" name="Freeform 400">
            <a:extLst>
              <a:ext uri="{FF2B5EF4-FFF2-40B4-BE49-F238E27FC236}">
                <a16:creationId xmlns:a16="http://schemas.microsoft.com/office/drawing/2014/main" id="{B6EAA079-0592-4681-9CFA-FB44599E0D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48569" y="3051638"/>
            <a:ext cx="409973" cy="373929"/>
          </a:xfrm>
          <a:custGeom>
            <a:avLst/>
            <a:gdLst/>
            <a:ahLst/>
            <a:cxnLst/>
            <a:rect l="0" t="0" r="r" b="b"/>
            <a:pathLst>
              <a:path w="430820" h="293128">
                <a:moveTo>
                  <a:pt x="20920" y="248804"/>
                </a:moveTo>
                <a:cubicBezTo>
                  <a:pt x="29916" y="261777"/>
                  <a:pt x="40351" y="269705"/>
                  <a:pt x="54384" y="274029"/>
                </a:cubicBezTo>
                <a:cubicBezTo>
                  <a:pt x="60861" y="275831"/>
                  <a:pt x="67698" y="277272"/>
                  <a:pt x="75974" y="277633"/>
                </a:cubicBezTo>
                <a:lnTo>
                  <a:pt x="355206" y="277633"/>
                </a:lnTo>
                <a:cubicBezTo>
                  <a:pt x="374277" y="276552"/>
                  <a:pt x="387950" y="271146"/>
                  <a:pt x="399105" y="261417"/>
                </a:cubicBezTo>
                <a:cubicBezTo>
                  <a:pt x="403063" y="257813"/>
                  <a:pt x="406662" y="253489"/>
                  <a:pt x="409540" y="248804"/>
                </a:cubicBezTo>
                <a:lnTo>
                  <a:pt x="381833" y="248804"/>
                </a:lnTo>
                <a:cubicBezTo>
                  <a:pt x="381833" y="248804"/>
                  <a:pt x="381833" y="248804"/>
                  <a:pt x="381473" y="248804"/>
                </a:cubicBezTo>
                <a:lnTo>
                  <a:pt x="49347" y="248804"/>
                </a:lnTo>
                <a:lnTo>
                  <a:pt x="20920" y="248804"/>
                </a:lnTo>
                <a:close/>
                <a:moveTo>
                  <a:pt x="196785" y="206175"/>
                </a:moveTo>
                <a:cubicBezTo>
                  <a:pt x="200815" y="206175"/>
                  <a:pt x="204112" y="209390"/>
                  <a:pt x="204112" y="213319"/>
                </a:cubicBezTo>
                <a:cubicBezTo>
                  <a:pt x="204112" y="216891"/>
                  <a:pt x="200815" y="220106"/>
                  <a:pt x="196785" y="220106"/>
                </a:cubicBezTo>
                <a:cubicBezTo>
                  <a:pt x="193121" y="220106"/>
                  <a:pt x="190190" y="216891"/>
                  <a:pt x="190190" y="213319"/>
                </a:cubicBezTo>
                <a:cubicBezTo>
                  <a:pt x="190190" y="209390"/>
                  <a:pt x="193121" y="206175"/>
                  <a:pt x="196785" y="206175"/>
                </a:cubicBezTo>
                <a:close/>
                <a:moveTo>
                  <a:pt x="262239" y="191888"/>
                </a:moveTo>
                <a:cubicBezTo>
                  <a:pt x="265902" y="191888"/>
                  <a:pt x="269199" y="195185"/>
                  <a:pt x="269199" y="199215"/>
                </a:cubicBezTo>
                <a:cubicBezTo>
                  <a:pt x="269199" y="202878"/>
                  <a:pt x="265902" y="205809"/>
                  <a:pt x="262239" y="205809"/>
                </a:cubicBezTo>
                <a:cubicBezTo>
                  <a:pt x="258209" y="205809"/>
                  <a:pt x="255278" y="202878"/>
                  <a:pt x="255278" y="199215"/>
                </a:cubicBezTo>
                <a:cubicBezTo>
                  <a:pt x="255278" y="195185"/>
                  <a:pt x="258209" y="191888"/>
                  <a:pt x="262239" y="191888"/>
                </a:cubicBezTo>
                <a:close/>
                <a:moveTo>
                  <a:pt x="159051" y="183950"/>
                </a:moveTo>
                <a:cubicBezTo>
                  <a:pt x="162715" y="183950"/>
                  <a:pt x="166012" y="187165"/>
                  <a:pt x="166012" y="191094"/>
                </a:cubicBezTo>
                <a:cubicBezTo>
                  <a:pt x="166012" y="194666"/>
                  <a:pt x="162715" y="197881"/>
                  <a:pt x="159051" y="197881"/>
                </a:cubicBezTo>
                <a:cubicBezTo>
                  <a:pt x="155021" y="197881"/>
                  <a:pt x="152090" y="194666"/>
                  <a:pt x="152090" y="191094"/>
                </a:cubicBezTo>
                <a:cubicBezTo>
                  <a:pt x="152090" y="187165"/>
                  <a:pt x="155021" y="183950"/>
                  <a:pt x="159051" y="183950"/>
                </a:cubicBezTo>
                <a:close/>
                <a:moveTo>
                  <a:pt x="177088" y="163040"/>
                </a:moveTo>
                <a:cubicBezTo>
                  <a:pt x="165573" y="163040"/>
                  <a:pt x="156937" y="168445"/>
                  <a:pt x="153699" y="170968"/>
                </a:cubicBezTo>
                <a:cubicBezTo>
                  <a:pt x="146862" y="175652"/>
                  <a:pt x="140744" y="181418"/>
                  <a:pt x="136426" y="188265"/>
                </a:cubicBezTo>
                <a:cubicBezTo>
                  <a:pt x="135347" y="190427"/>
                  <a:pt x="132828" y="194391"/>
                  <a:pt x="130309" y="199436"/>
                </a:cubicBezTo>
                <a:cubicBezTo>
                  <a:pt x="128510" y="203039"/>
                  <a:pt x="124552" y="204841"/>
                  <a:pt x="120594" y="203039"/>
                </a:cubicBezTo>
                <a:cubicBezTo>
                  <a:pt x="116276" y="201598"/>
                  <a:pt x="111598" y="200877"/>
                  <a:pt x="106560" y="200877"/>
                </a:cubicBezTo>
                <a:cubicBezTo>
                  <a:pt x="94686" y="200877"/>
                  <a:pt x="86410" y="205922"/>
                  <a:pt x="83171" y="208445"/>
                </a:cubicBezTo>
                <a:cubicBezTo>
                  <a:pt x="76334" y="213129"/>
                  <a:pt x="70217" y="219255"/>
                  <a:pt x="65899" y="225742"/>
                </a:cubicBezTo>
                <a:cubicBezTo>
                  <a:pt x="65179" y="227183"/>
                  <a:pt x="63380" y="230066"/>
                  <a:pt x="61581" y="233669"/>
                </a:cubicBezTo>
                <a:lnTo>
                  <a:pt x="369239" y="233669"/>
                </a:lnTo>
                <a:cubicBezTo>
                  <a:pt x="367440" y="230426"/>
                  <a:pt x="365641" y="227904"/>
                  <a:pt x="364561" y="225742"/>
                </a:cubicBezTo>
                <a:cubicBezTo>
                  <a:pt x="359883" y="218895"/>
                  <a:pt x="354126" y="213129"/>
                  <a:pt x="347649" y="208805"/>
                </a:cubicBezTo>
                <a:cubicBezTo>
                  <a:pt x="340452" y="203039"/>
                  <a:pt x="332896" y="200877"/>
                  <a:pt x="324260" y="200877"/>
                </a:cubicBezTo>
                <a:cubicBezTo>
                  <a:pt x="315984" y="200877"/>
                  <a:pt x="307348" y="203400"/>
                  <a:pt x="300871" y="208445"/>
                </a:cubicBezTo>
                <a:cubicBezTo>
                  <a:pt x="297632" y="210967"/>
                  <a:pt x="291875" y="209886"/>
                  <a:pt x="289716" y="205922"/>
                </a:cubicBezTo>
                <a:cubicBezTo>
                  <a:pt x="288277" y="203039"/>
                  <a:pt x="286837" y="201238"/>
                  <a:pt x="286118" y="199796"/>
                </a:cubicBezTo>
                <a:cubicBezTo>
                  <a:pt x="281080" y="192589"/>
                  <a:pt x="275323" y="186824"/>
                  <a:pt x="269205" y="182859"/>
                </a:cubicBezTo>
                <a:cubicBezTo>
                  <a:pt x="267766" y="181778"/>
                  <a:pt x="267046" y="181058"/>
                  <a:pt x="266327" y="180697"/>
                </a:cubicBezTo>
                <a:cubicBezTo>
                  <a:pt x="266327" y="180697"/>
                  <a:pt x="265967" y="180697"/>
                  <a:pt x="265607" y="180337"/>
                </a:cubicBezTo>
                <a:cubicBezTo>
                  <a:pt x="262728" y="178535"/>
                  <a:pt x="259490" y="177094"/>
                  <a:pt x="256251" y="176013"/>
                </a:cubicBezTo>
                <a:cubicBezTo>
                  <a:pt x="256251" y="176013"/>
                  <a:pt x="256251" y="176013"/>
                  <a:pt x="255892" y="176013"/>
                </a:cubicBezTo>
                <a:cubicBezTo>
                  <a:pt x="252653" y="175292"/>
                  <a:pt x="249055" y="174571"/>
                  <a:pt x="245456" y="174571"/>
                </a:cubicBezTo>
                <a:cubicBezTo>
                  <a:pt x="234302" y="174571"/>
                  <a:pt x="226025" y="179256"/>
                  <a:pt x="222427" y="182139"/>
                </a:cubicBezTo>
                <a:cubicBezTo>
                  <a:pt x="220988" y="183220"/>
                  <a:pt x="219548" y="183580"/>
                  <a:pt x="218109" y="183580"/>
                </a:cubicBezTo>
                <a:lnTo>
                  <a:pt x="217749" y="183580"/>
                </a:lnTo>
                <a:cubicBezTo>
                  <a:pt x="217749" y="183580"/>
                  <a:pt x="217389" y="183580"/>
                  <a:pt x="217030" y="183580"/>
                </a:cubicBezTo>
                <a:cubicBezTo>
                  <a:pt x="216310" y="183580"/>
                  <a:pt x="215950" y="183580"/>
                  <a:pt x="215230" y="183220"/>
                </a:cubicBezTo>
                <a:cubicBezTo>
                  <a:pt x="214871" y="183220"/>
                  <a:pt x="214511" y="183220"/>
                  <a:pt x="214151" y="182859"/>
                </a:cubicBezTo>
                <a:cubicBezTo>
                  <a:pt x="213431" y="182499"/>
                  <a:pt x="212352" y="181778"/>
                  <a:pt x="211632" y="181058"/>
                </a:cubicBezTo>
                <a:cubicBezTo>
                  <a:pt x="208753" y="177094"/>
                  <a:pt x="204795" y="173851"/>
                  <a:pt x="200837" y="170968"/>
                </a:cubicBezTo>
                <a:cubicBezTo>
                  <a:pt x="195440" y="167004"/>
                  <a:pt x="190042" y="164842"/>
                  <a:pt x="184285" y="163761"/>
                </a:cubicBezTo>
                <a:cubicBezTo>
                  <a:pt x="181766" y="163040"/>
                  <a:pt x="179607" y="163040"/>
                  <a:pt x="177088" y="163040"/>
                </a:cubicBezTo>
                <a:close/>
                <a:moveTo>
                  <a:pt x="237180" y="124122"/>
                </a:moveTo>
                <a:cubicBezTo>
                  <a:pt x="235021" y="124842"/>
                  <a:pt x="233942" y="126284"/>
                  <a:pt x="232502" y="128806"/>
                </a:cubicBezTo>
                <a:cubicBezTo>
                  <a:pt x="230703" y="131689"/>
                  <a:pt x="228184" y="136013"/>
                  <a:pt x="222427" y="138536"/>
                </a:cubicBezTo>
                <a:cubicBezTo>
                  <a:pt x="217749" y="140698"/>
                  <a:pt x="212712" y="140698"/>
                  <a:pt x="208034" y="139977"/>
                </a:cubicBezTo>
                <a:cubicBezTo>
                  <a:pt x="206235" y="139617"/>
                  <a:pt x="205515" y="138536"/>
                  <a:pt x="201917" y="139977"/>
                </a:cubicBezTo>
                <a:cubicBezTo>
                  <a:pt x="197239" y="142139"/>
                  <a:pt x="194360" y="145383"/>
                  <a:pt x="193640" y="150067"/>
                </a:cubicBezTo>
                <a:cubicBezTo>
                  <a:pt x="194720" y="150428"/>
                  <a:pt x="195799" y="151148"/>
                  <a:pt x="197239" y="151509"/>
                </a:cubicBezTo>
                <a:cubicBezTo>
                  <a:pt x="197958" y="151869"/>
                  <a:pt x="199038" y="152590"/>
                  <a:pt x="199758" y="152950"/>
                </a:cubicBezTo>
                <a:cubicBezTo>
                  <a:pt x="203356" y="154391"/>
                  <a:pt x="206235" y="156193"/>
                  <a:pt x="209473" y="158355"/>
                </a:cubicBezTo>
                <a:cubicBezTo>
                  <a:pt x="212712" y="160878"/>
                  <a:pt x="215950" y="163040"/>
                  <a:pt x="219189" y="166283"/>
                </a:cubicBezTo>
                <a:cubicBezTo>
                  <a:pt x="225306" y="162680"/>
                  <a:pt x="234302" y="159076"/>
                  <a:pt x="245456" y="159076"/>
                </a:cubicBezTo>
                <a:cubicBezTo>
                  <a:pt x="248695" y="159076"/>
                  <a:pt x="251933" y="159436"/>
                  <a:pt x="254812" y="160157"/>
                </a:cubicBezTo>
                <a:cubicBezTo>
                  <a:pt x="255532" y="160157"/>
                  <a:pt x="256251" y="160517"/>
                  <a:pt x="257691" y="160517"/>
                </a:cubicBezTo>
                <a:cubicBezTo>
                  <a:pt x="259490" y="161238"/>
                  <a:pt x="261649" y="161599"/>
                  <a:pt x="263808" y="162680"/>
                </a:cubicBezTo>
                <a:cubicBezTo>
                  <a:pt x="264528" y="162680"/>
                  <a:pt x="264887" y="162680"/>
                  <a:pt x="265607" y="163040"/>
                </a:cubicBezTo>
                <a:cubicBezTo>
                  <a:pt x="267046" y="152229"/>
                  <a:pt x="263088" y="142139"/>
                  <a:pt x="261649" y="138536"/>
                </a:cubicBezTo>
                <a:cubicBezTo>
                  <a:pt x="258410" y="131329"/>
                  <a:pt x="249055" y="118356"/>
                  <a:pt x="237180" y="124122"/>
                </a:cubicBezTo>
                <a:close/>
                <a:moveTo>
                  <a:pt x="220628" y="19259"/>
                </a:moveTo>
                <a:cubicBezTo>
                  <a:pt x="212352" y="25385"/>
                  <a:pt x="204795" y="36196"/>
                  <a:pt x="200837" y="49168"/>
                </a:cubicBezTo>
                <a:cubicBezTo>
                  <a:pt x="196519" y="62501"/>
                  <a:pt x="196519" y="75474"/>
                  <a:pt x="199758" y="85564"/>
                </a:cubicBezTo>
                <a:cubicBezTo>
                  <a:pt x="214151" y="71150"/>
                  <a:pt x="224586" y="39078"/>
                  <a:pt x="220628" y="19259"/>
                </a:cubicBezTo>
                <a:close/>
                <a:moveTo>
                  <a:pt x="223507" y="160"/>
                </a:moveTo>
                <a:cubicBezTo>
                  <a:pt x="224226" y="160"/>
                  <a:pt x="224586" y="160"/>
                  <a:pt x="224946" y="160"/>
                </a:cubicBezTo>
                <a:cubicBezTo>
                  <a:pt x="225666" y="-200"/>
                  <a:pt x="226025" y="160"/>
                  <a:pt x="226745" y="160"/>
                </a:cubicBezTo>
                <a:cubicBezTo>
                  <a:pt x="227105" y="160"/>
                  <a:pt x="227465" y="160"/>
                  <a:pt x="227825" y="521"/>
                </a:cubicBezTo>
                <a:cubicBezTo>
                  <a:pt x="228184" y="521"/>
                  <a:pt x="228904" y="881"/>
                  <a:pt x="229264" y="1241"/>
                </a:cubicBezTo>
                <a:cubicBezTo>
                  <a:pt x="229624" y="1602"/>
                  <a:pt x="229984" y="1602"/>
                  <a:pt x="230343" y="1962"/>
                </a:cubicBezTo>
                <a:cubicBezTo>
                  <a:pt x="230703" y="2322"/>
                  <a:pt x="231063" y="2683"/>
                  <a:pt x="231423" y="3403"/>
                </a:cubicBezTo>
                <a:cubicBezTo>
                  <a:pt x="231423" y="3403"/>
                  <a:pt x="231783" y="3764"/>
                  <a:pt x="232143" y="4124"/>
                </a:cubicBezTo>
                <a:cubicBezTo>
                  <a:pt x="232143" y="4124"/>
                  <a:pt x="232143" y="4484"/>
                  <a:pt x="232502" y="4845"/>
                </a:cubicBezTo>
                <a:cubicBezTo>
                  <a:pt x="245097" y="31151"/>
                  <a:pt x="228904" y="84123"/>
                  <a:pt x="204076" y="101780"/>
                </a:cubicBezTo>
                <a:lnTo>
                  <a:pt x="219908" y="119798"/>
                </a:lnTo>
                <a:cubicBezTo>
                  <a:pt x="222067" y="116554"/>
                  <a:pt x="224946" y="112590"/>
                  <a:pt x="230343" y="110068"/>
                </a:cubicBezTo>
                <a:cubicBezTo>
                  <a:pt x="247975" y="102140"/>
                  <a:pt x="265967" y="110789"/>
                  <a:pt x="275682" y="132410"/>
                </a:cubicBezTo>
                <a:cubicBezTo>
                  <a:pt x="281440" y="145022"/>
                  <a:pt x="282519" y="159076"/>
                  <a:pt x="278921" y="170968"/>
                </a:cubicBezTo>
                <a:cubicBezTo>
                  <a:pt x="286477" y="176013"/>
                  <a:pt x="293314" y="182859"/>
                  <a:pt x="298712" y="191148"/>
                </a:cubicBezTo>
                <a:cubicBezTo>
                  <a:pt x="298712" y="191508"/>
                  <a:pt x="299072" y="191508"/>
                  <a:pt x="299072" y="191508"/>
                </a:cubicBezTo>
                <a:cubicBezTo>
                  <a:pt x="306628" y="187544"/>
                  <a:pt x="315264" y="185382"/>
                  <a:pt x="324260" y="185382"/>
                </a:cubicBezTo>
                <a:cubicBezTo>
                  <a:pt x="336494" y="185382"/>
                  <a:pt x="346929" y="188986"/>
                  <a:pt x="356645" y="196193"/>
                </a:cubicBezTo>
                <a:cubicBezTo>
                  <a:pt x="364561" y="201598"/>
                  <a:pt x="371758" y="208805"/>
                  <a:pt x="377515" y="217454"/>
                </a:cubicBezTo>
                <a:cubicBezTo>
                  <a:pt x="378955" y="219616"/>
                  <a:pt x="382553" y="225381"/>
                  <a:pt x="386151" y="233669"/>
                </a:cubicBezTo>
                <a:lnTo>
                  <a:pt x="423214" y="233669"/>
                </a:lnTo>
                <a:cubicBezTo>
                  <a:pt x="425733" y="233669"/>
                  <a:pt x="428252" y="235111"/>
                  <a:pt x="429691" y="237273"/>
                </a:cubicBezTo>
                <a:cubicBezTo>
                  <a:pt x="431130" y="239435"/>
                  <a:pt x="431130" y="242318"/>
                  <a:pt x="430051" y="244840"/>
                </a:cubicBezTo>
                <a:cubicBezTo>
                  <a:pt x="423934" y="256372"/>
                  <a:pt x="417097" y="265381"/>
                  <a:pt x="409181" y="272588"/>
                </a:cubicBezTo>
                <a:cubicBezTo>
                  <a:pt x="395867" y="284840"/>
                  <a:pt x="378595" y="291686"/>
                  <a:pt x="356285" y="293128"/>
                </a:cubicBezTo>
                <a:cubicBezTo>
                  <a:pt x="355925" y="293128"/>
                  <a:pt x="355925" y="293128"/>
                  <a:pt x="355565" y="293128"/>
                </a:cubicBezTo>
                <a:lnTo>
                  <a:pt x="75255" y="293128"/>
                </a:lnTo>
                <a:cubicBezTo>
                  <a:pt x="65539" y="292407"/>
                  <a:pt x="57263" y="290966"/>
                  <a:pt x="50066" y="288443"/>
                </a:cubicBezTo>
                <a:cubicBezTo>
                  <a:pt x="28476" y="281957"/>
                  <a:pt x="12644" y="267903"/>
                  <a:pt x="769" y="244840"/>
                </a:cubicBezTo>
                <a:cubicBezTo>
                  <a:pt x="-310" y="242318"/>
                  <a:pt x="-310" y="239435"/>
                  <a:pt x="1129" y="237273"/>
                </a:cubicBezTo>
                <a:cubicBezTo>
                  <a:pt x="2568" y="235111"/>
                  <a:pt x="5087" y="233669"/>
                  <a:pt x="7606" y="233669"/>
                </a:cubicBezTo>
                <a:lnTo>
                  <a:pt x="44309" y="233669"/>
                </a:lnTo>
                <a:cubicBezTo>
                  <a:pt x="47907" y="226102"/>
                  <a:pt x="51146" y="220336"/>
                  <a:pt x="53305" y="217093"/>
                </a:cubicBezTo>
                <a:cubicBezTo>
                  <a:pt x="58343" y="208805"/>
                  <a:pt x="65899" y="201598"/>
                  <a:pt x="74175" y="195832"/>
                </a:cubicBezTo>
                <a:cubicBezTo>
                  <a:pt x="86050" y="186463"/>
                  <a:pt x="104401" y="182859"/>
                  <a:pt x="119514" y="186824"/>
                </a:cubicBezTo>
                <a:cubicBezTo>
                  <a:pt x="121313" y="183940"/>
                  <a:pt x="122753" y="181418"/>
                  <a:pt x="123832" y="179616"/>
                </a:cubicBezTo>
                <a:cubicBezTo>
                  <a:pt x="129230" y="171688"/>
                  <a:pt x="136426" y="163761"/>
                  <a:pt x="145062" y="157995"/>
                </a:cubicBezTo>
                <a:cubicBezTo>
                  <a:pt x="150100" y="154391"/>
                  <a:pt x="161615" y="147545"/>
                  <a:pt x="177088" y="147545"/>
                </a:cubicBezTo>
                <a:cubicBezTo>
                  <a:pt x="177808" y="147545"/>
                  <a:pt x="178168" y="147545"/>
                  <a:pt x="178527" y="147545"/>
                </a:cubicBezTo>
                <a:cubicBezTo>
                  <a:pt x="180327" y="138176"/>
                  <a:pt x="186444" y="130248"/>
                  <a:pt x="195440" y="125924"/>
                </a:cubicBezTo>
                <a:cubicBezTo>
                  <a:pt x="197958" y="124842"/>
                  <a:pt x="200837" y="124482"/>
                  <a:pt x="203716" y="124482"/>
                </a:cubicBezTo>
                <a:lnTo>
                  <a:pt x="152979" y="67546"/>
                </a:lnTo>
                <a:cubicBezTo>
                  <a:pt x="150100" y="64303"/>
                  <a:pt x="150460" y="59619"/>
                  <a:pt x="153699" y="56375"/>
                </a:cubicBezTo>
                <a:cubicBezTo>
                  <a:pt x="156578" y="53853"/>
                  <a:pt x="161615" y="53853"/>
                  <a:pt x="164494" y="57096"/>
                </a:cubicBezTo>
                <a:lnTo>
                  <a:pt x="182486" y="77636"/>
                </a:lnTo>
                <a:cubicBezTo>
                  <a:pt x="181406" y="67186"/>
                  <a:pt x="182486" y="56015"/>
                  <a:pt x="186084" y="44844"/>
                </a:cubicBezTo>
                <a:cubicBezTo>
                  <a:pt x="192921" y="23583"/>
                  <a:pt x="205875" y="7367"/>
                  <a:pt x="221707" y="521"/>
                </a:cubicBezTo>
                <a:cubicBezTo>
                  <a:pt x="222067" y="521"/>
                  <a:pt x="222427" y="521"/>
                  <a:pt x="222427" y="521"/>
                </a:cubicBezTo>
                <a:cubicBezTo>
                  <a:pt x="222787" y="160"/>
                  <a:pt x="223147" y="160"/>
                  <a:pt x="223507" y="160"/>
                </a:cubicBezTo>
                <a:close/>
              </a:path>
            </a:pathLst>
          </a:custGeom>
          <a:solidFill>
            <a:schemeClr val="accent4"/>
          </a:solidFill>
          <a:ln>
            <a:solidFill>
              <a:schemeClr val="accent4"/>
            </a:solidFill>
          </a:ln>
          <a:effectLst/>
        </p:spPr>
        <p:txBody>
          <a:bodyPr anchor="ctr"/>
          <a:lstStyle/>
          <a:p>
            <a:endParaRPr lang="en-US">
              <a:latin typeface="Open Sans Light" panose="020B0306030504020204" pitchFamily="34" charset="0"/>
            </a:endParaRPr>
          </a:p>
        </p:txBody>
      </p:sp>
      <p:sp>
        <p:nvSpPr>
          <p:cNvPr id="64" name="Freeform 261">
            <a:extLst>
              <a:ext uri="{FF2B5EF4-FFF2-40B4-BE49-F238E27FC236}">
                <a16:creationId xmlns:a16="http://schemas.microsoft.com/office/drawing/2014/main" id="{20831503-4110-4C06-BF91-D266EDF2FA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99338" y="2638960"/>
            <a:ext cx="424677" cy="317569"/>
          </a:xfrm>
          <a:custGeom>
            <a:avLst/>
            <a:gdLst>
              <a:gd name="T0" fmla="*/ 27646634 w 1106"/>
              <a:gd name="T1" fmla="*/ 6623893 h 881"/>
              <a:gd name="T2" fmla="*/ 28295846 w 1106"/>
              <a:gd name="T3" fmla="*/ 8701879 h 881"/>
              <a:gd name="T4" fmla="*/ 29723608 w 1106"/>
              <a:gd name="T5" fmla="*/ 31300599 h 881"/>
              <a:gd name="T6" fmla="*/ 22454739 w 1106"/>
              <a:gd name="T7" fmla="*/ 8312301 h 881"/>
              <a:gd name="T8" fmla="*/ 33747137 w 1106"/>
              <a:gd name="T9" fmla="*/ 92733065 h 881"/>
              <a:gd name="T10" fmla="*/ 6879054 w 1106"/>
              <a:gd name="T11" fmla="*/ 47405525 h 881"/>
              <a:gd name="T12" fmla="*/ 34266291 w 1106"/>
              <a:gd name="T13" fmla="*/ 35326830 h 881"/>
              <a:gd name="T14" fmla="*/ 35434656 w 1106"/>
              <a:gd name="T15" fmla="*/ 34807154 h 881"/>
              <a:gd name="T16" fmla="*/ 72167016 w 1106"/>
              <a:gd name="T17" fmla="*/ 48704356 h 881"/>
              <a:gd name="T18" fmla="*/ 84108267 w 1106"/>
              <a:gd name="T19" fmla="*/ 48054940 h 881"/>
              <a:gd name="T20" fmla="*/ 84108267 w 1106"/>
              <a:gd name="T21" fmla="*/ 48054940 h 881"/>
              <a:gd name="T22" fmla="*/ 105135243 w 1106"/>
              <a:gd name="T23" fmla="*/ 101175105 h 881"/>
              <a:gd name="T24" fmla="*/ 36732360 w 1106"/>
              <a:gd name="T25" fmla="*/ 100136112 h 881"/>
              <a:gd name="T26" fmla="*/ 57759697 w 1106"/>
              <a:gd name="T27" fmla="*/ 47535264 h 881"/>
              <a:gd name="T28" fmla="*/ 58148792 w 1106"/>
              <a:gd name="T29" fmla="*/ 46756110 h 881"/>
              <a:gd name="T30" fmla="*/ 107601313 w 1106"/>
              <a:gd name="T31" fmla="*/ 35326830 h 881"/>
              <a:gd name="T32" fmla="*/ 109159133 w 1106"/>
              <a:gd name="T33" fmla="*/ 35976246 h 881"/>
              <a:gd name="T34" fmla="*/ 136805767 w 1106"/>
              <a:gd name="T35" fmla="*/ 48054940 h 881"/>
              <a:gd name="T36" fmla="*/ 137324921 w 1106"/>
              <a:gd name="T37" fmla="*/ 48444518 h 881"/>
              <a:gd name="T38" fmla="*/ 90338469 w 1106"/>
              <a:gd name="T39" fmla="*/ 48574257 h 881"/>
              <a:gd name="T40" fmla="*/ 116167885 w 1106"/>
              <a:gd name="T41" fmla="*/ 17273658 h 881"/>
              <a:gd name="T42" fmla="*/ 117336251 w 1106"/>
              <a:gd name="T43" fmla="*/ 6623893 h 881"/>
              <a:gd name="T44" fmla="*/ 120321473 w 1106"/>
              <a:gd name="T45" fmla="*/ 7273309 h 881"/>
              <a:gd name="T46" fmla="*/ 113701816 w 1106"/>
              <a:gd name="T47" fmla="*/ 31950014 h 881"/>
              <a:gd name="T48" fmla="*/ 30761915 w 1106"/>
              <a:gd name="T49" fmla="*/ 100006013 h 881"/>
              <a:gd name="T50" fmla="*/ 30761915 w 1106"/>
              <a:gd name="T51" fmla="*/ 100006013 h 881"/>
              <a:gd name="T52" fmla="*/ 31800222 w 1106"/>
              <a:gd name="T53" fmla="*/ 103902506 h 881"/>
              <a:gd name="T54" fmla="*/ 109937683 w 1106"/>
              <a:gd name="T55" fmla="*/ 105071237 h 881"/>
              <a:gd name="T56" fmla="*/ 111106049 w 1106"/>
              <a:gd name="T57" fmla="*/ 101304844 h 881"/>
              <a:gd name="T58" fmla="*/ 110975990 w 1106"/>
              <a:gd name="T59" fmla="*/ 100655428 h 881"/>
              <a:gd name="T60" fmla="*/ 143295366 w 1106"/>
              <a:gd name="T61" fmla="*/ 46626371 h 881"/>
              <a:gd name="T62" fmla="*/ 140829297 w 1106"/>
              <a:gd name="T63" fmla="*/ 43639132 h 881"/>
              <a:gd name="T64" fmla="*/ 124475061 w 1106"/>
              <a:gd name="T65" fmla="*/ 3636654 h 881"/>
              <a:gd name="T66" fmla="*/ 114740123 w 1106"/>
              <a:gd name="T67" fmla="*/ 1818147 h 881"/>
              <a:gd name="T68" fmla="*/ 110716594 w 1106"/>
              <a:gd name="T69" fmla="*/ 17273658 h 881"/>
              <a:gd name="T70" fmla="*/ 107990768 w 1106"/>
              <a:gd name="T71" fmla="*/ 29482452 h 881"/>
              <a:gd name="T72" fmla="*/ 107861069 w 1106"/>
              <a:gd name="T73" fmla="*/ 29352352 h 881"/>
              <a:gd name="T74" fmla="*/ 106692704 w 1106"/>
              <a:gd name="T75" fmla="*/ 29222614 h 881"/>
              <a:gd name="T76" fmla="*/ 106173550 w 1106"/>
              <a:gd name="T77" fmla="*/ 29352352 h 881"/>
              <a:gd name="T78" fmla="*/ 105264942 w 1106"/>
              <a:gd name="T79" fmla="*/ 29741930 h 881"/>
              <a:gd name="T80" fmla="*/ 104875847 w 1106"/>
              <a:gd name="T81" fmla="*/ 30131867 h 881"/>
              <a:gd name="T82" fmla="*/ 88261855 w 1106"/>
              <a:gd name="T83" fmla="*/ 43379293 h 881"/>
              <a:gd name="T84" fmla="*/ 87872400 w 1106"/>
              <a:gd name="T85" fmla="*/ 42729878 h 881"/>
              <a:gd name="T86" fmla="*/ 87612643 w 1106"/>
              <a:gd name="T87" fmla="*/ 42340301 h 881"/>
              <a:gd name="T88" fmla="*/ 86704034 w 1106"/>
              <a:gd name="T89" fmla="*/ 41690885 h 881"/>
              <a:gd name="T90" fmla="*/ 86184881 w 1106"/>
              <a:gd name="T91" fmla="*/ 41431047 h 881"/>
              <a:gd name="T92" fmla="*/ 85276272 w 1106"/>
              <a:gd name="T93" fmla="*/ 41431047 h 881"/>
              <a:gd name="T94" fmla="*/ 84887177 w 1106"/>
              <a:gd name="T95" fmla="*/ 41431047 h 881"/>
              <a:gd name="T96" fmla="*/ 53735807 w 1106"/>
              <a:gd name="T97" fmla="*/ 42470040 h 881"/>
              <a:gd name="T98" fmla="*/ 53735807 w 1106"/>
              <a:gd name="T99" fmla="*/ 42600139 h 881"/>
              <a:gd name="T100" fmla="*/ 38290181 w 1106"/>
              <a:gd name="T101" fmla="*/ 29612191 h 881"/>
              <a:gd name="T102" fmla="*/ 37900725 w 1106"/>
              <a:gd name="T103" fmla="*/ 29222614 h 881"/>
              <a:gd name="T104" fmla="*/ 36992117 w 1106"/>
              <a:gd name="T105" fmla="*/ 28833036 h 881"/>
              <a:gd name="T106" fmla="*/ 36602662 w 1106"/>
              <a:gd name="T107" fmla="*/ 28702937 h 881"/>
              <a:gd name="T108" fmla="*/ 35434656 w 1106"/>
              <a:gd name="T109" fmla="*/ 28833036 h 881"/>
              <a:gd name="T110" fmla="*/ 34915143 w 1106"/>
              <a:gd name="T111" fmla="*/ 29092514 h 881"/>
              <a:gd name="T112" fmla="*/ 32968227 w 1106"/>
              <a:gd name="T113" fmla="*/ 17273658 h 881"/>
              <a:gd name="T114" fmla="*/ 30242761 w 1106"/>
              <a:gd name="T115" fmla="*/ 1688408 h 881"/>
              <a:gd name="T116" fmla="*/ 18301511 w 1106"/>
              <a:gd name="T117" fmla="*/ 4805386 h 881"/>
              <a:gd name="T118" fmla="*/ 2336371 w 1106"/>
              <a:gd name="T119" fmla="*/ 43249554 h 881"/>
              <a:gd name="T120" fmla="*/ 31540465 w 1106"/>
              <a:gd name="T121" fmla="*/ 97928028 h 881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106" h="881">
                <a:moveTo>
                  <a:pt x="173" y="64"/>
                </a:moveTo>
                <a:lnTo>
                  <a:pt x="173" y="64"/>
                </a:lnTo>
                <a:cubicBezTo>
                  <a:pt x="187" y="47"/>
                  <a:pt x="204" y="47"/>
                  <a:pt x="213" y="51"/>
                </a:cubicBezTo>
                <a:cubicBezTo>
                  <a:pt x="219" y="54"/>
                  <a:pt x="220" y="58"/>
                  <a:pt x="218" y="67"/>
                </a:cubicBezTo>
                <a:cubicBezTo>
                  <a:pt x="214" y="88"/>
                  <a:pt x="212" y="111"/>
                  <a:pt x="212" y="133"/>
                </a:cubicBezTo>
                <a:cubicBezTo>
                  <a:pt x="212" y="170"/>
                  <a:pt x="218" y="206"/>
                  <a:pt x="229" y="241"/>
                </a:cubicBezTo>
                <a:lnTo>
                  <a:pt x="70" y="311"/>
                </a:lnTo>
                <a:cubicBezTo>
                  <a:pt x="81" y="221"/>
                  <a:pt x="116" y="136"/>
                  <a:pt x="173" y="64"/>
                </a:cubicBezTo>
                <a:close/>
                <a:moveTo>
                  <a:pt x="398" y="368"/>
                </a:moveTo>
                <a:lnTo>
                  <a:pt x="260" y="714"/>
                </a:lnTo>
                <a:cubicBezTo>
                  <a:pt x="143" y="633"/>
                  <a:pt x="66" y="509"/>
                  <a:pt x="47" y="368"/>
                </a:cubicBezTo>
                <a:lnTo>
                  <a:pt x="53" y="365"/>
                </a:lnTo>
                <a:lnTo>
                  <a:pt x="264" y="272"/>
                </a:lnTo>
                <a:lnTo>
                  <a:pt x="273" y="268"/>
                </a:lnTo>
                <a:cubicBezTo>
                  <a:pt x="307" y="310"/>
                  <a:pt x="350" y="345"/>
                  <a:pt x="398" y="368"/>
                </a:cubicBezTo>
                <a:close/>
                <a:moveTo>
                  <a:pt x="556" y="375"/>
                </a:moveTo>
                <a:lnTo>
                  <a:pt x="556" y="375"/>
                </a:lnTo>
                <a:cubicBezTo>
                  <a:pt x="587" y="375"/>
                  <a:pt x="617" y="371"/>
                  <a:pt x="646" y="364"/>
                </a:cubicBezTo>
                <a:lnTo>
                  <a:pt x="648" y="370"/>
                </a:lnTo>
                <a:lnTo>
                  <a:pt x="810" y="779"/>
                </a:lnTo>
                <a:cubicBezTo>
                  <a:pt x="730" y="817"/>
                  <a:pt x="644" y="837"/>
                  <a:pt x="555" y="837"/>
                </a:cubicBezTo>
                <a:cubicBezTo>
                  <a:pt x="460" y="837"/>
                  <a:pt x="366" y="814"/>
                  <a:pt x="283" y="771"/>
                </a:cubicBezTo>
                <a:lnTo>
                  <a:pt x="445" y="366"/>
                </a:lnTo>
                <a:cubicBezTo>
                  <a:pt x="445" y="366"/>
                  <a:pt x="445" y="366"/>
                  <a:pt x="445" y="365"/>
                </a:cubicBezTo>
                <a:lnTo>
                  <a:pt x="448" y="360"/>
                </a:lnTo>
                <a:cubicBezTo>
                  <a:pt x="483" y="370"/>
                  <a:pt x="519" y="375"/>
                  <a:pt x="556" y="375"/>
                </a:cubicBezTo>
                <a:close/>
                <a:moveTo>
                  <a:pt x="829" y="272"/>
                </a:moveTo>
                <a:lnTo>
                  <a:pt x="839" y="276"/>
                </a:lnTo>
                <a:cubicBezTo>
                  <a:pt x="840" y="277"/>
                  <a:pt x="840" y="277"/>
                  <a:pt x="841" y="277"/>
                </a:cubicBezTo>
                <a:cubicBezTo>
                  <a:pt x="841" y="277"/>
                  <a:pt x="841" y="277"/>
                  <a:pt x="842" y="277"/>
                </a:cubicBezTo>
                <a:lnTo>
                  <a:pt x="1054" y="370"/>
                </a:lnTo>
                <a:lnTo>
                  <a:pt x="1058" y="373"/>
                </a:lnTo>
                <a:cubicBezTo>
                  <a:pt x="1037" y="515"/>
                  <a:pt x="954" y="643"/>
                  <a:pt x="834" y="722"/>
                </a:cubicBezTo>
                <a:lnTo>
                  <a:pt x="696" y="374"/>
                </a:lnTo>
                <a:cubicBezTo>
                  <a:pt x="748" y="351"/>
                  <a:pt x="793" y="316"/>
                  <a:pt x="829" y="272"/>
                </a:cubicBezTo>
                <a:close/>
                <a:moveTo>
                  <a:pt x="895" y="133"/>
                </a:moveTo>
                <a:lnTo>
                  <a:pt x="895" y="133"/>
                </a:lnTo>
                <a:cubicBezTo>
                  <a:pt x="895" y="118"/>
                  <a:pt x="894" y="103"/>
                  <a:pt x="892" y="86"/>
                </a:cubicBezTo>
                <a:cubicBezTo>
                  <a:pt x="888" y="70"/>
                  <a:pt x="896" y="56"/>
                  <a:pt x="904" y="51"/>
                </a:cubicBezTo>
                <a:cubicBezTo>
                  <a:pt x="912" y="47"/>
                  <a:pt x="920" y="49"/>
                  <a:pt x="927" y="56"/>
                </a:cubicBezTo>
                <a:cubicBezTo>
                  <a:pt x="990" y="131"/>
                  <a:pt x="1027" y="221"/>
                  <a:pt x="1038" y="317"/>
                </a:cubicBezTo>
                <a:lnTo>
                  <a:pt x="876" y="246"/>
                </a:lnTo>
                <a:cubicBezTo>
                  <a:pt x="889" y="210"/>
                  <a:pt x="895" y="172"/>
                  <a:pt x="895" y="133"/>
                </a:cubicBezTo>
                <a:close/>
                <a:moveTo>
                  <a:pt x="243" y="754"/>
                </a:moveTo>
                <a:lnTo>
                  <a:pt x="237" y="770"/>
                </a:lnTo>
                <a:cubicBezTo>
                  <a:pt x="231" y="781"/>
                  <a:pt x="235" y="794"/>
                  <a:pt x="245" y="800"/>
                </a:cubicBezTo>
                <a:cubicBezTo>
                  <a:pt x="339" y="852"/>
                  <a:pt x="446" y="880"/>
                  <a:pt x="555" y="880"/>
                </a:cubicBezTo>
                <a:cubicBezTo>
                  <a:pt x="657" y="880"/>
                  <a:pt x="756" y="855"/>
                  <a:pt x="847" y="809"/>
                </a:cubicBezTo>
                <a:cubicBezTo>
                  <a:pt x="857" y="803"/>
                  <a:pt x="861" y="791"/>
                  <a:pt x="856" y="780"/>
                </a:cubicBezTo>
                <a:cubicBezTo>
                  <a:pt x="855" y="778"/>
                  <a:pt x="855" y="776"/>
                  <a:pt x="855" y="775"/>
                </a:cubicBezTo>
                <a:lnTo>
                  <a:pt x="850" y="763"/>
                </a:lnTo>
                <a:cubicBezTo>
                  <a:pt x="990" y="673"/>
                  <a:pt x="1085" y="524"/>
                  <a:pt x="1104" y="359"/>
                </a:cubicBezTo>
                <a:cubicBezTo>
                  <a:pt x="1105" y="347"/>
                  <a:pt x="1097" y="337"/>
                  <a:pt x="1085" y="336"/>
                </a:cubicBezTo>
                <a:cubicBezTo>
                  <a:pt x="1084" y="336"/>
                  <a:pt x="1083" y="336"/>
                  <a:pt x="1082" y="336"/>
                </a:cubicBezTo>
                <a:cubicBezTo>
                  <a:pt x="1075" y="222"/>
                  <a:pt x="1033" y="116"/>
                  <a:pt x="959" y="28"/>
                </a:cubicBezTo>
                <a:cubicBezTo>
                  <a:pt x="938" y="5"/>
                  <a:pt x="909" y="0"/>
                  <a:pt x="884" y="14"/>
                </a:cubicBezTo>
                <a:cubicBezTo>
                  <a:pt x="856" y="29"/>
                  <a:pt x="842" y="64"/>
                  <a:pt x="850" y="94"/>
                </a:cubicBezTo>
                <a:cubicBezTo>
                  <a:pt x="852" y="106"/>
                  <a:pt x="853" y="120"/>
                  <a:pt x="853" y="133"/>
                </a:cubicBezTo>
                <a:cubicBezTo>
                  <a:pt x="853" y="166"/>
                  <a:pt x="847" y="198"/>
                  <a:pt x="837" y="229"/>
                </a:cubicBezTo>
                <a:lnTo>
                  <a:pt x="832" y="227"/>
                </a:lnTo>
                <a:cubicBezTo>
                  <a:pt x="832" y="226"/>
                  <a:pt x="831" y="226"/>
                  <a:pt x="831" y="226"/>
                </a:cubicBezTo>
                <a:cubicBezTo>
                  <a:pt x="829" y="226"/>
                  <a:pt x="828" y="226"/>
                  <a:pt x="826" y="225"/>
                </a:cubicBezTo>
                <a:cubicBezTo>
                  <a:pt x="825" y="225"/>
                  <a:pt x="823" y="225"/>
                  <a:pt x="822" y="225"/>
                </a:cubicBezTo>
                <a:cubicBezTo>
                  <a:pt x="821" y="225"/>
                  <a:pt x="819" y="226"/>
                  <a:pt x="818" y="226"/>
                </a:cubicBezTo>
                <a:cubicBezTo>
                  <a:pt x="817" y="226"/>
                  <a:pt x="816" y="227"/>
                  <a:pt x="815" y="227"/>
                </a:cubicBezTo>
                <a:cubicBezTo>
                  <a:pt x="813" y="228"/>
                  <a:pt x="812" y="229"/>
                  <a:pt x="811" y="229"/>
                </a:cubicBezTo>
                <a:cubicBezTo>
                  <a:pt x="810" y="231"/>
                  <a:pt x="809" y="231"/>
                  <a:pt x="808" y="232"/>
                </a:cubicBezTo>
                <a:cubicBezTo>
                  <a:pt x="808" y="233"/>
                  <a:pt x="807" y="233"/>
                  <a:pt x="807" y="234"/>
                </a:cubicBezTo>
                <a:cubicBezTo>
                  <a:pt x="774" y="278"/>
                  <a:pt x="730" y="312"/>
                  <a:pt x="680" y="334"/>
                </a:cubicBezTo>
                <a:lnTo>
                  <a:pt x="679" y="332"/>
                </a:lnTo>
                <a:cubicBezTo>
                  <a:pt x="678" y="331"/>
                  <a:pt x="678" y="330"/>
                  <a:pt x="677" y="329"/>
                </a:cubicBezTo>
                <a:cubicBezTo>
                  <a:pt x="677" y="328"/>
                  <a:pt x="676" y="327"/>
                  <a:pt x="675" y="326"/>
                </a:cubicBezTo>
                <a:cubicBezTo>
                  <a:pt x="674" y="325"/>
                  <a:pt x="673" y="324"/>
                  <a:pt x="672" y="323"/>
                </a:cubicBezTo>
                <a:cubicBezTo>
                  <a:pt x="671" y="322"/>
                  <a:pt x="670" y="322"/>
                  <a:pt x="668" y="321"/>
                </a:cubicBezTo>
                <a:cubicBezTo>
                  <a:pt x="667" y="320"/>
                  <a:pt x="666" y="320"/>
                  <a:pt x="664" y="319"/>
                </a:cubicBezTo>
                <a:cubicBezTo>
                  <a:pt x="663" y="319"/>
                  <a:pt x="662" y="319"/>
                  <a:pt x="661" y="319"/>
                </a:cubicBezTo>
                <a:cubicBezTo>
                  <a:pt x="660" y="319"/>
                  <a:pt x="658" y="319"/>
                  <a:pt x="657" y="319"/>
                </a:cubicBezTo>
                <a:cubicBezTo>
                  <a:pt x="656" y="319"/>
                  <a:pt x="654" y="319"/>
                  <a:pt x="654" y="319"/>
                </a:cubicBezTo>
                <a:cubicBezTo>
                  <a:pt x="584" y="338"/>
                  <a:pt x="509" y="336"/>
                  <a:pt x="441" y="313"/>
                </a:cubicBezTo>
                <a:cubicBezTo>
                  <a:pt x="429" y="310"/>
                  <a:pt x="417" y="316"/>
                  <a:pt x="414" y="327"/>
                </a:cubicBezTo>
                <a:lnTo>
                  <a:pt x="414" y="328"/>
                </a:lnTo>
                <a:cubicBezTo>
                  <a:pt x="367" y="305"/>
                  <a:pt x="327" y="272"/>
                  <a:pt x="297" y="230"/>
                </a:cubicBezTo>
                <a:cubicBezTo>
                  <a:pt x="297" y="229"/>
                  <a:pt x="295" y="229"/>
                  <a:pt x="295" y="228"/>
                </a:cubicBezTo>
                <a:cubicBezTo>
                  <a:pt x="294" y="227"/>
                  <a:pt x="293" y="226"/>
                  <a:pt x="292" y="225"/>
                </a:cubicBezTo>
                <a:cubicBezTo>
                  <a:pt x="292" y="225"/>
                  <a:pt x="290" y="224"/>
                  <a:pt x="289" y="224"/>
                </a:cubicBezTo>
                <a:cubicBezTo>
                  <a:pt x="288" y="223"/>
                  <a:pt x="286" y="222"/>
                  <a:pt x="285" y="222"/>
                </a:cubicBezTo>
                <a:cubicBezTo>
                  <a:pt x="284" y="222"/>
                  <a:pt x="283" y="221"/>
                  <a:pt x="282" y="221"/>
                </a:cubicBezTo>
                <a:cubicBezTo>
                  <a:pt x="280" y="221"/>
                  <a:pt x="278" y="221"/>
                  <a:pt x="277" y="221"/>
                </a:cubicBezTo>
                <a:cubicBezTo>
                  <a:pt x="275" y="222"/>
                  <a:pt x="274" y="222"/>
                  <a:pt x="273" y="222"/>
                </a:cubicBezTo>
                <a:cubicBezTo>
                  <a:pt x="272" y="222"/>
                  <a:pt x="272" y="222"/>
                  <a:pt x="271" y="223"/>
                </a:cubicBezTo>
                <a:lnTo>
                  <a:pt x="269" y="224"/>
                </a:lnTo>
                <a:cubicBezTo>
                  <a:pt x="259" y="194"/>
                  <a:pt x="254" y="164"/>
                  <a:pt x="254" y="133"/>
                </a:cubicBezTo>
                <a:cubicBezTo>
                  <a:pt x="254" y="114"/>
                  <a:pt x="256" y="94"/>
                  <a:pt x="260" y="77"/>
                </a:cubicBezTo>
                <a:cubicBezTo>
                  <a:pt x="267" y="50"/>
                  <a:pt x="256" y="25"/>
                  <a:pt x="233" y="13"/>
                </a:cubicBezTo>
                <a:cubicBezTo>
                  <a:pt x="208" y="1"/>
                  <a:pt x="169" y="3"/>
                  <a:pt x="141" y="37"/>
                </a:cubicBezTo>
                <a:cubicBezTo>
                  <a:pt x="72" y="122"/>
                  <a:pt x="33" y="223"/>
                  <a:pt x="25" y="330"/>
                </a:cubicBezTo>
                <a:lnTo>
                  <a:pt x="18" y="333"/>
                </a:lnTo>
                <a:cubicBezTo>
                  <a:pt x="8" y="336"/>
                  <a:pt x="0" y="346"/>
                  <a:pt x="1" y="357"/>
                </a:cubicBezTo>
                <a:cubicBezTo>
                  <a:pt x="20" y="521"/>
                  <a:pt x="108" y="664"/>
                  <a:pt x="243" y="754"/>
                </a:cubicBezTo>
                <a:close/>
              </a:path>
            </a:pathLst>
          </a:cu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n-US">
              <a:latin typeface="Raleway Light" panose="020B0403030101060003" pitchFamily="34" charset="77"/>
            </a:endParaRPr>
          </a:p>
        </p:txBody>
      </p:sp>
      <p:sp>
        <p:nvSpPr>
          <p:cNvPr id="65" name="Freeform 320">
            <a:extLst>
              <a:ext uri="{FF2B5EF4-FFF2-40B4-BE49-F238E27FC236}">
                <a16:creationId xmlns:a16="http://schemas.microsoft.com/office/drawing/2014/main" id="{CCD93467-41C5-4E57-A198-560A63A9DA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4349" y="2582600"/>
            <a:ext cx="347979" cy="373929"/>
          </a:xfrm>
          <a:custGeom>
            <a:avLst/>
            <a:gdLst>
              <a:gd name="T0" fmla="*/ 120844426 w 1232"/>
              <a:gd name="T1" fmla="*/ 57666300 h 1420"/>
              <a:gd name="T2" fmla="*/ 152509830 w 1232"/>
              <a:gd name="T3" fmla="*/ 46651558 h 1420"/>
              <a:gd name="T4" fmla="*/ 79744472 w 1232"/>
              <a:gd name="T5" fmla="*/ 177275490 h 1420"/>
              <a:gd name="T6" fmla="*/ 12536739 w 1232"/>
              <a:gd name="T7" fmla="*/ 124922170 h 1420"/>
              <a:gd name="T8" fmla="*/ 79744472 w 1232"/>
              <a:gd name="T9" fmla="*/ 177275490 h 1420"/>
              <a:gd name="T10" fmla="*/ 15380082 w 1232"/>
              <a:gd name="T11" fmla="*/ 120127565 h 1420"/>
              <a:gd name="T12" fmla="*/ 91893662 w 1232"/>
              <a:gd name="T13" fmla="*/ 156411990 h 1420"/>
              <a:gd name="T14" fmla="*/ 40970891 w 1232"/>
              <a:gd name="T15" fmla="*/ 76197473 h 1420"/>
              <a:gd name="T16" fmla="*/ 41875411 w 1232"/>
              <a:gd name="T17" fmla="*/ 76586254 h 1420"/>
              <a:gd name="T18" fmla="*/ 94607583 w 1232"/>
              <a:gd name="T19" fmla="*/ 151617025 h 1420"/>
              <a:gd name="T20" fmla="*/ 40970891 w 1232"/>
              <a:gd name="T21" fmla="*/ 76197473 h 1420"/>
              <a:gd name="T22" fmla="*/ 104171915 w 1232"/>
              <a:gd name="T23" fmla="*/ 18401580 h 1420"/>
              <a:gd name="T24" fmla="*/ 71731414 w 1232"/>
              <a:gd name="T25" fmla="*/ 29027540 h 1420"/>
              <a:gd name="T26" fmla="*/ 96029434 w 1232"/>
              <a:gd name="T27" fmla="*/ 43282123 h 1420"/>
              <a:gd name="T28" fmla="*/ 128857844 w 1232"/>
              <a:gd name="T29" fmla="*/ 32915350 h 1420"/>
              <a:gd name="T30" fmla="*/ 96029434 w 1232"/>
              <a:gd name="T31" fmla="*/ 43282123 h 1420"/>
              <a:gd name="T32" fmla="*/ 81036901 w 1232"/>
              <a:gd name="T33" fmla="*/ 69070182 h 1420"/>
              <a:gd name="T34" fmla="*/ 113218917 w 1232"/>
              <a:gd name="T35" fmla="*/ 59739798 h 1420"/>
              <a:gd name="T36" fmla="*/ 105981316 w 1232"/>
              <a:gd name="T37" fmla="*/ 83324765 h 1420"/>
              <a:gd name="T38" fmla="*/ 136870902 w 1232"/>
              <a:gd name="T39" fmla="*/ 73605600 h 1420"/>
              <a:gd name="T40" fmla="*/ 105981316 w 1232"/>
              <a:gd name="T41" fmla="*/ 83324765 h 1420"/>
              <a:gd name="T42" fmla="*/ 78193558 w 1232"/>
              <a:gd name="T43" fmla="*/ 73735194 h 1420"/>
              <a:gd name="T44" fmla="*/ 76125672 w 1232"/>
              <a:gd name="T45" fmla="*/ 77363456 h 1420"/>
              <a:gd name="T46" fmla="*/ 88533347 w 1232"/>
              <a:gd name="T47" fmla="*/ 45226028 h 1420"/>
              <a:gd name="T48" fmla="*/ 56738881 w 1232"/>
              <a:gd name="T49" fmla="*/ 54815599 h 1420"/>
              <a:gd name="T50" fmla="*/ 54024601 w 1232"/>
              <a:gd name="T51" fmla="*/ 59480611 h 1420"/>
              <a:gd name="T52" fmla="*/ 70438626 w 1232"/>
              <a:gd name="T53" fmla="*/ 76327067 h 1420"/>
              <a:gd name="T54" fmla="*/ 54024601 w 1232"/>
              <a:gd name="T55" fmla="*/ 59480611 h 1420"/>
              <a:gd name="T56" fmla="*/ 109341630 w 1232"/>
              <a:gd name="T57" fmla="*/ 15032145 h 1420"/>
              <a:gd name="T58" fmla="*/ 109341630 w 1232"/>
              <a:gd name="T59" fmla="*/ 15032145 h 1420"/>
              <a:gd name="T60" fmla="*/ 109341630 w 1232"/>
              <a:gd name="T61" fmla="*/ 15032145 h 1420"/>
              <a:gd name="T62" fmla="*/ 85043610 w 1232"/>
              <a:gd name="T63" fmla="*/ 777562 h 1420"/>
              <a:gd name="T64" fmla="*/ 41099954 w 1232"/>
              <a:gd name="T65" fmla="*/ 70495352 h 1420"/>
              <a:gd name="T66" fmla="*/ 40195433 w 1232"/>
              <a:gd name="T67" fmla="*/ 70365759 h 1420"/>
              <a:gd name="T68" fmla="*/ 9176424 w 1232"/>
              <a:gd name="T69" fmla="*/ 119738784 h 1420"/>
              <a:gd name="T70" fmla="*/ 9176424 w 1232"/>
              <a:gd name="T71" fmla="*/ 119738784 h 1420"/>
              <a:gd name="T72" fmla="*/ 775457 w 1232"/>
              <a:gd name="T73" fmla="*/ 134252554 h 1420"/>
              <a:gd name="T74" fmla="*/ 1809400 w 1232"/>
              <a:gd name="T75" fmla="*/ 138010410 h 1420"/>
              <a:gd name="T76" fmla="*/ 79356564 w 1232"/>
              <a:gd name="T77" fmla="*/ 183366032 h 1420"/>
              <a:gd name="T78" fmla="*/ 80778415 w 1232"/>
              <a:gd name="T79" fmla="*/ 183884407 h 1420"/>
              <a:gd name="T80" fmla="*/ 81424810 w 1232"/>
              <a:gd name="T81" fmla="*/ 183625219 h 1420"/>
              <a:gd name="T82" fmla="*/ 98097320 w 1232"/>
              <a:gd name="T83" fmla="*/ 156800771 h 1420"/>
              <a:gd name="T84" fmla="*/ 135319988 w 1232"/>
              <a:gd name="T85" fmla="*/ 92784382 h 1420"/>
              <a:gd name="T86" fmla="*/ 135449410 w 1232"/>
              <a:gd name="T87" fmla="*/ 90322463 h 1420"/>
              <a:gd name="T88" fmla="*/ 134156982 w 1232"/>
              <a:gd name="T89" fmla="*/ 89026526 h 1420"/>
              <a:gd name="T90" fmla="*/ 142945497 w 1232"/>
              <a:gd name="T91" fmla="*/ 73864788 h 1420"/>
              <a:gd name="T92" fmla="*/ 142945497 w 1232"/>
              <a:gd name="T93" fmla="*/ 73864788 h 1420"/>
              <a:gd name="T94" fmla="*/ 158584065 w 1232"/>
              <a:gd name="T95" fmla="*/ 47169933 h 1420"/>
              <a:gd name="T96" fmla="*/ 158971973 w 1232"/>
              <a:gd name="T97" fmla="*/ 44966841 h 1420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1232" h="1420">
                <a:moveTo>
                  <a:pt x="1081" y="530"/>
                </a:moveTo>
                <a:lnTo>
                  <a:pt x="935" y="445"/>
                </a:lnTo>
                <a:lnTo>
                  <a:pt x="1034" y="275"/>
                </a:lnTo>
                <a:lnTo>
                  <a:pt x="1180" y="360"/>
                </a:lnTo>
                <a:lnTo>
                  <a:pt x="1081" y="530"/>
                </a:lnTo>
                <a:close/>
                <a:moveTo>
                  <a:pt x="617" y="1368"/>
                </a:moveTo>
                <a:lnTo>
                  <a:pt x="53" y="1038"/>
                </a:lnTo>
                <a:lnTo>
                  <a:pt x="97" y="964"/>
                </a:lnTo>
                <a:lnTo>
                  <a:pt x="661" y="1293"/>
                </a:lnTo>
                <a:lnTo>
                  <a:pt x="617" y="1368"/>
                </a:lnTo>
                <a:close/>
                <a:moveTo>
                  <a:pt x="683" y="1256"/>
                </a:moveTo>
                <a:lnTo>
                  <a:pt x="119" y="927"/>
                </a:lnTo>
                <a:lnTo>
                  <a:pt x="147" y="878"/>
                </a:lnTo>
                <a:lnTo>
                  <a:pt x="711" y="1207"/>
                </a:lnTo>
                <a:lnTo>
                  <a:pt x="683" y="1256"/>
                </a:lnTo>
                <a:close/>
                <a:moveTo>
                  <a:pt x="317" y="588"/>
                </a:moveTo>
                <a:lnTo>
                  <a:pt x="317" y="588"/>
                </a:lnTo>
                <a:cubicBezTo>
                  <a:pt x="319" y="589"/>
                  <a:pt x="321" y="590"/>
                  <a:pt x="324" y="591"/>
                </a:cubicBezTo>
                <a:lnTo>
                  <a:pt x="994" y="722"/>
                </a:lnTo>
                <a:lnTo>
                  <a:pt x="732" y="1170"/>
                </a:lnTo>
                <a:lnTo>
                  <a:pt x="168" y="841"/>
                </a:lnTo>
                <a:lnTo>
                  <a:pt x="317" y="588"/>
                </a:lnTo>
                <a:close/>
                <a:moveTo>
                  <a:pt x="654" y="54"/>
                </a:moveTo>
                <a:lnTo>
                  <a:pt x="806" y="142"/>
                </a:lnTo>
                <a:lnTo>
                  <a:pt x="706" y="312"/>
                </a:lnTo>
                <a:lnTo>
                  <a:pt x="555" y="224"/>
                </a:lnTo>
                <a:lnTo>
                  <a:pt x="654" y="54"/>
                </a:lnTo>
                <a:close/>
                <a:moveTo>
                  <a:pt x="743" y="334"/>
                </a:moveTo>
                <a:lnTo>
                  <a:pt x="843" y="163"/>
                </a:lnTo>
                <a:lnTo>
                  <a:pt x="997" y="254"/>
                </a:lnTo>
                <a:lnTo>
                  <a:pt x="898" y="424"/>
                </a:lnTo>
                <a:lnTo>
                  <a:pt x="743" y="334"/>
                </a:lnTo>
                <a:close/>
                <a:moveTo>
                  <a:pt x="782" y="623"/>
                </a:moveTo>
                <a:lnTo>
                  <a:pt x="627" y="533"/>
                </a:lnTo>
                <a:lnTo>
                  <a:pt x="722" y="371"/>
                </a:lnTo>
                <a:lnTo>
                  <a:pt x="876" y="461"/>
                </a:lnTo>
                <a:lnTo>
                  <a:pt x="782" y="623"/>
                </a:lnTo>
                <a:close/>
                <a:moveTo>
                  <a:pt x="820" y="643"/>
                </a:moveTo>
                <a:lnTo>
                  <a:pt x="913" y="482"/>
                </a:lnTo>
                <a:lnTo>
                  <a:pt x="1059" y="568"/>
                </a:lnTo>
                <a:lnTo>
                  <a:pt x="995" y="677"/>
                </a:lnTo>
                <a:lnTo>
                  <a:pt x="820" y="643"/>
                </a:lnTo>
                <a:close/>
                <a:moveTo>
                  <a:pt x="589" y="597"/>
                </a:moveTo>
                <a:lnTo>
                  <a:pt x="605" y="569"/>
                </a:lnTo>
                <a:lnTo>
                  <a:pt x="686" y="616"/>
                </a:lnTo>
                <a:lnTo>
                  <a:pt x="589" y="597"/>
                </a:lnTo>
                <a:close/>
                <a:moveTo>
                  <a:pt x="533" y="261"/>
                </a:moveTo>
                <a:lnTo>
                  <a:pt x="685" y="349"/>
                </a:lnTo>
                <a:lnTo>
                  <a:pt x="590" y="511"/>
                </a:lnTo>
                <a:lnTo>
                  <a:pt x="439" y="423"/>
                </a:lnTo>
                <a:lnTo>
                  <a:pt x="533" y="261"/>
                </a:lnTo>
                <a:close/>
                <a:moveTo>
                  <a:pt x="418" y="459"/>
                </a:moveTo>
                <a:lnTo>
                  <a:pt x="568" y="548"/>
                </a:lnTo>
                <a:lnTo>
                  <a:pt x="545" y="589"/>
                </a:lnTo>
                <a:lnTo>
                  <a:pt x="363" y="553"/>
                </a:lnTo>
                <a:lnTo>
                  <a:pt x="418" y="459"/>
                </a:lnTo>
                <a:close/>
                <a:moveTo>
                  <a:pt x="1220" y="334"/>
                </a:moveTo>
                <a:lnTo>
                  <a:pt x="846" y="116"/>
                </a:lnTo>
                <a:lnTo>
                  <a:pt x="658" y="6"/>
                </a:lnTo>
                <a:cubicBezTo>
                  <a:pt x="647" y="0"/>
                  <a:pt x="634" y="4"/>
                  <a:pt x="628" y="14"/>
                </a:cubicBezTo>
                <a:lnTo>
                  <a:pt x="318" y="544"/>
                </a:lnTo>
                <a:lnTo>
                  <a:pt x="311" y="543"/>
                </a:lnTo>
                <a:cubicBezTo>
                  <a:pt x="301" y="540"/>
                  <a:pt x="292" y="545"/>
                  <a:pt x="288" y="553"/>
                </a:cubicBezTo>
                <a:lnTo>
                  <a:pt x="71" y="924"/>
                </a:lnTo>
                <a:lnTo>
                  <a:pt x="6" y="1036"/>
                </a:lnTo>
                <a:cubicBezTo>
                  <a:pt x="0" y="1046"/>
                  <a:pt x="4" y="1058"/>
                  <a:pt x="14" y="1065"/>
                </a:cubicBezTo>
                <a:lnTo>
                  <a:pt x="614" y="1415"/>
                </a:lnTo>
                <a:cubicBezTo>
                  <a:pt x="618" y="1417"/>
                  <a:pt x="621" y="1419"/>
                  <a:pt x="625" y="1419"/>
                </a:cubicBezTo>
                <a:cubicBezTo>
                  <a:pt x="626" y="1419"/>
                  <a:pt x="628" y="1418"/>
                  <a:pt x="630" y="1417"/>
                </a:cubicBezTo>
                <a:cubicBezTo>
                  <a:pt x="636" y="1416"/>
                  <a:pt x="641" y="1413"/>
                  <a:pt x="644" y="1408"/>
                </a:cubicBezTo>
                <a:lnTo>
                  <a:pt x="759" y="1210"/>
                </a:lnTo>
                <a:lnTo>
                  <a:pt x="1047" y="716"/>
                </a:lnTo>
                <a:cubicBezTo>
                  <a:pt x="1051" y="710"/>
                  <a:pt x="1051" y="702"/>
                  <a:pt x="1048" y="697"/>
                </a:cubicBezTo>
                <a:cubicBezTo>
                  <a:pt x="1047" y="692"/>
                  <a:pt x="1042" y="689"/>
                  <a:pt x="1038" y="687"/>
                </a:cubicBezTo>
                <a:lnTo>
                  <a:pt x="1106" y="570"/>
                </a:lnTo>
                <a:lnTo>
                  <a:pt x="1227" y="364"/>
                </a:lnTo>
                <a:cubicBezTo>
                  <a:pt x="1230" y="358"/>
                  <a:pt x="1231" y="352"/>
                  <a:pt x="1230" y="347"/>
                </a:cubicBezTo>
                <a:cubicBezTo>
                  <a:pt x="1228" y="342"/>
                  <a:pt x="1224" y="337"/>
                  <a:pt x="1220" y="334"/>
                </a:cubicBezTo>
                <a:close/>
              </a:path>
            </a:pathLst>
          </a:custGeom>
          <a:solidFill>
            <a:schemeClr val="accent4"/>
          </a:solidFill>
          <a:ln>
            <a:solidFill>
              <a:schemeClr val="accent4"/>
            </a:solidFill>
          </a:ln>
          <a:effectLst/>
        </p:spPr>
        <p:txBody>
          <a:bodyPr wrap="none" anchor="ctr"/>
          <a:lstStyle/>
          <a:p>
            <a:endParaRPr lang="en-US">
              <a:latin typeface="Raleway Light" panose="020B0403030101060003" pitchFamily="34" charset="77"/>
            </a:endParaRPr>
          </a:p>
        </p:txBody>
      </p:sp>
      <p:sp>
        <p:nvSpPr>
          <p:cNvPr id="66" name="Freeform 417">
            <a:extLst>
              <a:ext uri="{FF2B5EF4-FFF2-40B4-BE49-F238E27FC236}">
                <a16:creationId xmlns:a16="http://schemas.microsoft.com/office/drawing/2014/main" id="{87B37395-3D02-418F-8E01-8B3CC67F9C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92422" y="2582600"/>
            <a:ext cx="342124" cy="373929"/>
          </a:xfrm>
          <a:custGeom>
            <a:avLst/>
            <a:gdLst>
              <a:gd name="T0" fmla="*/ 67166 w 264752"/>
              <a:gd name="T1" fmla="*/ 141947 h 340265"/>
              <a:gd name="T2" fmla="*/ 77863 w 264752"/>
              <a:gd name="T3" fmla="*/ 142664 h 340265"/>
              <a:gd name="T4" fmla="*/ 77506 w 264752"/>
              <a:gd name="T5" fmla="*/ 153413 h 340265"/>
              <a:gd name="T6" fmla="*/ 58252 w 264752"/>
              <a:gd name="T7" fmla="*/ 203215 h 340265"/>
              <a:gd name="T8" fmla="*/ 50765 w 264752"/>
              <a:gd name="T9" fmla="*/ 210739 h 340265"/>
              <a:gd name="T10" fmla="*/ 50408 w 264752"/>
              <a:gd name="T11" fmla="*/ 210739 h 340265"/>
              <a:gd name="T12" fmla="*/ 42920 w 264752"/>
              <a:gd name="T13" fmla="*/ 202857 h 340265"/>
              <a:gd name="T14" fmla="*/ 67166 w 264752"/>
              <a:gd name="T15" fmla="*/ 141947 h 340265"/>
              <a:gd name="T16" fmla="*/ 77085 w 264752"/>
              <a:gd name="T17" fmla="*/ 121246 h 340265"/>
              <a:gd name="T18" fmla="*/ 15489 w 264752"/>
              <a:gd name="T19" fmla="*/ 203501 h 340265"/>
              <a:gd name="T20" fmla="*/ 107342 w 264752"/>
              <a:gd name="T21" fmla="*/ 325799 h 340265"/>
              <a:gd name="T22" fmla="*/ 129674 w 264752"/>
              <a:gd name="T23" fmla="*/ 321470 h 340265"/>
              <a:gd name="T24" fmla="*/ 132556 w 264752"/>
              <a:gd name="T25" fmla="*/ 320749 h 340265"/>
              <a:gd name="T26" fmla="*/ 135438 w 264752"/>
              <a:gd name="T27" fmla="*/ 321470 h 340265"/>
              <a:gd name="T28" fmla="*/ 157770 w 264752"/>
              <a:gd name="T29" fmla="*/ 325799 h 340265"/>
              <a:gd name="T30" fmla="*/ 249623 w 264752"/>
              <a:gd name="T31" fmla="*/ 203501 h 340265"/>
              <a:gd name="T32" fmla="*/ 188028 w 264752"/>
              <a:gd name="T33" fmla="*/ 121246 h 340265"/>
              <a:gd name="T34" fmla="*/ 161733 w 264752"/>
              <a:gd name="T35" fmla="*/ 127740 h 340265"/>
              <a:gd name="T36" fmla="*/ 132556 w 264752"/>
              <a:gd name="T37" fmla="*/ 135316 h 340265"/>
              <a:gd name="T38" fmla="*/ 103019 w 264752"/>
              <a:gd name="T39" fmla="*/ 127740 h 340265"/>
              <a:gd name="T40" fmla="*/ 77085 w 264752"/>
              <a:gd name="T41" fmla="*/ 121246 h 340265"/>
              <a:gd name="T42" fmla="*/ 201716 w 264752"/>
              <a:gd name="T43" fmla="*/ 15904 h 340265"/>
              <a:gd name="T44" fmla="*/ 158131 w 264752"/>
              <a:gd name="T45" fmla="*/ 41879 h 340265"/>
              <a:gd name="T46" fmla="*/ 136879 w 264752"/>
              <a:gd name="T47" fmla="*/ 87695 h 340265"/>
              <a:gd name="T48" fmla="*/ 201716 w 264752"/>
              <a:gd name="T49" fmla="*/ 15904 h 340265"/>
              <a:gd name="T50" fmla="*/ 209641 w 264752"/>
              <a:gd name="T51" fmla="*/ 30 h 340265"/>
              <a:gd name="T52" fmla="*/ 210361 w 264752"/>
              <a:gd name="T53" fmla="*/ 30 h 340265"/>
              <a:gd name="T54" fmla="*/ 211082 w 264752"/>
              <a:gd name="T55" fmla="*/ 391 h 340265"/>
              <a:gd name="T56" fmla="*/ 212882 w 264752"/>
              <a:gd name="T57" fmla="*/ 751 h 340265"/>
              <a:gd name="T58" fmla="*/ 214323 w 264752"/>
              <a:gd name="T59" fmla="*/ 1834 h 340265"/>
              <a:gd name="T60" fmla="*/ 215044 w 264752"/>
              <a:gd name="T61" fmla="*/ 2195 h 340265"/>
              <a:gd name="T62" fmla="*/ 216484 w 264752"/>
              <a:gd name="T63" fmla="*/ 3998 h 340265"/>
              <a:gd name="T64" fmla="*/ 216844 w 264752"/>
              <a:gd name="T65" fmla="*/ 4720 h 340265"/>
              <a:gd name="T66" fmla="*/ 217565 w 264752"/>
              <a:gd name="T67" fmla="*/ 6524 h 340265"/>
              <a:gd name="T68" fmla="*/ 217565 w 264752"/>
              <a:gd name="T69" fmla="*/ 7606 h 340265"/>
              <a:gd name="T70" fmla="*/ 217565 w 264752"/>
              <a:gd name="T71" fmla="*/ 8328 h 340265"/>
              <a:gd name="T72" fmla="*/ 133277 w 264752"/>
              <a:gd name="T73" fmla="*/ 104291 h 340265"/>
              <a:gd name="T74" fmla="*/ 137959 w 264752"/>
              <a:gd name="T75" fmla="*/ 119443 h 340265"/>
              <a:gd name="T76" fmla="*/ 155249 w 264752"/>
              <a:gd name="T77" fmla="*/ 114031 h 340265"/>
              <a:gd name="T78" fmla="*/ 188028 w 264752"/>
              <a:gd name="T79" fmla="*/ 106095 h 340265"/>
              <a:gd name="T80" fmla="*/ 265112 w 264752"/>
              <a:gd name="T81" fmla="*/ 203501 h 340265"/>
              <a:gd name="T82" fmla="*/ 157770 w 264752"/>
              <a:gd name="T83" fmla="*/ 341313 h 340265"/>
              <a:gd name="T84" fmla="*/ 132556 w 264752"/>
              <a:gd name="T85" fmla="*/ 336984 h 340265"/>
              <a:gd name="T86" fmla="*/ 107342 w 264752"/>
              <a:gd name="T87" fmla="*/ 341313 h 340265"/>
              <a:gd name="T88" fmla="*/ 0 w 264752"/>
              <a:gd name="T89" fmla="*/ 203501 h 340265"/>
              <a:gd name="T90" fmla="*/ 77085 w 264752"/>
              <a:gd name="T91" fmla="*/ 106095 h 340265"/>
              <a:gd name="T92" fmla="*/ 109863 w 264752"/>
              <a:gd name="T93" fmla="*/ 114031 h 340265"/>
              <a:gd name="T94" fmla="*/ 121750 w 264752"/>
              <a:gd name="T95" fmla="*/ 118722 h 340265"/>
              <a:gd name="T96" fmla="*/ 100138 w 264752"/>
              <a:gd name="T97" fmla="*/ 49455 h 340265"/>
              <a:gd name="T98" fmla="*/ 105181 w 264752"/>
              <a:gd name="T99" fmla="*/ 39714 h 340265"/>
              <a:gd name="T100" fmla="*/ 114906 w 264752"/>
              <a:gd name="T101" fmla="*/ 44764 h 340265"/>
              <a:gd name="T102" fmla="*/ 123551 w 264752"/>
              <a:gd name="T103" fmla="*/ 72544 h 340265"/>
              <a:gd name="T104" fmla="*/ 146604 w 264752"/>
              <a:gd name="T105" fmla="*/ 31416 h 340265"/>
              <a:gd name="T106" fmla="*/ 209641 w 264752"/>
              <a:gd name="T107" fmla="*/ 30 h 340265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264752" h="340265">
                <a:moveTo>
                  <a:pt x="67075" y="141511"/>
                </a:moveTo>
                <a:cubicBezTo>
                  <a:pt x="69924" y="139011"/>
                  <a:pt x="74553" y="139011"/>
                  <a:pt x="77757" y="142226"/>
                </a:cubicBezTo>
                <a:cubicBezTo>
                  <a:pt x="80606" y="145083"/>
                  <a:pt x="80606" y="150084"/>
                  <a:pt x="77401" y="152942"/>
                </a:cubicBezTo>
                <a:cubicBezTo>
                  <a:pt x="66363" y="163300"/>
                  <a:pt x="59242" y="182231"/>
                  <a:pt x="58173" y="202591"/>
                </a:cubicBezTo>
                <a:cubicBezTo>
                  <a:pt x="58173" y="206877"/>
                  <a:pt x="54613" y="210092"/>
                  <a:pt x="50696" y="210092"/>
                </a:cubicBezTo>
                <a:lnTo>
                  <a:pt x="50340" y="210092"/>
                </a:lnTo>
                <a:cubicBezTo>
                  <a:pt x="46067" y="209735"/>
                  <a:pt x="42862" y="206163"/>
                  <a:pt x="42862" y="202234"/>
                </a:cubicBezTo>
                <a:cubicBezTo>
                  <a:pt x="43930" y="177588"/>
                  <a:pt x="52832" y="155085"/>
                  <a:pt x="67075" y="141511"/>
                </a:cubicBezTo>
                <a:close/>
                <a:moveTo>
                  <a:pt x="76980" y="120874"/>
                </a:moveTo>
                <a:cubicBezTo>
                  <a:pt x="38849" y="120874"/>
                  <a:pt x="15468" y="152524"/>
                  <a:pt x="15468" y="202876"/>
                </a:cubicBezTo>
                <a:cubicBezTo>
                  <a:pt x="15468" y="255386"/>
                  <a:pt x="67627" y="324799"/>
                  <a:pt x="107196" y="324799"/>
                </a:cubicBezTo>
                <a:cubicBezTo>
                  <a:pt x="114750" y="324799"/>
                  <a:pt x="122304" y="323361"/>
                  <a:pt x="129498" y="320483"/>
                </a:cubicBezTo>
                <a:cubicBezTo>
                  <a:pt x="130578" y="320124"/>
                  <a:pt x="131297" y="319764"/>
                  <a:pt x="132376" y="319764"/>
                </a:cubicBezTo>
                <a:cubicBezTo>
                  <a:pt x="133096" y="319764"/>
                  <a:pt x="134175" y="320124"/>
                  <a:pt x="135254" y="320483"/>
                </a:cubicBezTo>
                <a:cubicBezTo>
                  <a:pt x="142448" y="323361"/>
                  <a:pt x="150002" y="324799"/>
                  <a:pt x="157556" y="324799"/>
                </a:cubicBezTo>
                <a:cubicBezTo>
                  <a:pt x="197125" y="324799"/>
                  <a:pt x="249284" y="255386"/>
                  <a:pt x="249284" y="202876"/>
                </a:cubicBezTo>
                <a:cubicBezTo>
                  <a:pt x="249284" y="151086"/>
                  <a:pt x="226982" y="120874"/>
                  <a:pt x="187773" y="120874"/>
                </a:cubicBezTo>
                <a:cubicBezTo>
                  <a:pt x="175542" y="120874"/>
                  <a:pt x="169067" y="124111"/>
                  <a:pt x="161513" y="127348"/>
                </a:cubicBezTo>
                <a:cubicBezTo>
                  <a:pt x="154319" y="130945"/>
                  <a:pt x="145686" y="134901"/>
                  <a:pt x="132376" y="134901"/>
                </a:cubicBezTo>
                <a:cubicBezTo>
                  <a:pt x="119067" y="134901"/>
                  <a:pt x="110793" y="130945"/>
                  <a:pt x="102879" y="127348"/>
                </a:cubicBezTo>
                <a:cubicBezTo>
                  <a:pt x="96045" y="124111"/>
                  <a:pt x="89210" y="120874"/>
                  <a:pt x="76980" y="120874"/>
                </a:cubicBezTo>
                <a:close/>
                <a:moveTo>
                  <a:pt x="201442" y="15855"/>
                </a:moveTo>
                <a:cubicBezTo>
                  <a:pt x="187053" y="18373"/>
                  <a:pt x="170506" y="27724"/>
                  <a:pt x="157916" y="41750"/>
                </a:cubicBezTo>
                <a:cubicBezTo>
                  <a:pt x="144966" y="56136"/>
                  <a:pt x="137053" y="72681"/>
                  <a:pt x="136693" y="87426"/>
                </a:cubicBezTo>
                <a:cubicBezTo>
                  <a:pt x="162952" y="79874"/>
                  <a:pt x="196046" y="43189"/>
                  <a:pt x="201442" y="15855"/>
                </a:cubicBezTo>
                <a:close/>
                <a:moveTo>
                  <a:pt x="209356" y="30"/>
                </a:moveTo>
                <a:cubicBezTo>
                  <a:pt x="209716" y="30"/>
                  <a:pt x="209716" y="30"/>
                  <a:pt x="210075" y="30"/>
                </a:cubicBezTo>
                <a:cubicBezTo>
                  <a:pt x="210435" y="30"/>
                  <a:pt x="210795" y="390"/>
                  <a:pt x="210795" y="390"/>
                </a:cubicBezTo>
                <a:cubicBezTo>
                  <a:pt x="211514" y="390"/>
                  <a:pt x="211874" y="390"/>
                  <a:pt x="212593" y="749"/>
                </a:cubicBezTo>
                <a:cubicBezTo>
                  <a:pt x="212953" y="1109"/>
                  <a:pt x="213672" y="1469"/>
                  <a:pt x="214032" y="1828"/>
                </a:cubicBezTo>
                <a:cubicBezTo>
                  <a:pt x="214392" y="2188"/>
                  <a:pt x="214392" y="2188"/>
                  <a:pt x="214752" y="2188"/>
                </a:cubicBezTo>
                <a:cubicBezTo>
                  <a:pt x="215471" y="2907"/>
                  <a:pt x="215831" y="3627"/>
                  <a:pt x="216190" y="3986"/>
                </a:cubicBezTo>
                <a:cubicBezTo>
                  <a:pt x="216190" y="4346"/>
                  <a:pt x="216550" y="4706"/>
                  <a:pt x="216550" y="4706"/>
                </a:cubicBezTo>
                <a:cubicBezTo>
                  <a:pt x="216910" y="5425"/>
                  <a:pt x="216910" y="6144"/>
                  <a:pt x="217270" y="6504"/>
                </a:cubicBezTo>
                <a:cubicBezTo>
                  <a:pt x="217270" y="6864"/>
                  <a:pt x="217270" y="7223"/>
                  <a:pt x="217270" y="7583"/>
                </a:cubicBezTo>
                <a:cubicBezTo>
                  <a:pt x="217270" y="7583"/>
                  <a:pt x="217270" y="7943"/>
                  <a:pt x="217270" y="8302"/>
                </a:cubicBezTo>
                <a:cubicBezTo>
                  <a:pt x="217989" y="45706"/>
                  <a:pt x="170866" y="98576"/>
                  <a:pt x="133096" y="103971"/>
                </a:cubicBezTo>
                <a:lnTo>
                  <a:pt x="137772" y="119076"/>
                </a:lnTo>
                <a:cubicBezTo>
                  <a:pt x="144607" y="118357"/>
                  <a:pt x="149643" y="116199"/>
                  <a:pt x="155038" y="113681"/>
                </a:cubicBezTo>
                <a:cubicBezTo>
                  <a:pt x="163312" y="110085"/>
                  <a:pt x="172305" y="105769"/>
                  <a:pt x="187773" y="105769"/>
                </a:cubicBezTo>
                <a:cubicBezTo>
                  <a:pt x="235255" y="105769"/>
                  <a:pt x="264752" y="142814"/>
                  <a:pt x="264752" y="202876"/>
                </a:cubicBezTo>
                <a:cubicBezTo>
                  <a:pt x="264752" y="259702"/>
                  <a:pt x="209356" y="340265"/>
                  <a:pt x="157556" y="340265"/>
                </a:cubicBezTo>
                <a:cubicBezTo>
                  <a:pt x="148923" y="340265"/>
                  <a:pt x="140290" y="338826"/>
                  <a:pt x="132376" y="335949"/>
                </a:cubicBezTo>
                <a:cubicBezTo>
                  <a:pt x="124462" y="338826"/>
                  <a:pt x="115829" y="340265"/>
                  <a:pt x="107196" y="340265"/>
                </a:cubicBezTo>
                <a:cubicBezTo>
                  <a:pt x="55397" y="340265"/>
                  <a:pt x="0" y="259702"/>
                  <a:pt x="0" y="202876"/>
                </a:cubicBezTo>
                <a:cubicBezTo>
                  <a:pt x="0" y="143893"/>
                  <a:pt x="30216" y="105769"/>
                  <a:pt x="76980" y="105769"/>
                </a:cubicBezTo>
                <a:cubicBezTo>
                  <a:pt x="92448" y="105769"/>
                  <a:pt x="101440" y="110085"/>
                  <a:pt x="109714" y="113681"/>
                </a:cubicBezTo>
                <a:cubicBezTo>
                  <a:pt x="113671" y="115480"/>
                  <a:pt x="117268" y="116918"/>
                  <a:pt x="121585" y="118357"/>
                </a:cubicBezTo>
                <a:lnTo>
                  <a:pt x="100002" y="49303"/>
                </a:lnTo>
                <a:cubicBezTo>
                  <a:pt x="98922" y="45347"/>
                  <a:pt x="101081" y="41031"/>
                  <a:pt x="105038" y="39592"/>
                </a:cubicBezTo>
                <a:cubicBezTo>
                  <a:pt x="108995" y="38513"/>
                  <a:pt x="113671" y="40671"/>
                  <a:pt x="114750" y="44627"/>
                </a:cubicBezTo>
                <a:lnTo>
                  <a:pt x="123383" y="72321"/>
                </a:lnTo>
                <a:cubicBezTo>
                  <a:pt x="126980" y="58294"/>
                  <a:pt x="134894" y="43908"/>
                  <a:pt x="146405" y="31320"/>
                </a:cubicBezTo>
                <a:cubicBezTo>
                  <a:pt x="165111" y="11180"/>
                  <a:pt x="188492" y="-689"/>
                  <a:pt x="209356" y="30"/>
                </a:cubicBezTo>
                <a:close/>
              </a:path>
            </a:pathLst>
          </a:custGeom>
          <a:solidFill>
            <a:schemeClr val="accent4"/>
          </a:solidFill>
          <a:ln>
            <a:solidFill>
              <a:schemeClr val="accent4"/>
            </a:solidFill>
          </a:ln>
          <a:effectLst/>
        </p:spPr>
        <p:txBody>
          <a:bodyPr anchor="ctr"/>
          <a:lstStyle/>
          <a:p>
            <a:endParaRPr lang="en-US">
              <a:latin typeface="Raleway Light" panose="020B0403030101060003" pitchFamily="34" charset="77"/>
            </a:endParaRPr>
          </a:p>
        </p:txBody>
      </p:sp>
      <p:sp>
        <p:nvSpPr>
          <p:cNvPr id="67" name="Freeform 314">
            <a:extLst>
              <a:ext uri="{FF2B5EF4-FFF2-40B4-BE49-F238E27FC236}">
                <a16:creationId xmlns:a16="http://schemas.microsoft.com/office/drawing/2014/main" id="{E1E34A3C-DB18-439D-961B-F0971EC7683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066767" y="2624367"/>
            <a:ext cx="347979" cy="332162"/>
          </a:xfrm>
          <a:custGeom>
            <a:avLst/>
            <a:gdLst/>
            <a:ahLst/>
            <a:cxnLst/>
            <a:rect l="0" t="0" r="r" b="b"/>
            <a:pathLst>
              <a:path w="558440" h="533040">
                <a:moveTo>
                  <a:pt x="457020" y="419100"/>
                </a:moveTo>
                <a:cubicBezTo>
                  <a:pt x="470711" y="419100"/>
                  <a:pt x="482240" y="430468"/>
                  <a:pt x="482240" y="443967"/>
                </a:cubicBezTo>
                <a:cubicBezTo>
                  <a:pt x="482240" y="458177"/>
                  <a:pt x="470711" y="469545"/>
                  <a:pt x="457020" y="469545"/>
                </a:cubicBezTo>
                <a:cubicBezTo>
                  <a:pt x="443329" y="469545"/>
                  <a:pt x="431800" y="458177"/>
                  <a:pt x="431800" y="443967"/>
                </a:cubicBezTo>
                <a:cubicBezTo>
                  <a:pt x="431800" y="430468"/>
                  <a:pt x="443329" y="419100"/>
                  <a:pt x="457020" y="419100"/>
                </a:cubicBezTo>
                <a:close/>
                <a:moveTo>
                  <a:pt x="266520" y="381000"/>
                </a:moveTo>
                <a:cubicBezTo>
                  <a:pt x="280210" y="381000"/>
                  <a:pt x="291739" y="392368"/>
                  <a:pt x="291739" y="405867"/>
                </a:cubicBezTo>
                <a:cubicBezTo>
                  <a:pt x="291739" y="420077"/>
                  <a:pt x="280210" y="431445"/>
                  <a:pt x="266520" y="431445"/>
                </a:cubicBezTo>
                <a:cubicBezTo>
                  <a:pt x="252829" y="431445"/>
                  <a:pt x="241300" y="420077"/>
                  <a:pt x="241300" y="405867"/>
                </a:cubicBezTo>
                <a:cubicBezTo>
                  <a:pt x="241300" y="392368"/>
                  <a:pt x="252829" y="381000"/>
                  <a:pt x="266520" y="381000"/>
                </a:cubicBezTo>
                <a:close/>
                <a:moveTo>
                  <a:pt x="139167" y="254000"/>
                </a:moveTo>
                <a:cubicBezTo>
                  <a:pt x="153377" y="254000"/>
                  <a:pt x="164745" y="265090"/>
                  <a:pt x="164745" y="279758"/>
                </a:cubicBezTo>
                <a:cubicBezTo>
                  <a:pt x="164745" y="293352"/>
                  <a:pt x="153377" y="304442"/>
                  <a:pt x="139167" y="304442"/>
                </a:cubicBezTo>
                <a:cubicBezTo>
                  <a:pt x="125668" y="304442"/>
                  <a:pt x="114300" y="293352"/>
                  <a:pt x="114300" y="279758"/>
                </a:cubicBezTo>
                <a:cubicBezTo>
                  <a:pt x="114300" y="265090"/>
                  <a:pt x="125668" y="254000"/>
                  <a:pt x="139167" y="254000"/>
                </a:cubicBezTo>
                <a:close/>
                <a:moveTo>
                  <a:pt x="342542" y="228600"/>
                </a:moveTo>
                <a:cubicBezTo>
                  <a:pt x="370804" y="228600"/>
                  <a:pt x="393342" y="251298"/>
                  <a:pt x="393342" y="279760"/>
                </a:cubicBezTo>
                <a:cubicBezTo>
                  <a:pt x="393342" y="307142"/>
                  <a:pt x="370804" y="329840"/>
                  <a:pt x="342542" y="329840"/>
                </a:cubicBezTo>
                <a:cubicBezTo>
                  <a:pt x="314638" y="329840"/>
                  <a:pt x="292100" y="307142"/>
                  <a:pt x="292100" y="279760"/>
                </a:cubicBezTo>
                <a:cubicBezTo>
                  <a:pt x="292100" y="251298"/>
                  <a:pt x="314638" y="228600"/>
                  <a:pt x="342542" y="228600"/>
                </a:cubicBezTo>
                <a:close/>
                <a:moveTo>
                  <a:pt x="25203" y="177440"/>
                </a:moveTo>
                <a:lnTo>
                  <a:pt x="25203" y="329686"/>
                </a:lnTo>
                <a:cubicBezTo>
                  <a:pt x="53287" y="329686"/>
                  <a:pt x="76331" y="352721"/>
                  <a:pt x="76331" y="380794"/>
                </a:cubicBezTo>
                <a:cubicBezTo>
                  <a:pt x="76331" y="408868"/>
                  <a:pt x="53287" y="431903"/>
                  <a:pt x="25203" y="431903"/>
                </a:cubicBezTo>
                <a:lnTo>
                  <a:pt x="25203" y="495249"/>
                </a:lnTo>
                <a:cubicBezTo>
                  <a:pt x="25203" y="502087"/>
                  <a:pt x="31324" y="508206"/>
                  <a:pt x="38165" y="508206"/>
                </a:cubicBezTo>
                <a:lnTo>
                  <a:pt x="115936" y="508206"/>
                </a:lnTo>
                <a:cubicBezTo>
                  <a:pt x="122057" y="485891"/>
                  <a:pt x="141860" y="470054"/>
                  <a:pt x="165263" y="470054"/>
                </a:cubicBezTo>
                <a:cubicBezTo>
                  <a:pt x="189027" y="470054"/>
                  <a:pt x="208830" y="485891"/>
                  <a:pt x="214230" y="508206"/>
                </a:cubicBezTo>
                <a:lnTo>
                  <a:pt x="520635" y="508206"/>
                </a:lnTo>
                <a:cubicBezTo>
                  <a:pt x="528196" y="508206"/>
                  <a:pt x="533597" y="502087"/>
                  <a:pt x="533597" y="495249"/>
                </a:cubicBezTo>
                <a:lnTo>
                  <a:pt x="533597" y="316009"/>
                </a:lnTo>
                <a:cubicBezTo>
                  <a:pt x="511273" y="309890"/>
                  <a:pt x="495431" y="290095"/>
                  <a:pt x="495431" y="266700"/>
                </a:cubicBezTo>
                <a:cubicBezTo>
                  <a:pt x="495431" y="242945"/>
                  <a:pt x="511273" y="223150"/>
                  <a:pt x="533597" y="217031"/>
                </a:cubicBezTo>
                <a:lnTo>
                  <a:pt x="533597" y="177440"/>
                </a:lnTo>
                <a:lnTo>
                  <a:pt x="281920" y="177440"/>
                </a:lnTo>
                <a:cubicBezTo>
                  <a:pt x="275079" y="185718"/>
                  <a:pt x="265358" y="190397"/>
                  <a:pt x="253836" y="190397"/>
                </a:cubicBezTo>
                <a:cubicBezTo>
                  <a:pt x="243035" y="190397"/>
                  <a:pt x="233313" y="185718"/>
                  <a:pt x="225392" y="177440"/>
                </a:cubicBezTo>
                <a:lnTo>
                  <a:pt x="25203" y="177440"/>
                </a:lnTo>
                <a:close/>
                <a:moveTo>
                  <a:pt x="266520" y="101600"/>
                </a:moveTo>
                <a:cubicBezTo>
                  <a:pt x="280210" y="101600"/>
                  <a:pt x="291739" y="107885"/>
                  <a:pt x="291739" y="114909"/>
                </a:cubicBezTo>
                <a:cubicBezTo>
                  <a:pt x="291739" y="121933"/>
                  <a:pt x="280210" y="128217"/>
                  <a:pt x="266520" y="128217"/>
                </a:cubicBezTo>
                <a:cubicBezTo>
                  <a:pt x="252829" y="128217"/>
                  <a:pt x="241300" y="121933"/>
                  <a:pt x="241300" y="114909"/>
                </a:cubicBezTo>
                <a:cubicBezTo>
                  <a:pt x="241300" y="107885"/>
                  <a:pt x="252829" y="101600"/>
                  <a:pt x="266520" y="101600"/>
                </a:cubicBezTo>
                <a:close/>
                <a:moveTo>
                  <a:pt x="393521" y="76200"/>
                </a:moveTo>
                <a:cubicBezTo>
                  <a:pt x="413913" y="76200"/>
                  <a:pt x="431442" y="84746"/>
                  <a:pt x="431442" y="95072"/>
                </a:cubicBezTo>
                <a:cubicBezTo>
                  <a:pt x="431442" y="105754"/>
                  <a:pt x="413913" y="113944"/>
                  <a:pt x="393521" y="113944"/>
                </a:cubicBezTo>
                <a:cubicBezTo>
                  <a:pt x="372414" y="113944"/>
                  <a:pt x="355600" y="105754"/>
                  <a:pt x="355600" y="95072"/>
                </a:cubicBezTo>
                <a:cubicBezTo>
                  <a:pt x="355600" y="84746"/>
                  <a:pt x="372414" y="76200"/>
                  <a:pt x="393521" y="76200"/>
                </a:cubicBezTo>
                <a:close/>
                <a:moveTo>
                  <a:pt x="371213" y="25194"/>
                </a:moveTo>
                <a:lnTo>
                  <a:pt x="74530" y="152246"/>
                </a:lnTo>
                <a:lnTo>
                  <a:pt x="232593" y="152246"/>
                </a:lnTo>
                <a:cubicBezTo>
                  <a:pt x="236914" y="152246"/>
                  <a:pt x="240874" y="154405"/>
                  <a:pt x="243035" y="158365"/>
                </a:cubicBezTo>
                <a:cubicBezTo>
                  <a:pt x="247715" y="166643"/>
                  <a:pt x="260677" y="166643"/>
                  <a:pt x="264278" y="158365"/>
                </a:cubicBezTo>
                <a:cubicBezTo>
                  <a:pt x="266798" y="154405"/>
                  <a:pt x="271119" y="152246"/>
                  <a:pt x="275799" y="152246"/>
                </a:cubicBezTo>
                <a:lnTo>
                  <a:pt x="532516" y="152246"/>
                </a:lnTo>
                <a:cubicBezTo>
                  <a:pt x="524955" y="82062"/>
                  <a:pt x="455825" y="26634"/>
                  <a:pt x="371213" y="25194"/>
                </a:cubicBezTo>
                <a:close/>
                <a:moveTo>
                  <a:pt x="367973" y="0"/>
                </a:moveTo>
                <a:cubicBezTo>
                  <a:pt x="473108" y="0"/>
                  <a:pt x="558440" y="73783"/>
                  <a:pt x="558440" y="165203"/>
                </a:cubicBezTo>
                <a:lnTo>
                  <a:pt x="558440" y="228549"/>
                </a:lnTo>
                <a:cubicBezTo>
                  <a:pt x="558440" y="235387"/>
                  <a:pt x="553399" y="241506"/>
                  <a:pt x="546558" y="241506"/>
                </a:cubicBezTo>
                <a:cubicBezTo>
                  <a:pt x="531796" y="241506"/>
                  <a:pt x="520635" y="252663"/>
                  <a:pt x="520635" y="266700"/>
                </a:cubicBezTo>
                <a:cubicBezTo>
                  <a:pt x="520635" y="280377"/>
                  <a:pt x="531796" y="291535"/>
                  <a:pt x="546558" y="291535"/>
                </a:cubicBezTo>
                <a:cubicBezTo>
                  <a:pt x="553399" y="291535"/>
                  <a:pt x="558440" y="297653"/>
                  <a:pt x="558440" y="304492"/>
                </a:cubicBezTo>
                <a:lnTo>
                  <a:pt x="558440" y="495249"/>
                </a:lnTo>
                <a:cubicBezTo>
                  <a:pt x="558440" y="516484"/>
                  <a:pt x="541878" y="533040"/>
                  <a:pt x="520635" y="533040"/>
                </a:cubicBezTo>
                <a:lnTo>
                  <a:pt x="203429" y="533040"/>
                </a:lnTo>
                <a:cubicBezTo>
                  <a:pt x="195868" y="533040"/>
                  <a:pt x="190467" y="528001"/>
                  <a:pt x="190467" y="520083"/>
                </a:cubicBezTo>
                <a:cubicBezTo>
                  <a:pt x="190467" y="506406"/>
                  <a:pt x="178945" y="495249"/>
                  <a:pt x="165263" y="495249"/>
                </a:cubicBezTo>
                <a:cubicBezTo>
                  <a:pt x="150861" y="495249"/>
                  <a:pt x="139340" y="506406"/>
                  <a:pt x="139340" y="520083"/>
                </a:cubicBezTo>
                <a:cubicBezTo>
                  <a:pt x="139340" y="528001"/>
                  <a:pt x="133939" y="533040"/>
                  <a:pt x="127098" y="533040"/>
                </a:cubicBezTo>
                <a:lnTo>
                  <a:pt x="38165" y="533040"/>
                </a:lnTo>
                <a:cubicBezTo>
                  <a:pt x="16922" y="533040"/>
                  <a:pt x="0" y="516484"/>
                  <a:pt x="0" y="495249"/>
                </a:cubicBezTo>
                <a:lnTo>
                  <a:pt x="0" y="416786"/>
                </a:lnTo>
                <a:cubicBezTo>
                  <a:pt x="0" y="412827"/>
                  <a:pt x="2160" y="408148"/>
                  <a:pt x="5401" y="405989"/>
                </a:cubicBezTo>
                <a:cubicBezTo>
                  <a:pt x="8281" y="403829"/>
                  <a:pt x="12962" y="402750"/>
                  <a:pt x="16922" y="404549"/>
                </a:cubicBezTo>
                <a:cubicBezTo>
                  <a:pt x="34925" y="411388"/>
                  <a:pt x="51127" y="397711"/>
                  <a:pt x="51127" y="380794"/>
                </a:cubicBezTo>
                <a:cubicBezTo>
                  <a:pt x="51127" y="363878"/>
                  <a:pt x="34925" y="350201"/>
                  <a:pt x="16922" y="357040"/>
                </a:cubicBezTo>
                <a:cubicBezTo>
                  <a:pt x="12962" y="358839"/>
                  <a:pt x="8281" y="358120"/>
                  <a:pt x="5401" y="355600"/>
                </a:cubicBezTo>
                <a:cubicBezTo>
                  <a:pt x="2160" y="353441"/>
                  <a:pt x="0" y="348762"/>
                  <a:pt x="0" y="345162"/>
                </a:cubicBezTo>
                <a:lnTo>
                  <a:pt x="0" y="165203"/>
                </a:lnTo>
                <a:cubicBezTo>
                  <a:pt x="0" y="159804"/>
                  <a:pt x="2880" y="155485"/>
                  <a:pt x="7561" y="152966"/>
                </a:cubicBezTo>
                <a:lnTo>
                  <a:pt x="363652" y="720"/>
                </a:lnTo>
                <a:cubicBezTo>
                  <a:pt x="365093" y="0"/>
                  <a:pt x="366533" y="0"/>
                  <a:pt x="367973" y="0"/>
                </a:cubicBezTo>
                <a:close/>
              </a:path>
            </a:pathLst>
          </a:custGeom>
          <a:solidFill>
            <a:schemeClr val="accent4"/>
          </a:solidFill>
          <a:ln>
            <a:solidFill>
              <a:schemeClr val="accent4"/>
            </a:solidFill>
          </a:ln>
          <a:effectLst/>
        </p:spPr>
        <p:txBody>
          <a:bodyPr anchor="ctr"/>
          <a:lstStyle/>
          <a:p>
            <a:endParaRPr lang="en-US">
              <a:latin typeface="Source Sans Pro Light" panose="020B0403030403020204" pitchFamily="34" charset="0"/>
            </a:endParaRPr>
          </a:p>
        </p:txBody>
      </p:sp>
      <p:sp>
        <p:nvSpPr>
          <p:cNvPr id="68" name="Freeform 400">
            <a:extLst>
              <a:ext uri="{FF2B5EF4-FFF2-40B4-BE49-F238E27FC236}">
                <a16:creationId xmlns:a16="http://schemas.microsoft.com/office/drawing/2014/main" id="{289419CA-1DFB-433A-ABF9-220142141B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3451" y="2582600"/>
            <a:ext cx="409973" cy="373929"/>
          </a:xfrm>
          <a:custGeom>
            <a:avLst/>
            <a:gdLst/>
            <a:ahLst/>
            <a:cxnLst/>
            <a:rect l="0" t="0" r="r" b="b"/>
            <a:pathLst>
              <a:path w="430820" h="293128">
                <a:moveTo>
                  <a:pt x="20920" y="248804"/>
                </a:moveTo>
                <a:cubicBezTo>
                  <a:pt x="29916" y="261777"/>
                  <a:pt x="40351" y="269705"/>
                  <a:pt x="54384" y="274029"/>
                </a:cubicBezTo>
                <a:cubicBezTo>
                  <a:pt x="60861" y="275831"/>
                  <a:pt x="67698" y="277272"/>
                  <a:pt x="75974" y="277633"/>
                </a:cubicBezTo>
                <a:lnTo>
                  <a:pt x="355206" y="277633"/>
                </a:lnTo>
                <a:cubicBezTo>
                  <a:pt x="374277" y="276552"/>
                  <a:pt x="387950" y="271146"/>
                  <a:pt x="399105" y="261417"/>
                </a:cubicBezTo>
                <a:cubicBezTo>
                  <a:pt x="403063" y="257813"/>
                  <a:pt x="406662" y="253489"/>
                  <a:pt x="409540" y="248804"/>
                </a:cubicBezTo>
                <a:lnTo>
                  <a:pt x="381833" y="248804"/>
                </a:lnTo>
                <a:cubicBezTo>
                  <a:pt x="381833" y="248804"/>
                  <a:pt x="381833" y="248804"/>
                  <a:pt x="381473" y="248804"/>
                </a:cubicBezTo>
                <a:lnTo>
                  <a:pt x="49347" y="248804"/>
                </a:lnTo>
                <a:lnTo>
                  <a:pt x="20920" y="248804"/>
                </a:lnTo>
                <a:close/>
                <a:moveTo>
                  <a:pt x="196785" y="206175"/>
                </a:moveTo>
                <a:cubicBezTo>
                  <a:pt x="200815" y="206175"/>
                  <a:pt x="204112" y="209390"/>
                  <a:pt x="204112" y="213319"/>
                </a:cubicBezTo>
                <a:cubicBezTo>
                  <a:pt x="204112" y="216891"/>
                  <a:pt x="200815" y="220106"/>
                  <a:pt x="196785" y="220106"/>
                </a:cubicBezTo>
                <a:cubicBezTo>
                  <a:pt x="193121" y="220106"/>
                  <a:pt x="190190" y="216891"/>
                  <a:pt x="190190" y="213319"/>
                </a:cubicBezTo>
                <a:cubicBezTo>
                  <a:pt x="190190" y="209390"/>
                  <a:pt x="193121" y="206175"/>
                  <a:pt x="196785" y="206175"/>
                </a:cubicBezTo>
                <a:close/>
                <a:moveTo>
                  <a:pt x="262239" y="191888"/>
                </a:moveTo>
                <a:cubicBezTo>
                  <a:pt x="265902" y="191888"/>
                  <a:pt x="269199" y="195185"/>
                  <a:pt x="269199" y="199215"/>
                </a:cubicBezTo>
                <a:cubicBezTo>
                  <a:pt x="269199" y="202878"/>
                  <a:pt x="265902" y="205809"/>
                  <a:pt x="262239" y="205809"/>
                </a:cubicBezTo>
                <a:cubicBezTo>
                  <a:pt x="258209" y="205809"/>
                  <a:pt x="255278" y="202878"/>
                  <a:pt x="255278" y="199215"/>
                </a:cubicBezTo>
                <a:cubicBezTo>
                  <a:pt x="255278" y="195185"/>
                  <a:pt x="258209" y="191888"/>
                  <a:pt x="262239" y="191888"/>
                </a:cubicBezTo>
                <a:close/>
                <a:moveTo>
                  <a:pt x="159051" y="183950"/>
                </a:moveTo>
                <a:cubicBezTo>
                  <a:pt x="162715" y="183950"/>
                  <a:pt x="166012" y="187165"/>
                  <a:pt x="166012" y="191094"/>
                </a:cubicBezTo>
                <a:cubicBezTo>
                  <a:pt x="166012" y="194666"/>
                  <a:pt x="162715" y="197881"/>
                  <a:pt x="159051" y="197881"/>
                </a:cubicBezTo>
                <a:cubicBezTo>
                  <a:pt x="155021" y="197881"/>
                  <a:pt x="152090" y="194666"/>
                  <a:pt x="152090" y="191094"/>
                </a:cubicBezTo>
                <a:cubicBezTo>
                  <a:pt x="152090" y="187165"/>
                  <a:pt x="155021" y="183950"/>
                  <a:pt x="159051" y="183950"/>
                </a:cubicBezTo>
                <a:close/>
                <a:moveTo>
                  <a:pt x="177088" y="163040"/>
                </a:moveTo>
                <a:cubicBezTo>
                  <a:pt x="165573" y="163040"/>
                  <a:pt x="156937" y="168445"/>
                  <a:pt x="153699" y="170968"/>
                </a:cubicBezTo>
                <a:cubicBezTo>
                  <a:pt x="146862" y="175652"/>
                  <a:pt x="140744" y="181418"/>
                  <a:pt x="136426" y="188265"/>
                </a:cubicBezTo>
                <a:cubicBezTo>
                  <a:pt x="135347" y="190427"/>
                  <a:pt x="132828" y="194391"/>
                  <a:pt x="130309" y="199436"/>
                </a:cubicBezTo>
                <a:cubicBezTo>
                  <a:pt x="128510" y="203039"/>
                  <a:pt x="124552" y="204841"/>
                  <a:pt x="120594" y="203039"/>
                </a:cubicBezTo>
                <a:cubicBezTo>
                  <a:pt x="116276" y="201598"/>
                  <a:pt x="111598" y="200877"/>
                  <a:pt x="106560" y="200877"/>
                </a:cubicBezTo>
                <a:cubicBezTo>
                  <a:pt x="94686" y="200877"/>
                  <a:pt x="86410" y="205922"/>
                  <a:pt x="83171" y="208445"/>
                </a:cubicBezTo>
                <a:cubicBezTo>
                  <a:pt x="76334" y="213129"/>
                  <a:pt x="70217" y="219255"/>
                  <a:pt x="65899" y="225742"/>
                </a:cubicBezTo>
                <a:cubicBezTo>
                  <a:pt x="65179" y="227183"/>
                  <a:pt x="63380" y="230066"/>
                  <a:pt x="61581" y="233669"/>
                </a:cubicBezTo>
                <a:lnTo>
                  <a:pt x="369239" y="233669"/>
                </a:lnTo>
                <a:cubicBezTo>
                  <a:pt x="367440" y="230426"/>
                  <a:pt x="365641" y="227904"/>
                  <a:pt x="364561" y="225742"/>
                </a:cubicBezTo>
                <a:cubicBezTo>
                  <a:pt x="359883" y="218895"/>
                  <a:pt x="354126" y="213129"/>
                  <a:pt x="347649" y="208805"/>
                </a:cubicBezTo>
                <a:cubicBezTo>
                  <a:pt x="340452" y="203039"/>
                  <a:pt x="332896" y="200877"/>
                  <a:pt x="324260" y="200877"/>
                </a:cubicBezTo>
                <a:cubicBezTo>
                  <a:pt x="315984" y="200877"/>
                  <a:pt x="307348" y="203400"/>
                  <a:pt x="300871" y="208445"/>
                </a:cubicBezTo>
                <a:cubicBezTo>
                  <a:pt x="297632" y="210967"/>
                  <a:pt x="291875" y="209886"/>
                  <a:pt x="289716" y="205922"/>
                </a:cubicBezTo>
                <a:cubicBezTo>
                  <a:pt x="288277" y="203039"/>
                  <a:pt x="286837" y="201238"/>
                  <a:pt x="286118" y="199796"/>
                </a:cubicBezTo>
                <a:cubicBezTo>
                  <a:pt x="281080" y="192589"/>
                  <a:pt x="275323" y="186824"/>
                  <a:pt x="269205" y="182859"/>
                </a:cubicBezTo>
                <a:cubicBezTo>
                  <a:pt x="267766" y="181778"/>
                  <a:pt x="267046" y="181058"/>
                  <a:pt x="266327" y="180697"/>
                </a:cubicBezTo>
                <a:cubicBezTo>
                  <a:pt x="266327" y="180697"/>
                  <a:pt x="265967" y="180697"/>
                  <a:pt x="265607" y="180337"/>
                </a:cubicBezTo>
                <a:cubicBezTo>
                  <a:pt x="262728" y="178535"/>
                  <a:pt x="259490" y="177094"/>
                  <a:pt x="256251" y="176013"/>
                </a:cubicBezTo>
                <a:cubicBezTo>
                  <a:pt x="256251" y="176013"/>
                  <a:pt x="256251" y="176013"/>
                  <a:pt x="255892" y="176013"/>
                </a:cubicBezTo>
                <a:cubicBezTo>
                  <a:pt x="252653" y="175292"/>
                  <a:pt x="249055" y="174571"/>
                  <a:pt x="245456" y="174571"/>
                </a:cubicBezTo>
                <a:cubicBezTo>
                  <a:pt x="234302" y="174571"/>
                  <a:pt x="226025" y="179256"/>
                  <a:pt x="222427" y="182139"/>
                </a:cubicBezTo>
                <a:cubicBezTo>
                  <a:pt x="220988" y="183220"/>
                  <a:pt x="219548" y="183580"/>
                  <a:pt x="218109" y="183580"/>
                </a:cubicBezTo>
                <a:lnTo>
                  <a:pt x="217749" y="183580"/>
                </a:lnTo>
                <a:cubicBezTo>
                  <a:pt x="217749" y="183580"/>
                  <a:pt x="217389" y="183580"/>
                  <a:pt x="217030" y="183580"/>
                </a:cubicBezTo>
                <a:cubicBezTo>
                  <a:pt x="216310" y="183580"/>
                  <a:pt x="215950" y="183580"/>
                  <a:pt x="215230" y="183220"/>
                </a:cubicBezTo>
                <a:cubicBezTo>
                  <a:pt x="214871" y="183220"/>
                  <a:pt x="214511" y="183220"/>
                  <a:pt x="214151" y="182859"/>
                </a:cubicBezTo>
                <a:cubicBezTo>
                  <a:pt x="213431" y="182499"/>
                  <a:pt x="212352" y="181778"/>
                  <a:pt x="211632" y="181058"/>
                </a:cubicBezTo>
                <a:cubicBezTo>
                  <a:pt x="208753" y="177094"/>
                  <a:pt x="204795" y="173851"/>
                  <a:pt x="200837" y="170968"/>
                </a:cubicBezTo>
                <a:cubicBezTo>
                  <a:pt x="195440" y="167004"/>
                  <a:pt x="190042" y="164842"/>
                  <a:pt x="184285" y="163761"/>
                </a:cubicBezTo>
                <a:cubicBezTo>
                  <a:pt x="181766" y="163040"/>
                  <a:pt x="179607" y="163040"/>
                  <a:pt x="177088" y="163040"/>
                </a:cubicBezTo>
                <a:close/>
                <a:moveTo>
                  <a:pt x="237180" y="124122"/>
                </a:moveTo>
                <a:cubicBezTo>
                  <a:pt x="235021" y="124842"/>
                  <a:pt x="233942" y="126284"/>
                  <a:pt x="232502" y="128806"/>
                </a:cubicBezTo>
                <a:cubicBezTo>
                  <a:pt x="230703" y="131689"/>
                  <a:pt x="228184" y="136013"/>
                  <a:pt x="222427" y="138536"/>
                </a:cubicBezTo>
                <a:cubicBezTo>
                  <a:pt x="217749" y="140698"/>
                  <a:pt x="212712" y="140698"/>
                  <a:pt x="208034" y="139977"/>
                </a:cubicBezTo>
                <a:cubicBezTo>
                  <a:pt x="206235" y="139617"/>
                  <a:pt x="205515" y="138536"/>
                  <a:pt x="201917" y="139977"/>
                </a:cubicBezTo>
                <a:cubicBezTo>
                  <a:pt x="197239" y="142139"/>
                  <a:pt x="194360" y="145383"/>
                  <a:pt x="193640" y="150067"/>
                </a:cubicBezTo>
                <a:cubicBezTo>
                  <a:pt x="194720" y="150428"/>
                  <a:pt x="195799" y="151148"/>
                  <a:pt x="197239" y="151509"/>
                </a:cubicBezTo>
                <a:cubicBezTo>
                  <a:pt x="197958" y="151869"/>
                  <a:pt x="199038" y="152590"/>
                  <a:pt x="199758" y="152950"/>
                </a:cubicBezTo>
                <a:cubicBezTo>
                  <a:pt x="203356" y="154391"/>
                  <a:pt x="206235" y="156193"/>
                  <a:pt x="209473" y="158355"/>
                </a:cubicBezTo>
                <a:cubicBezTo>
                  <a:pt x="212712" y="160878"/>
                  <a:pt x="215950" y="163040"/>
                  <a:pt x="219189" y="166283"/>
                </a:cubicBezTo>
                <a:cubicBezTo>
                  <a:pt x="225306" y="162680"/>
                  <a:pt x="234302" y="159076"/>
                  <a:pt x="245456" y="159076"/>
                </a:cubicBezTo>
                <a:cubicBezTo>
                  <a:pt x="248695" y="159076"/>
                  <a:pt x="251933" y="159436"/>
                  <a:pt x="254812" y="160157"/>
                </a:cubicBezTo>
                <a:cubicBezTo>
                  <a:pt x="255532" y="160157"/>
                  <a:pt x="256251" y="160517"/>
                  <a:pt x="257691" y="160517"/>
                </a:cubicBezTo>
                <a:cubicBezTo>
                  <a:pt x="259490" y="161238"/>
                  <a:pt x="261649" y="161599"/>
                  <a:pt x="263808" y="162680"/>
                </a:cubicBezTo>
                <a:cubicBezTo>
                  <a:pt x="264528" y="162680"/>
                  <a:pt x="264887" y="162680"/>
                  <a:pt x="265607" y="163040"/>
                </a:cubicBezTo>
                <a:cubicBezTo>
                  <a:pt x="267046" y="152229"/>
                  <a:pt x="263088" y="142139"/>
                  <a:pt x="261649" y="138536"/>
                </a:cubicBezTo>
                <a:cubicBezTo>
                  <a:pt x="258410" y="131329"/>
                  <a:pt x="249055" y="118356"/>
                  <a:pt x="237180" y="124122"/>
                </a:cubicBezTo>
                <a:close/>
                <a:moveTo>
                  <a:pt x="220628" y="19259"/>
                </a:moveTo>
                <a:cubicBezTo>
                  <a:pt x="212352" y="25385"/>
                  <a:pt x="204795" y="36196"/>
                  <a:pt x="200837" y="49168"/>
                </a:cubicBezTo>
                <a:cubicBezTo>
                  <a:pt x="196519" y="62501"/>
                  <a:pt x="196519" y="75474"/>
                  <a:pt x="199758" y="85564"/>
                </a:cubicBezTo>
                <a:cubicBezTo>
                  <a:pt x="214151" y="71150"/>
                  <a:pt x="224586" y="39078"/>
                  <a:pt x="220628" y="19259"/>
                </a:cubicBezTo>
                <a:close/>
                <a:moveTo>
                  <a:pt x="223507" y="160"/>
                </a:moveTo>
                <a:cubicBezTo>
                  <a:pt x="224226" y="160"/>
                  <a:pt x="224586" y="160"/>
                  <a:pt x="224946" y="160"/>
                </a:cubicBezTo>
                <a:cubicBezTo>
                  <a:pt x="225666" y="-200"/>
                  <a:pt x="226025" y="160"/>
                  <a:pt x="226745" y="160"/>
                </a:cubicBezTo>
                <a:cubicBezTo>
                  <a:pt x="227105" y="160"/>
                  <a:pt x="227465" y="160"/>
                  <a:pt x="227825" y="521"/>
                </a:cubicBezTo>
                <a:cubicBezTo>
                  <a:pt x="228184" y="521"/>
                  <a:pt x="228904" y="881"/>
                  <a:pt x="229264" y="1241"/>
                </a:cubicBezTo>
                <a:cubicBezTo>
                  <a:pt x="229624" y="1602"/>
                  <a:pt x="229984" y="1602"/>
                  <a:pt x="230343" y="1962"/>
                </a:cubicBezTo>
                <a:cubicBezTo>
                  <a:pt x="230703" y="2322"/>
                  <a:pt x="231063" y="2683"/>
                  <a:pt x="231423" y="3403"/>
                </a:cubicBezTo>
                <a:cubicBezTo>
                  <a:pt x="231423" y="3403"/>
                  <a:pt x="231783" y="3764"/>
                  <a:pt x="232143" y="4124"/>
                </a:cubicBezTo>
                <a:cubicBezTo>
                  <a:pt x="232143" y="4124"/>
                  <a:pt x="232143" y="4484"/>
                  <a:pt x="232502" y="4845"/>
                </a:cubicBezTo>
                <a:cubicBezTo>
                  <a:pt x="245097" y="31151"/>
                  <a:pt x="228904" y="84123"/>
                  <a:pt x="204076" y="101780"/>
                </a:cubicBezTo>
                <a:lnTo>
                  <a:pt x="219908" y="119798"/>
                </a:lnTo>
                <a:cubicBezTo>
                  <a:pt x="222067" y="116554"/>
                  <a:pt x="224946" y="112590"/>
                  <a:pt x="230343" y="110068"/>
                </a:cubicBezTo>
                <a:cubicBezTo>
                  <a:pt x="247975" y="102140"/>
                  <a:pt x="265967" y="110789"/>
                  <a:pt x="275682" y="132410"/>
                </a:cubicBezTo>
                <a:cubicBezTo>
                  <a:pt x="281440" y="145022"/>
                  <a:pt x="282519" y="159076"/>
                  <a:pt x="278921" y="170968"/>
                </a:cubicBezTo>
                <a:cubicBezTo>
                  <a:pt x="286477" y="176013"/>
                  <a:pt x="293314" y="182859"/>
                  <a:pt x="298712" y="191148"/>
                </a:cubicBezTo>
                <a:cubicBezTo>
                  <a:pt x="298712" y="191508"/>
                  <a:pt x="299072" y="191508"/>
                  <a:pt x="299072" y="191508"/>
                </a:cubicBezTo>
                <a:cubicBezTo>
                  <a:pt x="306628" y="187544"/>
                  <a:pt x="315264" y="185382"/>
                  <a:pt x="324260" y="185382"/>
                </a:cubicBezTo>
                <a:cubicBezTo>
                  <a:pt x="336494" y="185382"/>
                  <a:pt x="346929" y="188986"/>
                  <a:pt x="356645" y="196193"/>
                </a:cubicBezTo>
                <a:cubicBezTo>
                  <a:pt x="364561" y="201598"/>
                  <a:pt x="371758" y="208805"/>
                  <a:pt x="377515" y="217454"/>
                </a:cubicBezTo>
                <a:cubicBezTo>
                  <a:pt x="378955" y="219616"/>
                  <a:pt x="382553" y="225381"/>
                  <a:pt x="386151" y="233669"/>
                </a:cubicBezTo>
                <a:lnTo>
                  <a:pt x="423214" y="233669"/>
                </a:lnTo>
                <a:cubicBezTo>
                  <a:pt x="425733" y="233669"/>
                  <a:pt x="428252" y="235111"/>
                  <a:pt x="429691" y="237273"/>
                </a:cubicBezTo>
                <a:cubicBezTo>
                  <a:pt x="431130" y="239435"/>
                  <a:pt x="431130" y="242318"/>
                  <a:pt x="430051" y="244840"/>
                </a:cubicBezTo>
                <a:cubicBezTo>
                  <a:pt x="423934" y="256372"/>
                  <a:pt x="417097" y="265381"/>
                  <a:pt x="409181" y="272588"/>
                </a:cubicBezTo>
                <a:cubicBezTo>
                  <a:pt x="395867" y="284840"/>
                  <a:pt x="378595" y="291686"/>
                  <a:pt x="356285" y="293128"/>
                </a:cubicBezTo>
                <a:cubicBezTo>
                  <a:pt x="355925" y="293128"/>
                  <a:pt x="355925" y="293128"/>
                  <a:pt x="355565" y="293128"/>
                </a:cubicBezTo>
                <a:lnTo>
                  <a:pt x="75255" y="293128"/>
                </a:lnTo>
                <a:cubicBezTo>
                  <a:pt x="65539" y="292407"/>
                  <a:pt x="57263" y="290966"/>
                  <a:pt x="50066" y="288443"/>
                </a:cubicBezTo>
                <a:cubicBezTo>
                  <a:pt x="28476" y="281957"/>
                  <a:pt x="12644" y="267903"/>
                  <a:pt x="769" y="244840"/>
                </a:cubicBezTo>
                <a:cubicBezTo>
                  <a:pt x="-310" y="242318"/>
                  <a:pt x="-310" y="239435"/>
                  <a:pt x="1129" y="237273"/>
                </a:cubicBezTo>
                <a:cubicBezTo>
                  <a:pt x="2568" y="235111"/>
                  <a:pt x="5087" y="233669"/>
                  <a:pt x="7606" y="233669"/>
                </a:cubicBezTo>
                <a:lnTo>
                  <a:pt x="44309" y="233669"/>
                </a:lnTo>
                <a:cubicBezTo>
                  <a:pt x="47907" y="226102"/>
                  <a:pt x="51146" y="220336"/>
                  <a:pt x="53305" y="217093"/>
                </a:cubicBezTo>
                <a:cubicBezTo>
                  <a:pt x="58343" y="208805"/>
                  <a:pt x="65899" y="201598"/>
                  <a:pt x="74175" y="195832"/>
                </a:cubicBezTo>
                <a:cubicBezTo>
                  <a:pt x="86050" y="186463"/>
                  <a:pt x="104401" y="182859"/>
                  <a:pt x="119514" y="186824"/>
                </a:cubicBezTo>
                <a:cubicBezTo>
                  <a:pt x="121313" y="183940"/>
                  <a:pt x="122753" y="181418"/>
                  <a:pt x="123832" y="179616"/>
                </a:cubicBezTo>
                <a:cubicBezTo>
                  <a:pt x="129230" y="171688"/>
                  <a:pt x="136426" y="163761"/>
                  <a:pt x="145062" y="157995"/>
                </a:cubicBezTo>
                <a:cubicBezTo>
                  <a:pt x="150100" y="154391"/>
                  <a:pt x="161615" y="147545"/>
                  <a:pt x="177088" y="147545"/>
                </a:cubicBezTo>
                <a:cubicBezTo>
                  <a:pt x="177808" y="147545"/>
                  <a:pt x="178168" y="147545"/>
                  <a:pt x="178527" y="147545"/>
                </a:cubicBezTo>
                <a:cubicBezTo>
                  <a:pt x="180327" y="138176"/>
                  <a:pt x="186444" y="130248"/>
                  <a:pt x="195440" y="125924"/>
                </a:cubicBezTo>
                <a:cubicBezTo>
                  <a:pt x="197958" y="124842"/>
                  <a:pt x="200837" y="124482"/>
                  <a:pt x="203716" y="124482"/>
                </a:cubicBezTo>
                <a:lnTo>
                  <a:pt x="152979" y="67546"/>
                </a:lnTo>
                <a:cubicBezTo>
                  <a:pt x="150100" y="64303"/>
                  <a:pt x="150460" y="59619"/>
                  <a:pt x="153699" y="56375"/>
                </a:cubicBezTo>
                <a:cubicBezTo>
                  <a:pt x="156578" y="53853"/>
                  <a:pt x="161615" y="53853"/>
                  <a:pt x="164494" y="57096"/>
                </a:cubicBezTo>
                <a:lnTo>
                  <a:pt x="182486" y="77636"/>
                </a:lnTo>
                <a:cubicBezTo>
                  <a:pt x="181406" y="67186"/>
                  <a:pt x="182486" y="56015"/>
                  <a:pt x="186084" y="44844"/>
                </a:cubicBezTo>
                <a:cubicBezTo>
                  <a:pt x="192921" y="23583"/>
                  <a:pt x="205875" y="7367"/>
                  <a:pt x="221707" y="521"/>
                </a:cubicBezTo>
                <a:cubicBezTo>
                  <a:pt x="222067" y="521"/>
                  <a:pt x="222427" y="521"/>
                  <a:pt x="222427" y="521"/>
                </a:cubicBezTo>
                <a:cubicBezTo>
                  <a:pt x="222787" y="160"/>
                  <a:pt x="223147" y="160"/>
                  <a:pt x="223507" y="160"/>
                </a:cubicBezTo>
                <a:close/>
              </a:path>
            </a:pathLst>
          </a:custGeom>
          <a:solidFill>
            <a:schemeClr val="accent4"/>
          </a:solidFill>
          <a:ln>
            <a:solidFill>
              <a:schemeClr val="accent4"/>
            </a:solidFill>
          </a:ln>
          <a:effectLst/>
        </p:spPr>
        <p:txBody>
          <a:bodyPr anchor="ctr"/>
          <a:lstStyle/>
          <a:p>
            <a:endParaRPr lang="en-US">
              <a:latin typeface="Open Sans Light" panose="020B0306030504020204" pitchFamily="34" charset="0"/>
            </a:endParaRPr>
          </a:p>
        </p:txBody>
      </p:sp>
      <p:sp>
        <p:nvSpPr>
          <p:cNvPr id="69" name="Freeform 261">
            <a:extLst>
              <a:ext uri="{FF2B5EF4-FFF2-40B4-BE49-F238E27FC236}">
                <a16:creationId xmlns:a16="http://schemas.microsoft.com/office/drawing/2014/main" id="{D07E070B-9466-4090-BD57-33E7B99A69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28827" y="2638960"/>
            <a:ext cx="424677" cy="317569"/>
          </a:xfrm>
          <a:custGeom>
            <a:avLst/>
            <a:gdLst>
              <a:gd name="T0" fmla="*/ 27646634 w 1106"/>
              <a:gd name="T1" fmla="*/ 6623893 h 881"/>
              <a:gd name="T2" fmla="*/ 28295846 w 1106"/>
              <a:gd name="T3" fmla="*/ 8701879 h 881"/>
              <a:gd name="T4" fmla="*/ 29723608 w 1106"/>
              <a:gd name="T5" fmla="*/ 31300599 h 881"/>
              <a:gd name="T6" fmla="*/ 22454739 w 1106"/>
              <a:gd name="T7" fmla="*/ 8312301 h 881"/>
              <a:gd name="T8" fmla="*/ 33747137 w 1106"/>
              <a:gd name="T9" fmla="*/ 92733065 h 881"/>
              <a:gd name="T10" fmla="*/ 6879054 w 1106"/>
              <a:gd name="T11" fmla="*/ 47405525 h 881"/>
              <a:gd name="T12" fmla="*/ 34266291 w 1106"/>
              <a:gd name="T13" fmla="*/ 35326830 h 881"/>
              <a:gd name="T14" fmla="*/ 35434656 w 1106"/>
              <a:gd name="T15" fmla="*/ 34807154 h 881"/>
              <a:gd name="T16" fmla="*/ 72167016 w 1106"/>
              <a:gd name="T17" fmla="*/ 48704356 h 881"/>
              <a:gd name="T18" fmla="*/ 84108267 w 1106"/>
              <a:gd name="T19" fmla="*/ 48054940 h 881"/>
              <a:gd name="T20" fmla="*/ 84108267 w 1106"/>
              <a:gd name="T21" fmla="*/ 48054940 h 881"/>
              <a:gd name="T22" fmla="*/ 105135243 w 1106"/>
              <a:gd name="T23" fmla="*/ 101175105 h 881"/>
              <a:gd name="T24" fmla="*/ 36732360 w 1106"/>
              <a:gd name="T25" fmla="*/ 100136112 h 881"/>
              <a:gd name="T26" fmla="*/ 57759697 w 1106"/>
              <a:gd name="T27" fmla="*/ 47535264 h 881"/>
              <a:gd name="T28" fmla="*/ 58148792 w 1106"/>
              <a:gd name="T29" fmla="*/ 46756110 h 881"/>
              <a:gd name="T30" fmla="*/ 107601313 w 1106"/>
              <a:gd name="T31" fmla="*/ 35326830 h 881"/>
              <a:gd name="T32" fmla="*/ 109159133 w 1106"/>
              <a:gd name="T33" fmla="*/ 35976246 h 881"/>
              <a:gd name="T34" fmla="*/ 136805767 w 1106"/>
              <a:gd name="T35" fmla="*/ 48054940 h 881"/>
              <a:gd name="T36" fmla="*/ 137324921 w 1106"/>
              <a:gd name="T37" fmla="*/ 48444518 h 881"/>
              <a:gd name="T38" fmla="*/ 90338469 w 1106"/>
              <a:gd name="T39" fmla="*/ 48574257 h 881"/>
              <a:gd name="T40" fmla="*/ 116167885 w 1106"/>
              <a:gd name="T41" fmla="*/ 17273658 h 881"/>
              <a:gd name="T42" fmla="*/ 117336251 w 1106"/>
              <a:gd name="T43" fmla="*/ 6623893 h 881"/>
              <a:gd name="T44" fmla="*/ 120321473 w 1106"/>
              <a:gd name="T45" fmla="*/ 7273309 h 881"/>
              <a:gd name="T46" fmla="*/ 113701816 w 1106"/>
              <a:gd name="T47" fmla="*/ 31950014 h 881"/>
              <a:gd name="T48" fmla="*/ 30761915 w 1106"/>
              <a:gd name="T49" fmla="*/ 100006013 h 881"/>
              <a:gd name="T50" fmla="*/ 30761915 w 1106"/>
              <a:gd name="T51" fmla="*/ 100006013 h 881"/>
              <a:gd name="T52" fmla="*/ 31800222 w 1106"/>
              <a:gd name="T53" fmla="*/ 103902506 h 881"/>
              <a:gd name="T54" fmla="*/ 109937683 w 1106"/>
              <a:gd name="T55" fmla="*/ 105071237 h 881"/>
              <a:gd name="T56" fmla="*/ 111106049 w 1106"/>
              <a:gd name="T57" fmla="*/ 101304844 h 881"/>
              <a:gd name="T58" fmla="*/ 110975990 w 1106"/>
              <a:gd name="T59" fmla="*/ 100655428 h 881"/>
              <a:gd name="T60" fmla="*/ 143295366 w 1106"/>
              <a:gd name="T61" fmla="*/ 46626371 h 881"/>
              <a:gd name="T62" fmla="*/ 140829297 w 1106"/>
              <a:gd name="T63" fmla="*/ 43639132 h 881"/>
              <a:gd name="T64" fmla="*/ 124475061 w 1106"/>
              <a:gd name="T65" fmla="*/ 3636654 h 881"/>
              <a:gd name="T66" fmla="*/ 114740123 w 1106"/>
              <a:gd name="T67" fmla="*/ 1818147 h 881"/>
              <a:gd name="T68" fmla="*/ 110716594 w 1106"/>
              <a:gd name="T69" fmla="*/ 17273658 h 881"/>
              <a:gd name="T70" fmla="*/ 107990768 w 1106"/>
              <a:gd name="T71" fmla="*/ 29482452 h 881"/>
              <a:gd name="T72" fmla="*/ 107861069 w 1106"/>
              <a:gd name="T73" fmla="*/ 29352352 h 881"/>
              <a:gd name="T74" fmla="*/ 106692704 w 1106"/>
              <a:gd name="T75" fmla="*/ 29222614 h 881"/>
              <a:gd name="T76" fmla="*/ 106173550 w 1106"/>
              <a:gd name="T77" fmla="*/ 29352352 h 881"/>
              <a:gd name="T78" fmla="*/ 105264942 w 1106"/>
              <a:gd name="T79" fmla="*/ 29741930 h 881"/>
              <a:gd name="T80" fmla="*/ 104875847 w 1106"/>
              <a:gd name="T81" fmla="*/ 30131867 h 881"/>
              <a:gd name="T82" fmla="*/ 88261855 w 1106"/>
              <a:gd name="T83" fmla="*/ 43379293 h 881"/>
              <a:gd name="T84" fmla="*/ 87872400 w 1106"/>
              <a:gd name="T85" fmla="*/ 42729878 h 881"/>
              <a:gd name="T86" fmla="*/ 87612643 w 1106"/>
              <a:gd name="T87" fmla="*/ 42340301 h 881"/>
              <a:gd name="T88" fmla="*/ 86704034 w 1106"/>
              <a:gd name="T89" fmla="*/ 41690885 h 881"/>
              <a:gd name="T90" fmla="*/ 86184881 w 1106"/>
              <a:gd name="T91" fmla="*/ 41431047 h 881"/>
              <a:gd name="T92" fmla="*/ 85276272 w 1106"/>
              <a:gd name="T93" fmla="*/ 41431047 h 881"/>
              <a:gd name="T94" fmla="*/ 84887177 w 1106"/>
              <a:gd name="T95" fmla="*/ 41431047 h 881"/>
              <a:gd name="T96" fmla="*/ 53735807 w 1106"/>
              <a:gd name="T97" fmla="*/ 42470040 h 881"/>
              <a:gd name="T98" fmla="*/ 53735807 w 1106"/>
              <a:gd name="T99" fmla="*/ 42600139 h 881"/>
              <a:gd name="T100" fmla="*/ 38290181 w 1106"/>
              <a:gd name="T101" fmla="*/ 29612191 h 881"/>
              <a:gd name="T102" fmla="*/ 37900725 w 1106"/>
              <a:gd name="T103" fmla="*/ 29222614 h 881"/>
              <a:gd name="T104" fmla="*/ 36992117 w 1106"/>
              <a:gd name="T105" fmla="*/ 28833036 h 881"/>
              <a:gd name="T106" fmla="*/ 36602662 w 1106"/>
              <a:gd name="T107" fmla="*/ 28702937 h 881"/>
              <a:gd name="T108" fmla="*/ 35434656 w 1106"/>
              <a:gd name="T109" fmla="*/ 28833036 h 881"/>
              <a:gd name="T110" fmla="*/ 34915143 w 1106"/>
              <a:gd name="T111" fmla="*/ 29092514 h 881"/>
              <a:gd name="T112" fmla="*/ 32968227 w 1106"/>
              <a:gd name="T113" fmla="*/ 17273658 h 881"/>
              <a:gd name="T114" fmla="*/ 30242761 w 1106"/>
              <a:gd name="T115" fmla="*/ 1688408 h 881"/>
              <a:gd name="T116" fmla="*/ 18301511 w 1106"/>
              <a:gd name="T117" fmla="*/ 4805386 h 881"/>
              <a:gd name="T118" fmla="*/ 2336371 w 1106"/>
              <a:gd name="T119" fmla="*/ 43249554 h 881"/>
              <a:gd name="T120" fmla="*/ 31540465 w 1106"/>
              <a:gd name="T121" fmla="*/ 97928028 h 881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106" h="881">
                <a:moveTo>
                  <a:pt x="173" y="64"/>
                </a:moveTo>
                <a:lnTo>
                  <a:pt x="173" y="64"/>
                </a:lnTo>
                <a:cubicBezTo>
                  <a:pt x="187" y="47"/>
                  <a:pt x="204" y="47"/>
                  <a:pt x="213" y="51"/>
                </a:cubicBezTo>
                <a:cubicBezTo>
                  <a:pt x="219" y="54"/>
                  <a:pt x="220" y="58"/>
                  <a:pt x="218" y="67"/>
                </a:cubicBezTo>
                <a:cubicBezTo>
                  <a:pt x="214" y="88"/>
                  <a:pt x="212" y="111"/>
                  <a:pt x="212" y="133"/>
                </a:cubicBezTo>
                <a:cubicBezTo>
                  <a:pt x="212" y="170"/>
                  <a:pt x="218" y="206"/>
                  <a:pt x="229" y="241"/>
                </a:cubicBezTo>
                <a:lnTo>
                  <a:pt x="70" y="311"/>
                </a:lnTo>
                <a:cubicBezTo>
                  <a:pt x="81" y="221"/>
                  <a:pt x="116" y="136"/>
                  <a:pt x="173" y="64"/>
                </a:cubicBezTo>
                <a:close/>
                <a:moveTo>
                  <a:pt x="398" y="368"/>
                </a:moveTo>
                <a:lnTo>
                  <a:pt x="260" y="714"/>
                </a:lnTo>
                <a:cubicBezTo>
                  <a:pt x="143" y="633"/>
                  <a:pt x="66" y="509"/>
                  <a:pt x="47" y="368"/>
                </a:cubicBezTo>
                <a:lnTo>
                  <a:pt x="53" y="365"/>
                </a:lnTo>
                <a:lnTo>
                  <a:pt x="264" y="272"/>
                </a:lnTo>
                <a:lnTo>
                  <a:pt x="273" y="268"/>
                </a:lnTo>
                <a:cubicBezTo>
                  <a:pt x="307" y="310"/>
                  <a:pt x="350" y="345"/>
                  <a:pt x="398" y="368"/>
                </a:cubicBezTo>
                <a:close/>
                <a:moveTo>
                  <a:pt x="556" y="375"/>
                </a:moveTo>
                <a:lnTo>
                  <a:pt x="556" y="375"/>
                </a:lnTo>
                <a:cubicBezTo>
                  <a:pt x="587" y="375"/>
                  <a:pt x="617" y="371"/>
                  <a:pt x="646" y="364"/>
                </a:cubicBezTo>
                <a:lnTo>
                  <a:pt x="648" y="370"/>
                </a:lnTo>
                <a:lnTo>
                  <a:pt x="810" y="779"/>
                </a:lnTo>
                <a:cubicBezTo>
                  <a:pt x="730" y="817"/>
                  <a:pt x="644" y="837"/>
                  <a:pt x="555" y="837"/>
                </a:cubicBezTo>
                <a:cubicBezTo>
                  <a:pt x="460" y="837"/>
                  <a:pt x="366" y="814"/>
                  <a:pt x="283" y="771"/>
                </a:cubicBezTo>
                <a:lnTo>
                  <a:pt x="445" y="366"/>
                </a:lnTo>
                <a:cubicBezTo>
                  <a:pt x="445" y="366"/>
                  <a:pt x="445" y="366"/>
                  <a:pt x="445" y="365"/>
                </a:cubicBezTo>
                <a:lnTo>
                  <a:pt x="448" y="360"/>
                </a:lnTo>
                <a:cubicBezTo>
                  <a:pt x="483" y="370"/>
                  <a:pt x="519" y="375"/>
                  <a:pt x="556" y="375"/>
                </a:cubicBezTo>
                <a:close/>
                <a:moveTo>
                  <a:pt x="829" y="272"/>
                </a:moveTo>
                <a:lnTo>
                  <a:pt x="839" y="276"/>
                </a:lnTo>
                <a:cubicBezTo>
                  <a:pt x="840" y="277"/>
                  <a:pt x="840" y="277"/>
                  <a:pt x="841" y="277"/>
                </a:cubicBezTo>
                <a:cubicBezTo>
                  <a:pt x="841" y="277"/>
                  <a:pt x="841" y="277"/>
                  <a:pt x="842" y="277"/>
                </a:cubicBezTo>
                <a:lnTo>
                  <a:pt x="1054" y="370"/>
                </a:lnTo>
                <a:lnTo>
                  <a:pt x="1058" y="373"/>
                </a:lnTo>
                <a:cubicBezTo>
                  <a:pt x="1037" y="515"/>
                  <a:pt x="954" y="643"/>
                  <a:pt x="834" y="722"/>
                </a:cubicBezTo>
                <a:lnTo>
                  <a:pt x="696" y="374"/>
                </a:lnTo>
                <a:cubicBezTo>
                  <a:pt x="748" y="351"/>
                  <a:pt x="793" y="316"/>
                  <a:pt x="829" y="272"/>
                </a:cubicBezTo>
                <a:close/>
                <a:moveTo>
                  <a:pt x="895" y="133"/>
                </a:moveTo>
                <a:lnTo>
                  <a:pt x="895" y="133"/>
                </a:lnTo>
                <a:cubicBezTo>
                  <a:pt x="895" y="118"/>
                  <a:pt x="894" y="103"/>
                  <a:pt x="892" y="86"/>
                </a:cubicBezTo>
                <a:cubicBezTo>
                  <a:pt x="888" y="70"/>
                  <a:pt x="896" y="56"/>
                  <a:pt x="904" y="51"/>
                </a:cubicBezTo>
                <a:cubicBezTo>
                  <a:pt x="912" y="47"/>
                  <a:pt x="920" y="49"/>
                  <a:pt x="927" y="56"/>
                </a:cubicBezTo>
                <a:cubicBezTo>
                  <a:pt x="990" y="131"/>
                  <a:pt x="1027" y="221"/>
                  <a:pt x="1038" y="317"/>
                </a:cubicBezTo>
                <a:lnTo>
                  <a:pt x="876" y="246"/>
                </a:lnTo>
                <a:cubicBezTo>
                  <a:pt x="889" y="210"/>
                  <a:pt x="895" y="172"/>
                  <a:pt x="895" y="133"/>
                </a:cubicBezTo>
                <a:close/>
                <a:moveTo>
                  <a:pt x="243" y="754"/>
                </a:moveTo>
                <a:lnTo>
                  <a:pt x="237" y="770"/>
                </a:lnTo>
                <a:cubicBezTo>
                  <a:pt x="231" y="781"/>
                  <a:pt x="235" y="794"/>
                  <a:pt x="245" y="800"/>
                </a:cubicBezTo>
                <a:cubicBezTo>
                  <a:pt x="339" y="852"/>
                  <a:pt x="446" y="880"/>
                  <a:pt x="555" y="880"/>
                </a:cubicBezTo>
                <a:cubicBezTo>
                  <a:pt x="657" y="880"/>
                  <a:pt x="756" y="855"/>
                  <a:pt x="847" y="809"/>
                </a:cubicBezTo>
                <a:cubicBezTo>
                  <a:pt x="857" y="803"/>
                  <a:pt x="861" y="791"/>
                  <a:pt x="856" y="780"/>
                </a:cubicBezTo>
                <a:cubicBezTo>
                  <a:pt x="855" y="778"/>
                  <a:pt x="855" y="776"/>
                  <a:pt x="855" y="775"/>
                </a:cubicBezTo>
                <a:lnTo>
                  <a:pt x="850" y="763"/>
                </a:lnTo>
                <a:cubicBezTo>
                  <a:pt x="990" y="673"/>
                  <a:pt x="1085" y="524"/>
                  <a:pt x="1104" y="359"/>
                </a:cubicBezTo>
                <a:cubicBezTo>
                  <a:pt x="1105" y="347"/>
                  <a:pt x="1097" y="337"/>
                  <a:pt x="1085" y="336"/>
                </a:cubicBezTo>
                <a:cubicBezTo>
                  <a:pt x="1084" y="336"/>
                  <a:pt x="1083" y="336"/>
                  <a:pt x="1082" y="336"/>
                </a:cubicBezTo>
                <a:cubicBezTo>
                  <a:pt x="1075" y="222"/>
                  <a:pt x="1033" y="116"/>
                  <a:pt x="959" y="28"/>
                </a:cubicBezTo>
                <a:cubicBezTo>
                  <a:pt x="938" y="5"/>
                  <a:pt x="909" y="0"/>
                  <a:pt x="884" y="14"/>
                </a:cubicBezTo>
                <a:cubicBezTo>
                  <a:pt x="856" y="29"/>
                  <a:pt x="842" y="64"/>
                  <a:pt x="850" y="94"/>
                </a:cubicBezTo>
                <a:cubicBezTo>
                  <a:pt x="852" y="106"/>
                  <a:pt x="853" y="120"/>
                  <a:pt x="853" y="133"/>
                </a:cubicBezTo>
                <a:cubicBezTo>
                  <a:pt x="853" y="166"/>
                  <a:pt x="847" y="198"/>
                  <a:pt x="837" y="229"/>
                </a:cubicBezTo>
                <a:lnTo>
                  <a:pt x="832" y="227"/>
                </a:lnTo>
                <a:cubicBezTo>
                  <a:pt x="832" y="226"/>
                  <a:pt x="831" y="226"/>
                  <a:pt x="831" y="226"/>
                </a:cubicBezTo>
                <a:cubicBezTo>
                  <a:pt x="829" y="226"/>
                  <a:pt x="828" y="226"/>
                  <a:pt x="826" y="225"/>
                </a:cubicBezTo>
                <a:cubicBezTo>
                  <a:pt x="825" y="225"/>
                  <a:pt x="823" y="225"/>
                  <a:pt x="822" y="225"/>
                </a:cubicBezTo>
                <a:cubicBezTo>
                  <a:pt x="821" y="225"/>
                  <a:pt x="819" y="226"/>
                  <a:pt x="818" y="226"/>
                </a:cubicBezTo>
                <a:cubicBezTo>
                  <a:pt x="817" y="226"/>
                  <a:pt x="816" y="227"/>
                  <a:pt x="815" y="227"/>
                </a:cubicBezTo>
                <a:cubicBezTo>
                  <a:pt x="813" y="228"/>
                  <a:pt x="812" y="229"/>
                  <a:pt x="811" y="229"/>
                </a:cubicBezTo>
                <a:cubicBezTo>
                  <a:pt x="810" y="231"/>
                  <a:pt x="809" y="231"/>
                  <a:pt x="808" y="232"/>
                </a:cubicBezTo>
                <a:cubicBezTo>
                  <a:pt x="808" y="233"/>
                  <a:pt x="807" y="233"/>
                  <a:pt x="807" y="234"/>
                </a:cubicBezTo>
                <a:cubicBezTo>
                  <a:pt x="774" y="278"/>
                  <a:pt x="730" y="312"/>
                  <a:pt x="680" y="334"/>
                </a:cubicBezTo>
                <a:lnTo>
                  <a:pt x="679" y="332"/>
                </a:lnTo>
                <a:cubicBezTo>
                  <a:pt x="678" y="331"/>
                  <a:pt x="678" y="330"/>
                  <a:pt x="677" y="329"/>
                </a:cubicBezTo>
                <a:cubicBezTo>
                  <a:pt x="677" y="328"/>
                  <a:pt x="676" y="327"/>
                  <a:pt x="675" y="326"/>
                </a:cubicBezTo>
                <a:cubicBezTo>
                  <a:pt x="674" y="325"/>
                  <a:pt x="673" y="324"/>
                  <a:pt x="672" y="323"/>
                </a:cubicBezTo>
                <a:cubicBezTo>
                  <a:pt x="671" y="322"/>
                  <a:pt x="670" y="322"/>
                  <a:pt x="668" y="321"/>
                </a:cubicBezTo>
                <a:cubicBezTo>
                  <a:pt x="667" y="320"/>
                  <a:pt x="666" y="320"/>
                  <a:pt x="664" y="319"/>
                </a:cubicBezTo>
                <a:cubicBezTo>
                  <a:pt x="663" y="319"/>
                  <a:pt x="662" y="319"/>
                  <a:pt x="661" y="319"/>
                </a:cubicBezTo>
                <a:cubicBezTo>
                  <a:pt x="660" y="319"/>
                  <a:pt x="658" y="319"/>
                  <a:pt x="657" y="319"/>
                </a:cubicBezTo>
                <a:cubicBezTo>
                  <a:pt x="656" y="319"/>
                  <a:pt x="654" y="319"/>
                  <a:pt x="654" y="319"/>
                </a:cubicBezTo>
                <a:cubicBezTo>
                  <a:pt x="584" y="338"/>
                  <a:pt x="509" y="336"/>
                  <a:pt x="441" y="313"/>
                </a:cubicBezTo>
                <a:cubicBezTo>
                  <a:pt x="429" y="310"/>
                  <a:pt x="417" y="316"/>
                  <a:pt x="414" y="327"/>
                </a:cubicBezTo>
                <a:lnTo>
                  <a:pt x="414" y="328"/>
                </a:lnTo>
                <a:cubicBezTo>
                  <a:pt x="367" y="305"/>
                  <a:pt x="327" y="272"/>
                  <a:pt x="297" y="230"/>
                </a:cubicBezTo>
                <a:cubicBezTo>
                  <a:pt x="297" y="229"/>
                  <a:pt x="295" y="229"/>
                  <a:pt x="295" y="228"/>
                </a:cubicBezTo>
                <a:cubicBezTo>
                  <a:pt x="294" y="227"/>
                  <a:pt x="293" y="226"/>
                  <a:pt x="292" y="225"/>
                </a:cubicBezTo>
                <a:cubicBezTo>
                  <a:pt x="292" y="225"/>
                  <a:pt x="290" y="224"/>
                  <a:pt x="289" y="224"/>
                </a:cubicBezTo>
                <a:cubicBezTo>
                  <a:pt x="288" y="223"/>
                  <a:pt x="286" y="222"/>
                  <a:pt x="285" y="222"/>
                </a:cubicBezTo>
                <a:cubicBezTo>
                  <a:pt x="284" y="222"/>
                  <a:pt x="283" y="221"/>
                  <a:pt x="282" y="221"/>
                </a:cubicBezTo>
                <a:cubicBezTo>
                  <a:pt x="280" y="221"/>
                  <a:pt x="278" y="221"/>
                  <a:pt x="277" y="221"/>
                </a:cubicBezTo>
                <a:cubicBezTo>
                  <a:pt x="275" y="222"/>
                  <a:pt x="274" y="222"/>
                  <a:pt x="273" y="222"/>
                </a:cubicBezTo>
                <a:cubicBezTo>
                  <a:pt x="272" y="222"/>
                  <a:pt x="272" y="222"/>
                  <a:pt x="271" y="223"/>
                </a:cubicBezTo>
                <a:lnTo>
                  <a:pt x="269" y="224"/>
                </a:lnTo>
                <a:cubicBezTo>
                  <a:pt x="259" y="194"/>
                  <a:pt x="254" y="164"/>
                  <a:pt x="254" y="133"/>
                </a:cubicBezTo>
                <a:cubicBezTo>
                  <a:pt x="254" y="114"/>
                  <a:pt x="256" y="94"/>
                  <a:pt x="260" y="77"/>
                </a:cubicBezTo>
                <a:cubicBezTo>
                  <a:pt x="267" y="50"/>
                  <a:pt x="256" y="25"/>
                  <a:pt x="233" y="13"/>
                </a:cubicBezTo>
                <a:cubicBezTo>
                  <a:pt x="208" y="1"/>
                  <a:pt x="169" y="3"/>
                  <a:pt x="141" y="37"/>
                </a:cubicBezTo>
                <a:cubicBezTo>
                  <a:pt x="72" y="122"/>
                  <a:pt x="33" y="223"/>
                  <a:pt x="25" y="330"/>
                </a:cubicBezTo>
                <a:lnTo>
                  <a:pt x="18" y="333"/>
                </a:lnTo>
                <a:cubicBezTo>
                  <a:pt x="8" y="336"/>
                  <a:pt x="0" y="346"/>
                  <a:pt x="1" y="357"/>
                </a:cubicBezTo>
                <a:cubicBezTo>
                  <a:pt x="20" y="521"/>
                  <a:pt x="108" y="664"/>
                  <a:pt x="243" y="754"/>
                </a:cubicBezTo>
                <a:close/>
              </a:path>
            </a:pathLst>
          </a:cu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n-US">
              <a:latin typeface="Raleway Light" panose="020B0403030101060003" pitchFamily="34" charset="77"/>
            </a:endParaRPr>
          </a:p>
        </p:txBody>
      </p:sp>
      <p:sp>
        <p:nvSpPr>
          <p:cNvPr id="70" name="Freeform 320">
            <a:extLst>
              <a:ext uri="{FF2B5EF4-FFF2-40B4-BE49-F238E27FC236}">
                <a16:creationId xmlns:a16="http://schemas.microsoft.com/office/drawing/2014/main" id="{DC9BB965-FBEE-4A1E-BEB3-E0E99910B6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15050" y="2582600"/>
            <a:ext cx="347979" cy="373929"/>
          </a:xfrm>
          <a:custGeom>
            <a:avLst/>
            <a:gdLst>
              <a:gd name="T0" fmla="*/ 120844426 w 1232"/>
              <a:gd name="T1" fmla="*/ 57666300 h 1420"/>
              <a:gd name="T2" fmla="*/ 152509830 w 1232"/>
              <a:gd name="T3" fmla="*/ 46651558 h 1420"/>
              <a:gd name="T4" fmla="*/ 79744472 w 1232"/>
              <a:gd name="T5" fmla="*/ 177275490 h 1420"/>
              <a:gd name="T6" fmla="*/ 12536739 w 1232"/>
              <a:gd name="T7" fmla="*/ 124922170 h 1420"/>
              <a:gd name="T8" fmla="*/ 79744472 w 1232"/>
              <a:gd name="T9" fmla="*/ 177275490 h 1420"/>
              <a:gd name="T10" fmla="*/ 15380082 w 1232"/>
              <a:gd name="T11" fmla="*/ 120127565 h 1420"/>
              <a:gd name="T12" fmla="*/ 91893662 w 1232"/>
              <a:gd name="T13" fmla="*/ 156411990 h 1420"/>
              <a:gd name="T14" fmla="*/ 40970891 w 1232"/>
              <a:gd name="T15" fmla="*/ 76197473 h 1420"/>
              <a:gd name="T16" fmla="*/ 41875411 w 1232"/>
              <a:gd name="T17" fmla="*/ 76586254 h 1420"/>
              <a:gd name="T18" fmla="*/ 94607583 w 1232"/>
              <a:gd name="T19" fmla="*/ 151617025 h 1420"/>
              <a:gd name="T20" fmla="*/ 40970891 w 1232"/>
              <a:gd name="T21" fmla="*/ 76197473 h 1420"/>
              <a:gd name="T22" fmla="*/ 104171915 w 1232"/>
              <a:gd name="T23" fmla="*/ 18401580 h 1420"/>
              <a:gd name="T24" fmla="*/ 71731414 w 1232"/>
              <a:gd name="T25" fmla="*/ 29027540 h 1420"/>
              <a:gd name="T26" fmla="*/ 96029434 w 1232"/>
              <a:gd name="T27" fmla="*/ 43282123 h 1420"/>
              <a:gd name="T28" fmla="*/ 128857844 w 1232"/>
              <a:gd name="T29" fmla="*/ 32915350 h 1420"/>
              <a:gd name="T30" fmla="*/ 96029434 w 1232"/>
              <a:gd name="T31" fmla="*/ 43282123 h 1420"/>
              <a:gd name="T32" fmla="*/ 81036901 w 1232"/>
              <a:gd name="T33" fmla="*/ 69070182 h 1420"/>
              <a:gd name="T34" fmla="*/ 113218917 w 1232"/>
              <a:gd name="T35" fmla="*/ 59739798 h 1420"/>
              <a:gd name="T36" fmla="*/ 105981316 w 1232"/>
              <a:gd name="T37" fmla="*/ 83324765 h 1420"/>
              <a:gd name="T38" fmla="*/ 136870902 w 1232"/>
              <a:gd name="T39" fmla="*/ 73605600 h 1420"/>
              <a:gd name="T40" fmla="*/ 105981316 w 1232"/>
              <a:gd name="T41" fmla="*/ 83324765 h 1420"/>
              <a:gd name="T42" fmla="*/ 78193558 w 1232"/>
              <a:gd name="T43" fmla="*/ 73735194 h 1420"/>
              <a:gd name="T44" fmla="*/ 76125672 w 1232"/>
              <a:gd name="T45" fmla="*/ 77363456 h 1420"/>
              <a:gd name="T46" fmla="*/ 88533347 w 1232"/>
              <a:gd name="T47" fmla="*/ 45226028 h 1420"/>
              <a:gd name="T48" fmla="*/ 56738881 w 1232"/>
              <a:gd name="T49" fmla="*/ 54815599 h 1420"/>
              <a:gd name="T50" fmla="*/ 54024601 w 1232"/>
              <a:gd name="T51" fmla="*/ 59480611 h 1420"/>
              <a:gd name="T52" fmla="*/ 70438626 w 1232"/>
              <a:gd name="T53" fmla="*/ 76327067 h 1420"/>
              <a:gd name="T54" fmla="*/ 54024601 w 1232"/>
              <a:gd name="T55" fmla="*/ 59480611 h 1420"/>
              <a:gd name="T56" fmla="*/ 109341630 w 1232"/>
              <a:gd name="T57" fmla="*/ 15032145 h 1420"/>
              <a:gd name="T58" fmla="*/ 109341630 w 1232"/>
              <a:gd name="T59" fmla="*/ 15032145 h 1420"/>
              <a:gd name="T60" fmla="*/ 109341630 w 1232"/>
              <a:gd name="T61" fmla="*/ 15032145 h 1420"/>
              <a:gd name="T62" fmla="*/ 85043610 w 1232"/>
              <a:gd name="T63" fmla="*/ 777562 h 1420"/>
              <a:gd name="T64" fmla="*/ 41099954 w 1232"/>
              <a:gd name="T65" fmla="*/ 70495352 h 1420"/>
              <a:gd name="T66" fmla="*/ 40195433 w 1232"/>
              <a:gd name="T67" fmla="*/ 70365759 h 1420"/>
              <a:gd name="T68" fmla="*/ 9176424 w 1232"/>
              <a:gd name="T69" fmla="*/ 119738784 h 1420"/>
              <a:gd name="T70" fmla="*/ 9176424 w 1232"/>
              <a:gd name="T71" fmla="*/ 119738784 h 1420"/>
              <a:gd name="T72" fmla="*/ 775457 w 1232"/>
              <a:gd name="T73" fmla="*/ 134252554 h 1420"/>
              <a:gd name="T74" fmla="*/ 1809400 w 1232"/>
              <a:gd name="T75" fmla="*/ 138010410 h 1420"/>
              <a:gd name="T76" fmla="*/ 79356564 w 1232"/>
              <a:gd name="T77" fmla="*/ 183366032 h 1420"/>
              <a:gd name="T78" fmla="*/ 80778415 w 1232"/>
              <a:gd name="T79" fmla="*/ 183884407 h 1420"/>
              <a:gd name="T80" fmla="*/ 81424810 w 1232"/>
              <a:gd name="T81" fmla="*/ 183625219 h 1420"/>
              <a:gd name="T82" fmla="*/ 98097320 w 1232"/>
              <a:gd name="T83" fmla="*/ 156800771 h 1420"/>
              <a:gd name="T84" fmla="*/ 135319988 w 1232"/>
              <a:gd name="T85" fmla="*/ 92784382 h 1420"/>
              <a:gd name="T86" fmla="*/ 135449410 w 1232"/>
              <a:gd name="T87" fmla="*/ 90322463 h 1420"/>
              <a:gd name="T88" fmla="*/ 134156982 w 1232"/>
              <a:gd name="T89" fmla="*/ 89026526 h 1420"/>
              <a:gd name="T90" fmla="*/ 142945497 w 1232"/>
              <a:gd name="T91" fmla="*/ 73864788 h 1420"/>
              <a:gd name="T92" fmla="*/ 142945497 w 1232"/>
              <a:gd name="T93" fmla="*/ 73864788 h 1420"/>
              <a:gd name="T94" fmla="*/ 158584065 w 1232"/>
              <a:gd name="T95" fmla="*/ 47169933 h 1420"/>
              <a:gd name="T96" fmla="*/ 158971973 w 1232"/>
              <a:gd name="T97" fmla="*/ 44966841 h 1420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1232" h="1420">
                <a:moveTo>
                  <a:pt x="1081" y="530"/>
                </a:moveTo>
                <a:lnTo>
                  <a:pt x="935" y="445"/>
                </a:lnTo>
                <a:lnTo>
                  <a:pt x="1034" y="275"/>
                </a:lnTo>
                <a:lnTo>
                  <a:pt x="1180" y="360"/>
                </a:lnTo>
                <a:lnTo>
                  <a:pt x="1081" y="530"/>
                </a:lnTo>
                <a:close/>
                <a:moveTo>
                  <a:pt x="617" y="1368"/>
                </a:moveTo>
                <a:lnTo>
                  <a:pt x="53" y="1038"/>
                </a:lnTo>
                <a:lnTo>
                  <a:pt x="97" y="964"/>
                </a:lnTo>
                <a:lnTo>
                  <a:pt x="661" y="1293"/>
                </a:lnTo>
                <a:lnTo>
                  <a:pt x="617" y="1368"/>
                </a:lnTo>
                <a:close/>
                <a:moveTo>
                  <a:pt x="683" y="1256"/>
                </a:moveTo>
                <a:lnTo>
                  <a:pt x="119" y="927"/>
                </a:lnTo>
                <a:lnTo>
                  <a:pt x="147" y="878"/>
                </a:lnTo>
                <a:lnTo>
                  <a:pt x="711" y="1207"/>
                </a:lnTo>
                <a:lnTo>
                  <a:pt x="683" y="1256"/>
                </a:lnTo>
                <a:close/>
                <a:moveTo>
                  <a:pt x="317" y="588"/>
                </a:moveTo>
                <a:lnTo>
                  <a:pt x="317" y="588"/>
                </a:lnTo>
                <a:cubicBezTo>
                  <a:pt x="319" y="589"/>
                  <a:pt x="321" y="590"/>
                  <a:pt x="324" y="591"/>
                </a:cubicBezTo>
                <a:lnTo>
                  <a:pt x="994" y="722"/>
                </a:lnTo>
                <a:lnTo>
                  <a:pt x="732" y="1170"/>
                </a:lnTo>
                <a:lnTo>
                  <a:pt x="168" y="841"/>
                </a:lnTo>
                <a:lnTo>
                  <a:pt x="317" y="588"/>
                </a:lnTo>
                <a:close/>
                <a:moveTo>
                  <a:pt x="654" y="54"/>
                </a:moveTo>
                <a:lnTo>
                  <a:pt x="806" y="142"/>
                </a:lnTo>
                <a:lnTo>
                  <a:pt x="706" y="312"/>
                </a:lnTo>
                <a:lnTo>
                  <a:pt x="555" y="224"/>
                </a:lnTo>
                <a:lnTo>
                  <a:pt x="654" y="54"/>
                </a:lnTo>
                <a:close/>
                <a:moveTo>
                  <a:pt x="743" y="334"/>
                </a:moveTo>
                <a:lnTo>
                  <a:pt x="843" y="163"/>
                </a:lnTo>
                <a:lnTo>
                  <a:pt x="997" y="254"/>
                </a:lnTo>
                <a:lnTo>
                  <a:pt x="898" y="424"/>
                </a:lnTo>
                <a:lnTo>
                  <a:pt x="743" y="334"/>
                </a:lnTo>
                <a:close/>
                <a:moveTo>
                  <a:pt x="782" y="623"/>
                </a:moveTo>
                <a:lnTo>
                  <a:pt x="627" y="533"/>
                </a:lnTo>
                <a:lnTo>
                  <a:pt x="722" y="371"/>
                </a:lnTo>
                <a:lnTo>
                  <a:pt x="876" y="461"/>
                </a:lnTo>
                <a:lnTo>
                  <a:pt x="782" y="623"/>
                </a:lnTo>
                <a:close/>
                <a:moveTo>
                  <a:pt x="820" y="643"/>
                </a:moveTo>
                <a:lnTo>
                  <a:pt x="913" y="482"/>
                </a:lnTo>
                <a:lnTo>
                  <a:pt x="1059" y="568"/>
                </a:lnTo>
                <a:lnTo>
                  <a:pt x="995" y="677"/>
                </a:lnTo>
                <a:lnTo>
                  <a:pt x="820" y="643"/>
                </a:lnTo>
                <a:close/>
                <a:moveTo>
                  <a:pt x="589" y="597"/>
                </a:moveTo>
                <a:lnTo>
                  <a:pt x="605" y="569"/>
                </a:lnTo>
                <a:lnTo>
                  <a:pt x="686" y="616"/>
                </a:lnTo>
                <a:lnTo>
                  <a:pt x="589" y="597"/>
                </a:lnTo>
                <a:close/>
                <a:moveTo>
                  <a:pt x="533" y="261"/>
                </a:moveTo>
                <a:lnTo>
                  <a:pt x="685" y="349"/>
                </a:lnTo>
                <a:lnTo>
                  <a:pt x="590" y="511"/>
                </a:lnTo>
                <a:lnTo>
                  <a:pt x="439" y="423"/>
                </a:lnTo>
                <a:lnTo>
                  <a:pt x="533" y="261"/>
                </a:lnTo>
                <a:close/>
                <a:moveTo>
                  <a:pt x="418" y="459"/>
                </a:moveTo>
                <a:lnTo>
                  <a:pt x="568" y="548"/>
                </a:lnTo>
                <a:lnTo>
                  <a:pt x="545" y="589"/>
                </a:lnTo>
                <a:lnTo>
                  <a:pt x="363" y="553"/>
                </a:lnTo>
                <a:lnTo>
                  <a:pt x="418" y="459"/>
                </a:lnTo>
                <a:close/>
                <a:moveTo>
                  <a:pt x="1220" y="334"/>
                </a:moveTo>
                <a:lnTo>
                  <a:pt x="846" y="116"/>
                </a:lnTo>
                <a:lnTo>
                  <a:pt x="658" y="6"/>
                </a:lnTo>
                <a:cubicBezTo>
                  <a:pt x="647" y="0"/>
                  <a:pt x="634" y="4"/>
                  <a:pt x="628" y="14"/>
                </a:cubicBezTo>
                <a:lnTo>
                  <a:pt x="318" y="544"/>
                </a:lnTo>
                <a:lnTo>
                  <a:pt x="311" y="543"/>
                </a:lnTo>
                <a:cubicBezTo>
                  <a:pt x="301" y="540"/>
                  <a:pt x="292" y="545"/>
                  <a:pt x="288" y="553"/>
                </a:cubicBezTo>
                <a:lnTo>
                  <a:pt x="71" y="924"/>
                </a:lnTo>
                <a:lnTo>
                  <a:pt x="6" y="1036"/>
                </a:lnTo>
                <a:cubicBezTo>
                  <a:pt x="0" y="1046"/>
                  <a:pt x="4" y="1058"/>
                  <a:pt x="14" y="1065"/>
                </a:cubicBezTo>
                <a:lnTo>
                  <a:pt x="614" y="1415"/>
                </a:lnTo>
                <a:cubicBezTo>
                  <a:pt x="618" y="1417"/>
                  <a:pt x="621" y="1419"/>
                  <a:pt x="625" y="1419"/>
                </a:cubicBezTo>
                <a:cubicBezTo>
                  <a:pt x="626" y="1419"/>
                  <a:pt x="628" y="1418"/>
                  <a:pt x="630" y="1417"/>
                </a:cubicBezTo>
                <a:cubicBezTo>
                  <a:pt x="636" y="1416"/>
                  <a:pt x="641" y="1413"/>
                  <a:pt x="644" y="1408"/>
                </a:cubicBezTo>
                <a:lnTo>
                  <a:pt x="759" y="1210"/>
                </a:lnTo>
                <a:lnTo>
                  <a:pt x="1047" y="716"/>
                </a:lnTo>
                <a:cubicBezTo>
                  <a:pt x="1051" y="710"/>
                  <a:pt x="1051" y="702"/>
                  <a:pt x="1048" y="697"/>
                </a:cubicBezTo>
                <a:cubicBezTo>
                  <a:pt x="1047" y="692"/>
                  <a:pt x="1042" y="689"/>
                  <a:pt x="1038" y="687"/>
                </a:cubicBezTo>
                <a:lnTo>
                  <a:pt x="1106" y="570"/>
                </a:lnTo>
                <a:lnTo>
                  <a:pt x="1227" y="364"/>
                </a:lnTo>
                <a:cubicBezTo>
                  <a:pt x="1230" y="358"/>
                  <a:pt x="1231" y="352"/>
                  <a:pt x="1230" y="347"/>
                </a:cubicBezTo>
                <a:cubicBezTo>
                  <a:pt x="1228" y="342"/>
                  <a:pt x="1224" y="337"/>
                  <a:pt x="1220" y="334"/>
                </a:cubicBezTo>
                <a:close/>
              </a:path>
            </a:pathLst>
          </a:custGeom>
          <a:solidFill>
            <a:schemeClr val="accent4"/>
          </a:solidFill>
          <a:ln>
            <a:solidFill>
              <a:schemeClr val="accent4"/>
            </a:solidFill>
          </a:ln>
          <a:effectLst/>
        </p:spPr>
        <p:txBody>
          <a:bodyPr wrap="none" anchor="ctr"/>
          <a:lstStyle/>
          <a:p>
            <a:endParaRPr lang="en-US">
              <a:latin typeface="Raleway Light" panose="020B0403030101060003" pitchFamily="34" charset="77"/>
            </a:endParaRPr>
          </a:p>
        </p:txBody>
      </p:sp>
      <p:sp>
        <p:nvSpPr>
          <p:cNvPr id="71" name="Freeform 417">
            <a:extLst>
              <a:ext uri="{FF2B5EF4-FFF2-40B4-BE49-F238E27FC236}">
                <a16:creationId xmlns:a16="http://schemas.microsoft.com/office/drawing/2014/main" id="{C4F67DBA-2690-4D0F-A297-3BE2D3B7A4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37003" y="2582600"/>
            <a:ext cx="342124" cy="373929"/>
          </a:xfrm>
          <a:custGeom>
            <a:avLst/>
            <a:gdLst>
              <a:gd name="T0" fmla="*/ 67166 w 264752"/>
              <a:gd name="T1" fmla="*/ 141947 h 340265"/>
              <a:gd name="T2" fmla="*/ 77863 w 264752"/>
              <a:gd name="T3" fmla="*/ 142664 h 340265"/>
              <a:gd name="T4" fmla="*/ 77506 w 264752"/>
              <a:gd name="T5" fmla="*/ 153413 h 340265"/>
              <a:gd name="T6" fmla="*/ 58252 w 264752"/>
              <a:gd name="T7" fmla="*/ 203215 h 340265"/>
              <a:gd name="T8" fmla="*/ 50765 w 264752"/>
              <a:gd name="T9" fmla="*/ 210739 h 340265"/>
              <a:gd name="T10" fmla="*/ 50408 w 264752"/>
              <a:gd name="T11" fmla="*/ 210739 h 340265"/>
              <a:gd name="T12" fmla="*/ 42920 w 264752"/>
              <a:gd name="T13" fmla="*/ 202857 h 340265"/>
              <a:gd name="T14" fmla="*/ 67166 w 264752"/>
              <a:gd name="T15" fmla="*/ 141947 h 340265"/>
              <a:gd name="T16" fmla="*/ 77085 w 264752"/>
              <a:gd name="T17" fmla="*/ 121246 h 340265"/>
              <a:gd name="T18" fmla="*/ 15489 w 264752"/>
              <a:gd name="T19" fmla="*/ 203501 h 340265"/>
              <a:gd name="T20" fmla="*/ 107342 w 264752"/>
              <a:gd name="T21" fmla="*/ 325799 h 340265"/>
              <a:gd name="T22" fmla="*/ 129674 w 264752"/>
              <a:gd name="T23" fmla="*/ 321470 h 340265"/>
              <a:gd name="T24" fmla="*/ 132556 w 264752"/>
              <a:gd name="T25" fmla="*/ 320749 h 340265"/>
              <a:gd name="T26" fmla="*/ 135438 w 264752"/>
              <a:gd name="T27" fmla="*/ 321470 h 340265"/>
              <a:gd name="T28" fmla="*/ 157770 w 264752"/>
              <a:gd name="T29" fmla="*/ 325799 h 340265"/>
              <a:gd name="T30" fmla="*/ 249623 w 264752"/>
              <a:gd name="T31" fmla="*/ 203501 h 340265"/>
              <a:gd name="T32" fmla="*/ 188028 w 264752"/>
              <a:gd name="T33" fmla="*/ 121246 h 340265"/>
              <a:gd name="T34" fmla="*/ 161733 w 264752"/>
              <a:gd name="T35" fmla="*/ 127740 h 340265"/>
              <a:gd name="T36" fmla="*/ 132556 w 264752"/>
              <a:gd name="T37" fmla="*/ 135316 h 340265"/>
              <a:gd name="T38" fmla="*/ 103019 w 264752"/>
              <a:gd name="T39" fmla="*/ 127740 h 340265"/>
              <a:gd name="T40" fmla="*/ 77085 w 264752"/>
              <a:gd name="T41" fmla="*/ 121246 h 340265"/>
              <a:gd name="T42" fmla="*/ 201716 w 264752"/>
              <a:gd name="T43" fmla="*/ 15904 h 340265"/>
              <a:gd name="T44" fmla="*/ 158131 w 264752"/>
              <a:gd name="T45" fmla="*/ 41879 h 340265"/>
              <a:gd name="T46" fmla="*/ 136879 w 264752"/>
              <a:gd name="T47" fmla="*/ 87695 h 340265"/>
              <a:gd name="T48" fmla="*/ 201716 w 264752"/>
              <a:gd name="T49" fmla="*/ 15904 h 340265"/>
              <a:gd name="T50" fmla="*/ 209641 w 264752"/>
              <a:gd name="T51" fmla="*/ 30 h 340265"/>
              <a:gd name="T52" fmla="*/ 210361 w 264752"/>
              <a:gd name="T53" fmla="*/ 30 h 340265"/>
              <a:gd name="T54" fmla="*/ 211082 w 264752"/>
              <a:gd name="T55" fmla="*/ 391 h 340265"/>
              <a:gd name="T56" fmla="*/ 212882 w 264752"/>
              <a:gd name="T57" fmla="*/ 751 h 340265"/>
              <a:gd name="T58" fmla="*/ 214323 w 264752"/>
              <a:gd name="T59" fmla="*/ 1834 h 340265"/>
              <a:gd name="T60" fmla="*/ 215044 w 264752"/>
              <a:gd name="T61" fmla="*/ 2195 h 340265"/>
              <a:gd name="T62" fmla="*/ 216484 w 264752"/>
              <a:gd name="T63" fmla="*/ 3998 h 340265"/>
              <a:gd name="T64" fmla="*/ 216844 w 264752"/>
              <a:gd name="T65" fmla="*/ 4720 h 340265"/>
              <a:gd name="T66" fmla="*/ 217565 w 264752"/>
              <a:gd name="T67" fmla="*/ 6524 h 340265"/>
              <a:gd name="T68" fmla="*/ 217565 w 264752"/>
              <a:gd name="T69" fmla="*/ 7606 h 340265"/>
              <a:gd name="T70" fmla="*/ 217565 w 264752"/>
              <a:gd name="T71" fmla="*/ 8328 h 340265"/>
              <a:gd name="T72" fmla="*/ 133277 w 264752"/>
              <a:gd name="T73" fmla="*/ 104291 h 340265"/>
              <a:gd name="T74" fmla="*/ 137959 w 264752"/>
              <a:gd name="T75" fmla="*/ 119443 h 340265"/>
              <a:gd name="T76" fmla="*/ 155249 w 264752"/>
              <a:gd name="T77" fmla="*/ 114031 h 340265"/>
              <a:gd name="T78" fmla="*/ 188028 w 264752"/>
              <a:gd name="T79" fmla="*/ 106095 h 340265"/>
              <a:gd name="T80" fmla="*/ 265112 w 264752"/>
              <a:gd name="T81" fmla="*/ 203501 h 340265"/>
              <a:gd name="T82" fmla="*/ 157770 w 264752"/>
              <a:gd name="T83" fmla="*/ 341313 h 340265"/>
              <a:gd name="T84" fmla="*/ 132556 w 264752"/>
              <a:gd name="T85" fmla="*/ 336984 h 340265"/>
              <a:gd name="T86" fmla="*/ 107342 w 264752"/>
              <a:gd name="T87" fmla="*/ 341313 h 340265"/>
              <a:gd name="T88" fmla="*/ 0 w 264752"/>
              <a:gd name="T89" fmla="*/ 203501 h 340265"/>
              <a:gd name="T90" fmla="*/ 77085 w 264752"/>
              <a:gd name="T91" fmla="*/ 106095 h 340265"/>
              <a:gd name="T92" fmla="*/ 109863 w 264752"/>
              <a:gd name="T93" fmla="*/ 114031 h 340265"/>
              <a:gd name="T94" fmla="*/ 121750 w 264752"/>
              <a:gd name="T95" fmla="*/ 118722 h 340265"/>
              <a:gd name="T96" fmla="*/ 100138 w 264752"/>
              <a:gd name="T97" fmla="*/ 49455 h 340265"/>
              <a:gd name="T98" fmla="*/ 105181 w 264752"/>
              <a:gd name="T99" fmla="*/ 39714 h 340265"/>
              <a:gd name="T100" fmla="*/ 114906 w 264752"/>
              <a:gd name="T101" fmla="*/ 44764 h 340265"/>
              <a:gd name="T102" fmla="*/ 123551 w 264752"/>
              <a:gd name="T103" fmla="*/ 72544 h 340265"/>
              <a:gd name="T104" fmla="*/ 146604 w 264752"/>
              <a:gd name="T105" fmla="*/ 31416 h 340265"/>
              <a:gd name="T106" fmla="*/ 209641 w 264752"/>
              <a:gd name="T107" fmla="*/ 30 h 340265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264752" h="340265">
                <a:moveTo>
                  <a:pt x="67075" y="141511"/>
                </a:moveTo>
                <a:cubicBezTo>
                  <a:pt x="69924" y="139011"/>
                  <a:pt x="74553" y="139011"/>
                  <a:pt x="77757" y="142226"/>
                </a:cubicBezTo>
                <a:cubicBezTo>
                  <a:pt x="80606" y="145083"/>
                  <a:pt x="80606" y="150084"/>
                  <a:pt x="77401" y="152942"/>
                </a:cubicBezTo>
                <a:cubicBezTo>
                  <a:pt x="66363" y="163300"/>
                  <a:pt x="59242" y="182231"/>
                  <a:pt x="58173" y="202591"/>
                </a:cubicBezTo>
                <a:cubicBezTo>
                  <a:pt x="58173" y="206877"/>
                  <a:pt x="54613" y="210092"/>
                  <a:pt x="50696" y="210092"/>
                </a:cubicBezTo>
                <a:lnTo>
                  <a:pt x="50340" y="210092"/>
                </a:lnTo>
                <a:cubicBezTo>
                  <a:pt x="46067" y="209735"/>
                  <a:pt x="42862" y="206163"/>
                  <a:pt x="42862" y="202234"/>
                </a:cubicBezTo>
                <a:cubicBezTo>
                  <a:pt x="43930" y="177588"/>
                  <a:pt x="52832" y="155085"/>
                  <a:pt x="67075" y="141511"/>
                </a:cubicBezTo>
                <a:close/>
                <a:moveTo>
                  <a:pt x="76980" y="120874"/>
                </a:moveTo>
                <a:cubicBezTo>
                  <a:pt x="38849" y="120874"/>
                  <a:pt x="15468" y="152524"/>
                  <a:pt x="15468" y="202876"/>
                </a:cubicBezTo>
                <a:cubicBezTo>
                  <a:pt x="15468" y="255386"/>
                  <a:pt x="67627" y="324799"/>
                  <a:pt x="107196" y="324799"/>
                </a:cubicBezTo>
                <a:cubicBezTo>
                  <a:pt x="114750" y="324799"/>
                  <a:pt x="122304" y="323361"/>
                  <a:pt x="129498" y="320483"/>
                </a:cubicBezTo>
                <a:cubicBezTo>
                  <a:pt x="130578" y="320124"/>
                  <a:pt x="131297" y="319764"/>
                  <a:pt x="132376" y="319764"/>
                </a:cubicBezTo>
                <a:cubicBezTo>
                  <a:pt x="133096" y="319764"/>
                  <a:pt x="134175" y="320124"/>
                  <a:pt x="135254" y="320483"/>
                </a:cubicBezTo>
                <a:cubicBezTo>
                  <a:pt x="142448" y="323361"/>
                  <a:pt x="150002" y="324799"/>
                  <a:pt x="157556" y="324799"/>
                </a:cubicBezTo>
                <a:cubicBezTo>
                  <a:pt x="197125" y="324799"/>
                  <a:pt x="249284" y="255386"/>
                  <a:pt x="249284" y="202876"/>
                </a:cubicBezTo>
                <a:cubicBezTo>
                  <a:pt x="249284" y="151086"/>
                  <a:pt x="226982" y="120874"/>
                  <a:pt x="187773" y="120874"/>
                </a:cubicBezTo>
                <a:cubicBezTo>
                  <a:pt x="175542" y="120874"/>
                  <a:pt x="169067" y="124111"/>
                  <a:pt x="161513" y="127348"/>
                </a:cubicBezTo>
                <a:cubicBezTo>
                  <a:pt x="154319" y="130945"/>
                  <a:pt x="145686" y="134901"/>
                  <a:pt x="132376" y="134901"/>
                </a:cubicBezTo>
                <a:cubicBezTo>
                  <a:pt x="119067" y="134901"/>
                  <a:pt x="110793" y="130945"/>
                  <a:pt x="102879" y="127348"/>
                </a:cubicBezTo>
                <a:cubicBezTo>
                  <a:pt x="96045" y="124111"/>
                  <a:pt x="89210" y="120874"/>
                  <a:pt x="76980" y="120874"/>
                </a:cubicBezTo>
                <a:close/>
                <a:moveTo>
                  <a:pt x="201442" y="15855"/>
                </a:moveTo>
                <a:cubicBezTo>
                  <a:pt x="187053" y="18373"/>
                  <a:pt x="170506" y="27724"/>
                  <a:pt x="157916" y="41750"/>
                </a:cubicBezTo>
                <a:cubicBezTo>
                  <a:pt x="144966" y="56136"/>
                  <a:pt x="137053" y="72681"/>
                  <a:pt x="136693" y="87426"/>
                </a:cubicBezTo>
                <a:cubicBezTo>
                  <a:pt x="162952" y="79874"/>
                  <a:pt x="196046" y="43189"/>
                  <a:pt x="201442" y="15855"/>
                </a:cubicBezTo>
                <a:close/>
                <a:moveTo>
                  <a:pt x="209356" y="30"/>
                </a:moveTo>
                <a:cubicBezTo>
                  <a:pt x="209716" y="30"/>
                  <a:pt x="209716" y="30"/>
                  <a:pt x="210075" y="30"/>
                </a:cubicBezTo>
                <a:cubicBezTo>
                  <a:pt x="210435" y="30"/>
                  <a:pt x="210795" y="390"/>
                  <a:pt x="210795" y="390"/>
                </a:cubicBezTo>
                <a:cubicBezTo>
                  <a:pt x="211514" y="390"/>
                  <a:pt x="211874" y="390"/>
                  <a:pt x="212593" y="749"/>
                </a:cubicBezTo>
                <a:cubicBezTo>
                  <a:pt x="212953" y="1109"/>
                  <a:pt x="213672" y="1469"/>
                  <a:pt x="214032" y="1828"/>
                </a:cubicBezTo>
                <a:cubicBezTo>
                  <a:pt x="214392" y="2188"/>
                  <a:pt x="214392" y="2188"/>
                  <a:pt x="214752" y="2188"/>
                </a:cubicBezTo>
                <a:cubicBezTo>
                  <a:pt x="215471" y="2907"/>
                  <a:pt x="215831" y="3627"/>
                  <a:pt x="216190" y="3986"/>
                </a:cubicBezTo>
                <a:cubicBezTo>
                  <a:pt x="216190" y="4346"/>
                  <a:pt x="216550" y="4706"/>
                  <a:pt x="216550" y="4706"/>
                </a:cubicBezTo>
                <a:cubicBezTo>
                  <a:pt x="216910" y="5425"/>
                  <a:pt x="216910" y="6144"/>
                  <a:pt x="217270" y="6504"/>
                </a:cubicBezTo>
                <a:cubicBezTo>
                  <a:pt x="217270" y="6864"/>
                  <a:pt x="217270" y="7223"/>
                  <a:pt x="217270" y="7583"/>
                </a:cubicBezTo>
                <a:cubicBezTo>
                  <a:pt x="217270" y="7583"/>
                  <a:pt x="217270" y="7943"/>
                  <a:pt x="217270" y="8302"/>
                </a:cubicBezTo>
                <a:cubicBezTo>
                  <a:pt x="217989" y="45706"/>
                  <a:pt x="170866" y="98576"/>
                  <a:pt x="133096" y="103971"/>
                </a:cubicBezTo>
                <a:lnTo>
                  <a:pt x="137772" y="119076"/>
                </a:lnTo>
                <a:cubicBezTo>
                  <a:pt x="144607" y="118357"/>
                  <a:pt x="149643" y="116199"/>
                  <a:pt x="155038" y="113681"/>
                </a:cubicBezTo>
                <a:cubicBezTo>
                  <a:pt x="163312" y="110085"/>
                  <a:pt x="172305" y="105769"/>
                  <a:pt x="187773" y="105769"/>
                </a:cubicBezTo>
                <a:cubicBezTo>
                  <a:pt x="235255" y="105769"/>
                  <a:pt x="264752" y="142814"/>
                  <a:pt x="264752" y="202876"/>
                </a:cubicBezTo>
                <a:cubicBezTo>
                  <a:pt x="264752" y="259702"/>
                  <a:pt x="209356" y="340265"/>
                  <a:pt x="157556" y="340265"/>
                </a:cubicBezTo>
                <a:cubicBezTo>
                  <a:pt x="148923" y="340265"/>
                  <a:pt x="140290" y="338826"/>
                  <a:pt x="132376" y="335949"/>
                </a:cubicBezTo>
                <a:cubicBezTo>
                  <a:pt x="124462" y="338826"/>
                  <a:pt x="115829" y="340265"/>
                  <a:pt x="107196" y="340265"/>
                </a:cubicBezTo>
                <a:cubicBezTo>
                  <a:pt x="55397" y="340265"/>
                  <a:pt x="0" y="259702"/>
                  <a:pt x="0" y="202876"/>
                </a:cubicBezTo>
                <a:cubicBezTo>
                  <a:pt x="0" y="143893"/>
                  <a:pt x="30216" y="105769"/>
                  <a:pt x="76980" y="105769"/>
                </a:cubicBezTo>
                <a:cubicBezTo>
                  <a:pt x="92448" y="105769"/>
                  <a:pt x="101440" y="110085"/>
                  <a:pt x="109714" y="113681"/>
                </a:cubicBezTo>
                <a:cubicBezTo>
                  <a:pt x="113671" y="115480"/>
                  <a:pt x="117268" y="116918"/>
                  <a:pt x="121585" y="118357"/>
                </a:cubicBezTo>
                <a:lnTo>
                  <a:pt x="100002" y="49303"/>
                </a:lnTo>
                <a:cubicBezTo>
                  <a:pt x="98922" y="45347"/>
                  <a:pt x="101081" y="41031"/>
                  <a:pt x="105038" y="39592"/>
                </a:cubicBezTo>
                <a:cubicBezTo>
                  <a:pt x="108995" y="38513"/>
                  <a:pt x="113671" y="40671"/>
                  <a:pt x="114750" y="44627"/>
                </a:cubicBezTo>
                <a:lnTo>
                  <a:pt x="123383" y="72321"/>
                </a:lnTo>
                <a:cubicBezTo>
                  <a:pt x="126980" y="58294"/>
                  <a:pt x="134894" y="43908"/>
                  <a:pt x="146405" y="31320"/>
                </a:cubicBezTo>
                <a:cubicBezTo>
                  <a:pt x="165111" y="11180"/>
                  <a:pt x="188492" y="-689"/>
                  <a:pt x="209356" y="30"/>
                </a:cubicBezTo>
                <a:close/>
              </a:path>
            </a:pathLst>
          </a:custGeom>
          <a:solidFill>
            <a:schemeClr val="accent4"/>
          </a:solidFill>
          <a:ln>
            <a:solidFill>
              <a:schemeClr val="accent4"/>
            </a:solidFill>
          </a:ln>
          <a:effectLst/>
        </p:spPr>
        <p:txBody>
          <a:bodyPr anchor="ctr"/>
          <a:lstStyle/>
          <a:p>
            <a:endParaRPr lang="en-US">
              <a:latin typeface="Raleway Light" panose="020B0403030101060003" pitchFamily="34" charset="77"/>
            </a:endParaRPr>
          </a:p>
        </p:txBody>
      </p:sp>
      <p:sp>
        <p:nvSpPr>
          <p:cNvPr id="72" name="Freeform 314">
            <a:extLst>
              <a:ext uri="{FF2B5EF4-FFF2-40B4-BE49-F238E27FC236}">
                <a16:creationId xmlns:a16="http://schemas.microsoft.com/office/drawing/2014/main" id="{D45ABE27-E713-44F2-97EF-4247039D575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252030" y="2624367"/>
            <a:ext cx="347979" cy="332162"/>
          </a:xfrm>
          <a:custGeom>
            <a:avLst/>
            <a:gdLst/>
            <a:ahLst/>
            <a:cxnLst/>
            <a:rect l="0" t="0" r="r" b="b"/>
            <a:pathLst>
              <a:path w="558440" h="533040">
                <a:moveTo>
                  <a:pt x="457020" y="419100"/>
                </a:moveTo>
                <a:cubicBezTo>
                  <a:pt x="470711" y="419100"/>
                  <a:pt x="482240" y="430468"/>
                  <a:pt x="482240" y="443967"/>
                </a:cubicBezTo>
                <a:cubicBezTo>
                  <a:pt x="482240" y="458177"/>
                  <a:pt x="470711" y="469545"/>
                  <a:pt x="457020" y="469545"/>
                </a:cubicBezTo>
                <a:cubicBezTo>
                  <a:pt x="443329" y="469545"/>
                  <a:pt x="431800" y="458177"/>
                  <a:pt x="431800" y="443967"/>
                </a:cubicBezTo>
                <a:cubicBezTo>
                  <a:pt x="431800" y="430468"/>
                  <a:pt x="443329" y="419100"/>
                  <a:pt x="457020" y="419100"/>
                </a:cubicBezTo>
                <a:close/>
                <a:moveTo>
                  <a:pt x="266520" y="381000"/>
                </a:moveTo>
                <a:cubicBezTo>
                  <a:pt x="280210" y="381000"/>
                  <a:pt x="291739" y="392368"/>
                  <a:pt x="291739" y="405867"/>
                </a:cubicBezTo>
                <a:cubicBezTo>
                  <a:pt x="291739" y="420077"/>
                  <a:pt x="280210" y="431445"/>
                  <a:pt x="266520" y="431445"/>
                </a:cubicBezTo>
                <a:cubicBezTo>
                  <a:pt x="252829" y="431445"/>
                  <a:pt x="241300" y="420077"/>
                  <a:pt x="241300" y="405867"/>
                </a:cubicBezTo>
                <a:cubicBezTo>
                  <a:pt x="241300" y="392368"/>
                  <a:pt x="252829" y="381000"/>
                  <a:pt x="266520" y="381000"/>
                </a:cubicBezTo>
                <a:close/>
                <a:moveTo>
                  <a:pt x="139167" y="254000"/>
                </a:moveTo>
                <a:cubicBezTo>
                  <a:pt x="153377" y="254000"/>
                  <a:pt x="164745" y="265090"/>
                  <a:pt x="164745" y="279758"/>
                </a:cubicBezTo>
                <a:cubicBezTo>
                  <a:pt x="164745" y="293352"/>
                  <a:pt x="153377" y="304442"/>
                  <a:pt x="139167" y="304442"/>
                </a:cubicBezTo>
                <a:cubicBezTo>
                  <a:pt x="125668" y="304442"/>
                  <a:pt x="114300" y="293352"/>
                  <a:pt x="114300" y="279758"/>
                </a:cubicBezTo>
                <a:cubicBezTo>
                  <a:pt x="114300" y="265090"/>
                  <a:pt x="125668" y="254000"/>
                  <a:pt x="139167" y="254000"/>
                </a:cubicBezTo>
                <a:close/>
                <a:moveTo>
                  <a:pt x="342542" y="228600"/>
                </a:moveTo>
                <a:cubicBezTo>
                  <a:pt x="370804" y="228600"/>
                  <a:pt x="393342" y="251298"/>
                  <a:pt x="393342" y="279760"/>
                </a:cubicBezTo>
                <a:cubicBezTo>
                  <a:pt x="393342" y="307142"/>
                  <a:pt x="370804" y="329840"/>
                  <a:pt x="342542" y="329840"/>
                </a:cubicBezTo>
                <a:cubicBezTo>
                  <a:pt x="314638" y="329840"/>
                  <a:pt x="292100" y="307142"/>
                  <a:pt x="292100" y="279760"/>
                </a:cubicBezTo>
                <a:cubicBezTo>
                  <a:pt x="292100" y="251298"/>
                  <a:pt x="314638" y="228600"/>
                  <a:pt x="342542" y="228600"/>
                </a:cubicBezTo>
                <a:close/>
                <a:moveTo>
                  <a:pt x="25203" y="177440"/>
                </a:moveTo>
                <a:lnTo>
                  <a:pt x="25203" y="329686"/>
                </a:lnTo>
                <a:cubicBezTo>
                  <a:pt x="53287" y="329686"/>
                  <a:pt x="76331" y="352721"/>
                  <a:pt x="76331" y="380794"/>
                </a:cubicBezTo>
                <a:cubicBezTo>
                  <a:pt x="76331" y="408868"/>
                  <a:pt x="53287" y="431903"/>
                  <a:pt x="25203" y="431903"/>
                </a:cubicBezTo>
                <a:lnTo>
                  <a:pt x="25203" y="495249"/>
                </a:lnTo>
                <a:cubicBezTo>
                  <a:pt x="25203" y="502087"/>
                  <a:pt x="31324" y="508206"/>
                  <a:pt x="38165" y="508206"/>
                </a:cubicBezTo>
                <a:lnTo>
                  <a:pt x="115936" y="508206"/>
                </a:lnTo>
                <a:cubicBezTo>
                  <a:pt x="122057" y="485891"/>
                  <a:pt x="141860" y="470054"/>
                  <a:pt x="165263" y="470054"/>
                </a:cubicBezTo>
                <a:cubicBezTo>
                  <a:pt x="189027" y="470054"/>
                  <a:pt x="208830" y="485891"/>
                  <a:pt x="214230" y="508206"/>
                </a:cubicBezTo>
                <a:lnTo>
                  <a:pt x="520635" y="508206"/>
                </a:lnTo>
                <a:cubicBezTo>
                  <a:pt x="528196" y="508206"/>
                  <a:pt x="533597" y="502087"/>
                  <a:pt x="533597" y="495249"/>
                </a:cubicBezTo>
                <a:lnTo>
                  <a:pt x="533597" y="316009"/>
                </a:lnTo>
                <a:cubicBezTo>
                  <a:pt x="511273" y="309890"/>
                  <a:pt x="495431" y="290095"/>
                  <a:pt x="495431" y="266700"/>
                </a:cubicBezTo>
                <a:cubicBezTo>
                  <a:pt x="495431" y="242945"/>
                  <a:pt x="511273" y="223150"/>
                  <a:pt x="533597" y="217031"/>
                </a:cubicBezTo>
                <a:lnTo>
                  <a:pt x="533597" y="177440"/>
                </a:lnTo>
                <a:lnTo>
                  <a:pt x="281920" y="177440"/>
                </a:lnTo>
                <a:cubicBezTo>
                  <a:pt x="275079" y="185718"/>
                  <a:pt x="265358" y="190397"/>
                  <a:pt x="253836" y="190397"/>
                </a:cubicBezTo>
                <a:cubicBezTo>
                  <a:pt x="243035" y="190397"/>
                  <a:pt x="233313" y="185718"/>
                  <a:pt x="225392" y="177440"/>
                </a:cubicBezTo>
                <a:lnTo>
                  <a:pt x="25203" y="177440"/>
                </a:lnTo>
                <a:close/>
                <a:moveTo>
                  <a:pt x="266520" y="101600"/>
                </a:moveTo>
                <a:cubicBezTo>
                  <a:pt x="280210" y="101600"/>
                  <a:pt x="291739" y="107885"/>
                  <a:pt x="291739" y="114909"/>
                </a:cubicBezTo>
                <a:cubicBezTo>
                  <a:pt x="291739" y="121933"/>
                  <a:pt x="280210" y="128217"/>
                  <a:pt x="266520" y="128217"/>
                </a:cubicBezTo>
                <a:cubicBezTo>
                  <a:pt x="252829" y="128217"/>
                  <a:pt x="241300" y="121933"/>
                  <a:pt x="241300" y="114909"/>
                </a:cubicBezTo>
                <a:cubicBezTo>
                  <a:pt x="241300" y="107885"/>
                  <a:pt x="252829" y="101600"/>
                  <a:pt x="266520" y="101600"/>
                </a:cubicBezTo>
                <a:close/>
                <a:moveTo>
                  <a:pt x="393521" y="76200"/>
                </a:moveTo>
                <a:cubicBezTo>
                  <a:pt x="413913" y="76200"/>
                  <a:pt x="431442" y="84746"/>
                  <a:pt x="431442" y="95072"/>
                </a:cubicBezTo>
                <a:cubicBezTo>
                  <a:pt x="431442" y="105754"/>
                  <a:pt x="413913" y="113944"/>
                  <a:pt x="393521" y="113944"/>
                </a:cubicBezTo>
                <a:cubicBezTo>
                  <a:pt x="372414" y="113944"/>
                  <a:pt x="355600" y="105754"/>
                  <a:pt x="355600" y="95072"/>
                </a:cubicBezTo>
                <a:cubicBezTo>
                  <a:pt x="355600" y="84746"/>
                  <a:pt x="372414" y="76200"/>
                  <a:pt x="393521" y="76200"/>
                </a:cubicBezTo>
                <a:close/>
                <a:moveTo>
                  <a:pt x="371213" y="25194"/>
                </a:moveTo>
                <a:lnTo>
                  <a:pt x="74530" y="152246"/>
                </a:lnTo>
                <a:lnTo>
                  <a:pt x="232593" y="152246"/>
                </a:lnTo>
                <a:cubicBezTo>
                  <a:pt x="236914" y="152246"/>
                  <a:pt x="240874" y="154405"/>
                  <a:pt x="243035" y="158365"/>
                </a:cubicBezTo>
                <a:cubicBezTo>
                  <a:pt x="247715" y="166643"/>
                  <a:pt x="260677" y="166643"/>
                  <a:pt x="264278" y="158365"/>
                </a:cubicBezTo>
                <a:cubicBezTo>
                  <a:pt x="266798" y="154405"/>
                  <a:pt x="271119" y="152246"/>
                  <a:pt x="275799" y="152246"/>
                </a:cubicBezTo>
                <a:lnTo>
                  <a:pt x="532516" y="152246"/>
                </a:lnTo>
                <a:cubicBezTo>
                  <a:pt x="524955" y="82062"/>
                  <a:pt x="455825" y="26634"/>
                  <a:pt x="371213" y="25194"/>
                </a:cubicBezTo>
                <a:close/>
                <a:moveTo>
                  <a:pt x="367973" y="0"/>
                </a:moveTo>
                <a:cubicBezTo>
                  <a:pt x="473108" y="0"/>
                  <a:pt x="558440" y="73783"/>
                  <a:pt x="558440" y="165203"/>
                </a:cubicBezTo>
                <a:lnTo>
                  <a:pt x="558440" y="228549"/>
                </a:lnTo>
                <a:cubicBezTo>
                  <a:pt x="558440" y="235387"/>
                  <a:pt x="553399" y="241506"/>
                  <a:pt x="546558" y="241506"/>
                </a:cubicBezTo>
                <a:cubicBezTo>
                  <a:pt x="531796" y="241506"/>
                  <a:pt x="520635" y="252663"/>
                  <a:pt x="520635" y="266700"/>
                </a:cubicBezTo>
                <a:cubicBezTo>
                  <a:pt x="520635" y="280377"/>
                  <a:pt x="531796" y="291535"/>
                  <a:pt x="546558" y="291535"/>
                </a:cubicBezTo>
                <a:cubicBezTo>
                  <a:pt x="553399" y="291535"/>
                  <a:pt x="558440" y="297653"/>
                  <a:pt x="558440" y="304492"/>
                </a:cubicBezTo>
                <a:lnTo>
                  <a:pt x="558440" y="495249"/>
                </a:lnTo>
                <a:cubicBezTo>
                  <a:pt x="558440" y="516484"/>
                  <a:pt x="541878" y="533040"/>
                  <a:pt x="520635" y="533040"/>
                </a:cubicBezTo>
                <a:lnTo>
                  <a:pt x="203429" y="533040"/>
                </a:lnTo>
                <a:cubicBezTo>
                  <a:pt x="195868" y="533040"/>
                  <a:pt x="190467" y="528001"/>
                  <a:pt x="190467" y="520083"/>
                </a:cubicBezTo>
                <a:cubicBezTo>
                  <a:pt x="190467" y="506406"/>
                  <a:pt x="178945" y="495249"/>
                  <a:pt x="165263" y="495249"/>
                </a:cubicBezTo>
                <a:cubicBezTo>
                  <a:pt x="150861" y="495249"/>
                  <a:pt x="139340" y="506406"/>
                  <a:pt x="139340" y="520083"/>
                </a:cubicBezTo>
                <a:cubicBezTo>
                  <a:pt x="139340" y="528001"/>
                  <a:pt x="133939" y="533040"/>
                  <a:pt x="127098" y="533040"/>
                </a:cubicBezTo>
                <a:lnTo>
                  <a:pt x="38165" y="533040"/>
                </a:lnTo>
                <a:cubicBezTo>
                  <a:pt x="16922" y="533040"/>
                  <a:pt x="0" y="516484"/>
                  <a:pt x="0" y="495249"/>
                </a:cubicBezTo>
                <a:lnTo>
                  <a:pt x="0" y="416786"/>
                </a:lnTo>
                <a:cubicBezTo>
                  <a:pt x="0" y="412827"/>
                  <a:pt x="2160" y="408148"/>
                  <a:pt x="5401" y="405989"/>
                </a:cubicBezTo>
                <a:cubicBezTo>
                  <a:pt x="8281" y="403829"/>
                  <a:pt x="12962" y="402750"/>
                  <a:pt x="16922" y="404549"/>
                </a:cubicBezTo>
                <a:cubicBezTo>
                  <a:pt x="34925" y="411388"/>
                  <a:pt x="51127" y="397711"/>
                  <a:pt x="51127" y="380794"/>
                </a:cubicBezTo>
                <a:cubicBezTo>
                  <a:pt x="51127" y="363878"/>
                  <a:pt x="34925" y="350201"/>
                  <a:pt x="16922" y="357040"/>
                </a:cubicBezTo>
                <a:cubicBezTo>
                  <a:pt x="12962" y="358839"/>
                  <a:pt x="8281" y="358120"/>
                  <a:pt x="5401" y="355600"/>
                </a:cubicBezTo>
                <a:cubicBezTo>
                  <a:pt x="2160" y="353441"/>
                  <a:pt x="0" y="348762"/>
                  <a:pt x="0" y="345162"/>
                </a:cubicBezTo>
                <a:lnTo>
                  <a:pt x="0" y="165203"/>
                </a:lnTo>
                <a:cubicBezTo>
                  <a:pt x="0" y="159804"/>
                  <a:pt x="2880" y="155485"/>
                  <a:pt x="7561" y="152966"/>
                </a:cubicBezTo>
                <a:lnTo>
                  <a:pt x="363652" y="720"/>
                </a:lnTo>
                <a:cubicBezTo>
                  <a:pt x="365093" y="0"/>
                  <a:pt x="366533" y="0"/>
                  <a:pt x="367973" y="0"/>
                </a:cubicBezTo>
                <a:close/>
              </a:path>
            </a:pathLst>
          </a:custGeom>
          <a:solidFill>
            <a:schemeClr val="accent4"/>
          </a:solidFill>
          <a:ln>
            <a:solidFill>
              <a:schemeClr val="accent4"/>
            </a:solidFill>
          </a:ln>
          <a:effectLst/>
        </p:spPr>
        <p:txBody>
          <a:bodyPr anchor="ctr"/>
          <a:lstStyle/>
          <a:p>
            <a:endParaRPr lang="en-US">
              <a:latin typeface="Source Sans Pro Light" panose="020B0403030403020204" pitchFamily="34" charset="0"/>
            </a:endParaRPr>
          </a:p>
        </p:txBody>
      </p:sp>
      <p:sp>
        <p:nvSpPr>
          <p:cNvPr id="73" name="Freeform 400">
            <a:extLst>
              <a:ext uri="{FF2B5EF4-FFF2-40B4-BE49-F238E27FC236}">
                <a16:creationId xmlns:a16="http://schemas.microsoft.com/office/drawing/2014/main" id="{24C7D52C-D181-4839-BAE1-8432B7F6EB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48569" y="2582600"/>
            <a:ext cx="409973" cy="373929"/>
          </a:xfrm>
          <a:custGeom>
            <a:avLst/>
            <a:gdLst/>
            <a:ahLst/>
            <a:cxnLst/>
            <a:rect l="0" t="0" r="r" b="b"/>
            <a:pathLst>
              <a:path w="430820" h="293128">
                <a:moveTo>
                  <a:pt x="20920" y="248804"/>
                </a:moveTo>
                <a:cubicBezTo>
                  <a:pt x="29916" y="261777"/>
                  <a:pt x="40351" y="269705"/>
                  <a:pt x="54384" y="274029"/>
                </a:cubicBezTo>
                <a:cubicBezTo>
                  <a:pt x="60861" y="275831"/>
                  <a:pt x="67698" y="277272"/>
                  <a:pt x="75974" y="277633"/>
                </a:cubicBezTo>
                <a:lnTo>
                  <a:pt x="355206" y="277633"/>
                </a:lnTo>
                <a:cubicBezTo>
                  <a:pt x="374277" y="276552"/>
                  <a:pt x="387950" y="271146"/>
                  <a:pt x="399105" y="261417"/>
                </a:cubicBezTo>
                <a:cubicBezTo>
                  <a:pt x="403063" y="257813"/>
                  <a:pt x="406662" y="253489"/>
                  <a:pt x="409540" y="248804"/>
                </a:cubicBezTo>
                <a:lnTo>
                  <a:pt x="381833" y="248804"/>
                </a:lnTo>
                <a:cubicBezTo>
                  <a:pt x="381833" y="248804"/>
                  <a:pt x="381833" y="248804"/>
                  <a:pt x="381473" y="248804"/>
                </a:cubicBezTo>
                <a:lnTo>
                  <a:pt x="49347" y="248804"/>
                </a:lnTo>
                <a:lnTo>
                  <a:pt x="20920" y="248804"/>
                </a:lnTo>
                <a:close/>
                <a:moveTo>
                  <a:pt x="196785" y="206175"/>
                </a:moveTo>
                <a:cubicBezTo>
                  <a:pt x="200815" y="206175"/>
                  <a:pt x="204112" y="209390"/>
                  <a:pt x="204112" y="213319"/>
                </a:cubicBezTo>
                <a:cubicBezTo>
                  <a:pt x="204112" y="216891"/>
                  <a:pt x="200815" y="220106"/>
                  <a:pt x="196785" y="220106"/>
                </a:cubicBezTo>
                <a:cubicBezTo>
                  <a:pt x="193121" y="220106"/>
                  <a:pt x="190190" y="216891"/>
                  <a:pt x="190190" y="213319"/>
                </a:cubicBezTo>
                <a:cubicBezTo>
                  <a:pt x="190190" y="209390"/>
                  <a:pt x="193121" y="206175"/>
                  <a:pt x="196785" y="206175"/>
                </a:cubicBezTo>
                <a:close/>
                <a:moveTo>
                  <a:pt x="262239" y="191888"/>
                </a:moveTo>
                <a:cubicBezTo>
                  <a:pt x="265902" y="191888"/>
                  <a:pt x="269199" y="195185"/>
                  <a:pt x="269199" y="199215"/>
                </a:cubicBezTo>
                <a:cubicBezTo>
                  <a:pt x="269199" y="202878"/>
                  <a:pt x="265902" y="205809"/>
                  <a:pt x="262239" y="205809"/>
                </a:cubicBezTo>
                <a:cubicBezTo>
                  <a:pt x="258209" y="205809"/>
                  <a:pt x="255278" y="202878"/>
                  <a:pt x="255278" y="199215"/>
                </a:cubicBezTo>
                <a:cubicBezTo>
                  <a:pt x="255278" y="195185"/>
                  <a:pt x="258209" y="191888"/>
                  <a:pt x="262239" y="191888"/>
                </a:cubicBezTo>
                <a:close/>
                <a:moveTo>
                  <a:pt x="159051" y="183950"/>
                </a:moveTo>
                <a:cubicBezTo>
                  <a:pt x="162715" y="183950"/>
                  <a:pt x="166012" y="187165"/>
                  <a:pt x="166012" y="191094"/>
                </a:cubicBezTo>
                <a:cubicBezTo>
                  <a:pt x="166012" y="194666"/>
                  <a:pt x="162715" y="197881"/>
                  <a:pt x="159051" y="197881"/>
                </a:cubicBezTo>
                <a:cubicBezTo>
                  <a:pt x="155021" y="197881"/>
                  <a:pt x="152090" y="194666"/>
                  <a:pt x="152090" y="191094"/>
                </a:cubicBezTo>
                <a:cubicBezTo>
                  <a:pt x="152090" y="187165"/>
                  <a:pt x="155021" y="183950"/>
                  <a:pt x="159051" y="183950"/>
                </a:cubicBezTo>
                <a:close/>
                <a:moveTo>
                  <a:pt x="177088" y="163040"/>
                </a:moveTo>
                <a:cubicBezTo>
                  <a:pt x="165573" y="163040"/>
                  <a:pt x="156937" y="168445"/>
                  <a:pt x="153699" y="170968"/>
                </a:cubicBezTo>
                <a:cubicBezTo>
                  <a:pt x="146862" y="175652"/>
                  <a:pt x="140744" y="181418"/>
                  <a:pt x="136426" y="188265"/>
                </a:cubicBezTo>
                <a:cubicBezTo>
                  <a:pt x="135347" y="190427"/>
                  <a:pt x="132828" y="194391"/>
                  <a:pt x="130309" y="199436"/>
                </a:cubicBezTo>
                <a:cubicBezTo>
                  <a:pt x="128510" y="203039"/>
                  <a:pt x="124552" y="204841"/>
                  <a:pt x="120594" y="203039"/>
                </a:cubicBezTo>
                <a:cubicBezTo>
                  <a:pt x="116276" y="201598"/>
                  <a:pt x="111598" y="200877"/>
                  <a:pt x="106560" y="200877"/>
                </a:cubicBezTo>
                <a:cubicBezTo>
                  <a:pt x="94686" y="200877"/>
                  <a:pt x="86410" y="205922"/>
                  <a:pt x="83171" y="208445"/>
                </a:cubicBezTo>
                <a:cubicBezTo>
                  <a:pt x="76334" y="213129"/>
                  <a:pt x="70217" y="219255"/>
                  <a:pt x="65899" y="225742"/>
                </a:cubicBezTo>
                <a:cubicBezTo>
                  <a:pt x="65179" y="227183"/>
                  <a:pt x="63380" y="230066"/>
                  <a:pt x="61581" y="233669"/>
                </a:cubicBezTo>
                <a:lnTo>
                  <a:pt x="369239" y="233669"/>
                </a:lnTo>
                <a:cubicBezTo>
                  <a:pt x="367440" y="230426"/>
                  <a:pt x="365641" y="227904"/>
                  <a:pt x="364561" y="225742"/>
                </a:cubicBezTo>
                <a:cubicBezTo>
                  <a:pt x="359883" y="218895"/>
                  <a:pt x="354126" y="213129"/>
                  <a:pt x="347649" y="208805"/>
                </a:cubicBezTo>
                <a:cubicBezTo>
                  <a:pt x="340452" y="203039"/>
                  <a:pt x="332896" y="200877"/>
                  <a:pt x="324260" y="200877"/>
                </a:cubicBezTo>
                <a:cubicBezTo>
                  <a:pt x="315984" y="200877"/>
                  <a:pt x="307348" y="203400"/>
                  <a:pt x="300871" y="208445"/>
                </a:cubicBezTo>
                <a:cubicBezTo>
                  <a:pt x="297632" y="210967"/>
                  <a:pt x="291875" y="209886"/>
                  <a:pt x="289716" y="205922"/>
                </a:cubicBezTo>
                <a:cubicBezTo>
                  <a:pt x="288277" y="203039"/>
                  <a:pt x="286837" y="201238"/>
                  <a:pt x="286118" y="199796"/>
                </a:cubicBezTo>
                <a:cubicBezTo>
                  <a:pt x="281080" y="192589"/>
                  <a:pt x="275323" y="186824"/>
                  <a:pt x="269205" y="182859"/>
                </a:cubicBezTo>
                <a:cubicBezTo>
                  <a:pt x="267766" y="181778"/>
                  <a:pt x="267046" y="181058"/>
                  <a:pt x="266327" y="180697"/>
                </a:cubicBezTo>
                <a:cubicBezTo>
                  <a:pt x="266327" y="180697"/>
                  <a:pt x="265967" y="180697"/>
                  <a:pt x="265607" y="180337"/>
                </a:cubicBezTo>
                <a:cubicBezTo>
                  <a:pt x="262728" y="178535"/>
                  <a:pt x="259490" y="177094"/>
                  <a:pt x="256251" y="176013"/>
                </a:cubicBezTo>
                <a:cubicBezTo>
                  <a:pt x="256251" y="176013"/>
                  <a:pt x="256251" y="176013"/>
                  <a:pt x="255892" y="176013"/>
                </a:cubicBezTo>
                <a:cubicBezTo>
                  <a:pt x="252653" y="175292"/>
                  <a:pt x="249055" y="174571"/>
                  <a:pt x="245456" y="174571"/>
                </a:cubicBezTo>
                <a:cubicBezTo>
                  <a:pt x="234302" y="174571"/>
                  <a:pt x="226025" y="179256"/>
                  <a:pt x="222427" y="182139"/>
                </a:cubicBezTo>
                <a:cubicBezTo>
                  <a:pt x="220988" y="183220"/>
                  <a:pt x="219548" y="183580"/>
                  <a:pt x="218109" y="183580"/>
                </a:cubicBezTo>
                <a:lnTo>
                  <a:pt x="217749" y="183580"/>
                </a:lnTo>
                <a:cubicBezTo>
                  <a:pt x="217749" y="183580"/>
                  <a:pt x="217389" y="183580"/>
                  <a:pt x="217030" y="183580"/>
                </a:cubicBezTo>
                <a:cubicBezTo>
                  <a:pt x="216310" y="183580"/>
                  <a:pt x="215950" y="183580"/>
                  <a:pt x="215230" y="183220"/>
                </a:cubicBezTo>
                <a:cubicBezTo>
                  <a:pt x="214871" y="183220"/>
                  <a:pt x="214511" y="183220"/>
                  <a:pt x="214151" y="182859"/>
                </a:cubicBezTo>
                <a:cubicBezTo>
                  <a:pt x="213431" y="182499"/>
                  <a:pt x="212352" y="181778"/>
                  <a:pt x="211632" y="181058"/>
                </a:cubicBezTo>
                <a:cubicBezTo>
                  <a:pt x="208753" y="177094"/>
                  <a:pt x="204795" y="173851"/>
                  <a:pt x="200837" y="170968"/>
                </a:cubicBezTo>
                <a:cubicBezTo>
                  <a:pt x="195440" y="167004"/>
                  <a:pt x="190042" y="164842"/>
                  <a:pt x="184285" y="163761"/>
                </a:cubicBezTo>
                <a:cubicBezTo>
                  <a:pt x="181766" y="163040"/>
                  <a:pt x="179607" y="163040"/>
                  <a:pt x="177088" y="163040"/>
                </a:cubicBezTo>
                <a:close/>
                <a:moveTo>
                  <a:pt x="237180" y="124122"/>
                </a:moveTo>
                <a:cubicBezTo>
                  <a:pt x="235021" y="124842"/>
                  <a:pt x="233942" y="126284"/>
                  <a:pt x="232502" y="128806"/>
                </a:cubicBezTo>
                <a:cubicBezTo>
                  <a:pt x="230703" y="131689"/>
                  <a:pt x="228184" y="136013"/>
                  <a:pt x="222427" y="138536"/>
                </a:cubicBezTo>
                <a:cubicBezTo>
                  <a:pt x="217749" y="140698"/>
                  <a:pt x="212712" y="140698"/>
                  <a:pt x="208034" y="139977"/>
                </a:cubicBezTo>
                <a:cubicBezTo>
                  <a:pt x="206235" y="139617"/>
                  <a:pt x="205515" y="138536"/>
                  <a:pt x="201917" y="139977"/>
                </a:cubicBezTo>
                <a:cubicBezTo>
                  <a:pt x="197239" y="142139"/>
                  <a:pt x="194360" y="145383"/>
                  <a:pt x="193640" y="150067"/>
                </a:cubicBezTo>
                <a:cubicBezTo>
                  <a:pt x="194720" y="150428"/>
                  <a:pt x="195799" y="151148"/>
                  <a:pt x="197239" y="151509"/>
                </a:cubicBezTo>
                <a:cubicBezTo>
                  <a:pt x="197958" y="151869"/>
                  <a:pt x="199038" y="152590"/>
                  <a:pt x="199758" y="152950"/>
                </a:cubicBezTo>
                <a:cubicBezTo>
                  <a:pt x="203356" y="154391"/>
                  <a:pt x="206235" y="156193"/>
                  <a:pt x="209473" y="158355"/>
                </a:cubicBezTo>
                <a:cubicBezTo>
                  <a:pt x="212712" y="160878"/>
                  <a:pt x="215950" y="163040"/>
                  <a:pt x="219189" y="166283"/>
                </a:cubicBezTo>
                <a:cubicBezTo>
                  <a:pt x="225306" y="162680"/>
                  <a:pt x="234302" y="159076"/>
                  <a:pt x="245456" y="159076"/>
                </a:cubicBezTo>
                <a:cubicBezTo>
                  <a:pt x="248695" y="159076"/>
                  <a:pt x="251933" y="159436"/>
                  <a:pt x="254812" y="160157"/>
                </a:cubicBezTo>
                <a:cubicBezTo>
                  <a:pt x="255532" y="160157"/>
                  <a:pt x="256251" y="160517"/>
                  <a:pt x="257691" y="160517"/>
                </a:cubicBezTo>
                <a:cubicBezTo>
                  <a:pt x="259490" y="161238"/>
                  <a:pt x="261649" y="161599"/>
                  <a:pt x="263808" y="162680"/>
                </a:cubicBezTo>
                <a:cubicBezTo>
                  <a:pt x="264528" y="162680"/>
                  <a:pt x="264887" y="162680"/>
                  <a:pt x="265607" y="163040"/>
                </a:cubicBezTo>
                <a:cubicBezTo>
                  <a:pt x="267046" y="152229"/>
                  <a:pt x="263088" y="142139"/>
                  <a:pt x="261649" y="138536"/>
                </a:cubicBezTo>
                <a:cubicBezTo>
                  <a:pt x="258410" y="131329"/>
                  <a:pt x="249055" y="118356"/>
                  <a:pt x="237180" y="124122"/>
                </a:cubicBezTo>
                <a:close/>
                <a:moveTo>
                  <a:pt x="220628" y="19259"/>
                </a:moveTo>
                <a:cubicBezTo>
                  <a:pt x="212352" y="25385"/>
                  <a:pt x="204795" y="36196"/>
                  <a:pt x="200837" y="49168"/>
                </a:cubicBezTo>
                <a:cubicBezTo>
                  <a:pt x="196519" y="62501"/>
                  <a:pt x="196519" y="75474"/>
                  <a:pt x="199758" y="85564"/>
                </a:cubicBezTo>
                <a:cubicBezTo>
                  <a:pt x="214151" y="71150"/>
                  <a:pt x="224586" y="39078"/>
                  <a:pt x="220628" y="19259"/>
                </a:cubicBezTo>
                <a:close/>
                <a:moveTo>
                  <a:pt x="223507" y="160"/>
                </a:moveTo>
                <a:cubicBezTo>
                  <a:pt x="224226" y="160"/>
                  <a:pt x="224586" y="160"/>
                  <a:pt x="224946" y="160"/>
                </a:cubicBezTo>
                <a:cubicBezTo>
                  <a:pt x="225666" y="-200"/>
                  <a:pt x="226025" y="160"/>
                  <a:pt x="226745" y="160"/>
                </a:cubicBezTo>
                <a:cubicBezTo>
                  <a:pt x="227105" y="160"/>
                  <a:pt x="227465" y="160"/>
                  <a:pt x="227825" y="521"/>
                </a:cubicBezTo>
                <a:cubicBezTo>
                  <a:pt x="228184" y="521"/>
                  <a:pt x="228904" y="881"/>
                  <a:pt x="229264" y="1241"/>
                </a:cubicBezTo>
                <a:cubicBezTo>
                  <a:pt x="229624" y="1602"/>
                  <a:pt x="229984" y="1602"/>
                  <a:pt x="230343" y="1962"/>
                </a:cubicBezTo>
                <a:cubicBezTo>
                  <a:pt x="230703" y="2322"/>
                  <a:pt x="231063" y="2683"/>
                  <a:pt x="231423" y="3403"/>
                </a:cubicBezTo>
                <a:cubicBezTo>
                  <a:pt x="231423" y="3403"/>
                  <a:pt x="231783" y="3764"/>
                  <a:pt x="232143" y="4124"/>
                </a:cubicBezTo>
                <a:cubicBezTo>
                  <a:pt x="232143" y="4124"/>
                  <a:pt x="232143" y="4484"/>
                  <a:pt x="232502" y="4845"/>
                </a:cubicBezTo>
                <a:cubicBezTo>
                  <a:pt x="245097" y="31151"/>
                  <a:pt x="228904" y="84123"/>
                  <a:pt x="204076" y="101780"/>
                </a:cubicBezTo>
                <a:lnTo>
                  <a:pt x="219908" y="119798"/>
                </a:lnTo>
                <a:cubicBezTo>
                  <a:pt x="222067" y="116554"/>
                  <a:pt x="224946" y="112590"/>
                  <a:pt x="230343" y="110068"/>
                </a:cubicBezTo>
                <a:cubicBezTo>
                  <a:pt x="247975" y="102140"/>
                  <a:pt x="265967" y="110789"/>
                  <a:pt x="275682" y="132410"/>
                </a:cubicBezTo>
                <a:cubicBezTo>
                  <a:pt x="281440" y="145022"/>
                  <a:pt x="282519" y="159076"/>
                  <a:pt x="278921" y="170968"/>
                </a:cubicBezTo>
                <a:cubicBezTo>
                  <a:pt x="286477" y="176013"/>
                  <a:pt x="293314" y="182859"/>
                  <a:pt x="298712" y="191148"/>
                </a:cubicBezTo>
                <a:cubicBezTo>
                  <a:pt x="298712" y="191508"/>
                  <a:pt x="299072" y="191508"/>
                  <a:pt x="299072" y="191508"/>
                </a:cubicBezTo>
                <a:cubicBezTo>
                  <a:pt x="306628" y="187544"/>
                  <a:pt x="315264" y="185382"/>
                  <a:pt x="324260" y="185382"/>
                </a:cubicBezTo>
                <a:cubicBezTo>
                  <a:pt x="336494" y="185382"/>
                  <a:pt x="346929" y="188986"/>
                  <a:pt x="356645" y="196193"/>
                </a:cubicBezTo>
                <a:cubicBezTo>
                  <a:pt x="364561" y="201598"/>
                  <a:pt x="371758" y="208805"/>
                  <a:pt x="377515" y="217454"/>
                </a:cubicBezTo>
                <a:cubicBezTo>
                  <a:pt x="378955" y="219616"/>
                  <a:pt x="382553" y="225381"/>
                  <a:pt x="386151" y="233669"/>
                </a:cubicBezTo>
                <a:lnTo>
                  <a:pt x="423214" y="233669"/>
                </a:lnTo>
                <a:cubicBezTo>
                  <a:pt x="425733" y="233669"/>
                  <a:pt x="428252" y="235111"/>
                  <a:pt x="429691" y="237273"/>
                </a:cubicBezTo>
                <a:cubicBezTo>
                  <a:pt x="431130" y="239435"/>
                  <a:pt x="431130" y="242318"/>
                  <a:pt x="430051" y="244840"/>
                </a:cubicBezTo>
                <a:cubicBezTo>
                  <a:pt x="423934" y="256372"/>
                  <a:pt x="417097" y="265381"/>
                  <a:pt x="409181" y="272588"/>
                </a:cubicBezTo>
                <a:cubicBezTo>
                  <a:pt x="395867" y="284840"/>
                  <a:pt x="378595" y="291686"/>
                  <a:pt x="356285" y="293128"/>
                </a:cubicBezTo>
                <a:cubicBezTo>
                  <a:pt x="355925" y="293128"/>
                  <a:pt x="355925" y="293128"/>
                  <a:pt x="355565" y="293128"/>
                </a:cubicBezTo>
                <a:lnTo>
                  <a:pt x="75255" y="293128"/>
                </a:lnTo>
                <a:cubicBezTo>
                  <a:pt x="65539" y="292407"/>
                  <a:pt x="57263" y="290966"/>
                  <a:pt x="50066" y="288443"/>
                </a:cubicBezTo>
                <a:cubicBezTo>
                  <a:pt x="28476" y="281957"/>
                  <a:pt x="12644" y="267903"/>
                  <a:pt x="769" y="244840"/>
                </a:cubicBezTo>
                <a:cubicBezTo>
                  <a:pt x="-310" y="242318"/>
                  <a:pt x="-310" y="239435"/>
                  <a:pt x="1129" y="237273"/>
                </a:cubicBezTo>
                <a:cubicBezTo>
                  <a:pt x="2568" y="235111"/>
                  <a:pt x="5087" y="233669"/>
                  <a:pt x="7606" y="233669"/>
                </a:cubicBezTo>
                <a:lnTo>
                  <a:pt x="44309" y="233669"/>
                </a:lnTo>
                <a:cubicBezTo>
                  <a:pt x="47907" y="226102"/>
                  <a:pt x="51146" y="220336"/>
                  <a:pt x="53305" y="217093"/>
                </a:cubicBezTo>
                <a:cubicBezTo>
                  <a:pt x="58343" y="208805"/>
                  <a:pt x="65899" y="201598"/>
                  <a:pt x="74175" y="195832"/>
                </a:cubicBezTo>
                <a:cubicBezTo>
                  <a:pt x="86050" y="186463"/>
                  <a:pt x="104401" y="182859"/>
                  <a:pt x="119514" y="186824"/>
                </a:cubicBezTo>
                <a:cubicBezTo>
                  <a:pt x="121313" y="183940"/>
                  <a:pt x="122753" y="181418"/>
                  <a:pt x="123832" y="179616"/>
                </a:cubicBezTo>
                <a:cubicBezTo>
                  <a:pt x="129230" y="171688"/>
                  <a:pt x="136426" y="163761"/>
                  <a:pt x="145062" y="157995"/>
                </a:cubicBezTo>
                <a:cubicBezTo>
                  <a:pt x="150100" y="154391"/>
                  <a:pt x="161615" y="147545"/>
                  <a:pt x="177088" y="147545"/>
                </a:cubicBezTo>
                <a:cubicBezTo>
                  <a:pt x="177808" y="147545"/>
                  <a:pt x="178168" y="147545"/>
                  <a:pt x="178527" y="147545"/>
                </a:cubicBezTo>
                <a:cubicBezTo>
                  <a:pt x="180327" y="138176"/>
                  <a:pt x="186444" y="130248"/>
                  <a:pt x="195440" y="125924"/>
                </a:cubicBezTo>
                <a:cubicBezTo>
                  <a:pt x="197958" y="124842"/>
                  <a:pt x="200837" y="124482"/>
                  <a:pt x="203716" y="124482"/>
                </a:cubicBezTo>
                <a:lnTo>
                  <a:pt x="152979" y="67546"/>
                </a:lnTo>
                <a:cubicBezTo>
                  <a:pt x="150100" y="64303"/>
                  <a:pt x="150460" y="59619"/>
                  <a:pt x="153699" y="56375"/>
                </a:cubicBezTo>
                <a:cubicBezTo>
                  <a:pt x="156578" y="53853"/>
                  <a:pt x="161615" y="53853"/>
                  <a:pt x="164494" y="57096"/>
                </a:cubicBezTo>
                <a:lnTo>
                  <a:pt x="182486" y="77636"/>
                </a:lnTo>
                <a:cubicBezTo>
                  <a:pt x="181406" y="67186"/>
                  <a:pt x="182486" y="56015"/>
                  <a:pt x="186084" y="44844"/>
                </a:cubicBezTo>
                <a:cubicBezTo>
                  <a:pt x="192921" y="23583"/>
                  <a:pt x="205875" y="7367"/>
                  <a:pt x="221707" y="521"/>
                </a:cubicBezTo>
                <a:cubicBezTo>
                  <a:pt x="222067" y="521"/>
                  <a:pt x="222427" y="521"/>
                  <a:pt x="222427" y="521"/>
                </a:cubicBezTo>
                <a:cubicBezTo>
                  <a:pt x="222787" y="160"/>
                  <a:pt x="223147" y="160"/>
                  <a:pt x="223507" y="160"/>
                </a:cubicBezTo>
                <a:close/>
              </a:path>
            </a:pathLst>
          </a:custGeom>
          <a:solidFill>
            <a:schemeClr val="accent4"/>
          </a:solidFill>
          <a:ln>
            <a:solidFill>
              <a:schemeClr val="accent4"/>
            </a:solidFill>
          </a:ln>
          <a:effectLst/>
        </p:spPr>
        <p:txBody>
          <a:bodyPr anchor="ctr"/>
          <a:lstStyle/>
          <a:p>
            <a:endParaRPr lang="en-US">
              <a:latin typeface="Open Sans Light" panose="020B0306030504020204" pitchFamily="34" charset="0"/>
            </a:endParaRPr>
          </a:p>
        </p:txBody>
      </p:sp>
      <p:sp>
        <p:nvSpPr>
          <p:cNvPr id="74" name="Freeform 261">
            <a:extLst>
              <a:ext uri="{FF2B5EF4-FFF2-40B4-BE49-F238E27FC236}">
                <a16:creationId xmlns:a16="http://schemas.microsoft.com/office/drawing/2014/main" id="{19B61D20-59F9-4902-B562-97CFE5F7FD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99338" y="2187679"/>
            <a:ext cx="424677" cy="317569"/>
          </a:xfrm>
          <a:custGeom>
            <a:avLst/>
            <a:gdLst>
              <a:gd name="T0" fmla="*/ 27646634 w 1106"/>
              <a:gd name="T1" fmla="*/ 6623893 h 881"/>
              <a:gd name="T2" fmla="*/ 28295846 w 1106"/>
              <a:gd name="T3" fmla="*/ 8701879 h 881"/>
              <a:gd name="T4" fmla="*/ 29723608 w 1106"/>
              <a:gd name="T5" fmla="*/ 31300599 h 881"/>
              <a:gd name="T6" fmla="*/ 22454739 w 1106"/>
              <a:gd name="T7" fmla="*/ 8312301 h 881"/>
              <a:gd name="T8" fmla="*/ 33747137 w 1106"/>
              <a:gd name="T9" fmla="*/ 92733065 h 881"/>
              <a:gd name="T10" fmla="*/ 6879054 w 1106"/>
              <a:gd name="T11" fmla="*/ 47405525 h 881"/>
              <a:gd name="T12" fmla="*/ 34266291 w 1106"/>
              <a:gd name="T13" fmla="*/ 35326830 h 881"/>
              <a:gd name="T14" fmla="*/ 35434656 w 1106"/>
              <a:gd name="T15" fmla="*/ 34807154 h 881"/>
              <a:gd name="T16" fmla="*/ 72167016 w 1106"/>
              <a:gd name="T17" fmla="*/ 48704356 h 881"/>
              <a:gd name="T18" fmla="*/ 84108267 w 1106"/>
              <a:gd name="T19" fmla="*/ 48054940 h 881"/>
              <a:gd name="T20" fmla="*/ 84108267 w 1106"/>
              <a:gd name="T21" fmla="*/ 48054940 h 881"/>
              <a:gd name="T22" fmla="*/ 105135243 w 1106"/>
              <a:gd name="T23" fmla="*/ 101175105 h 881"/>
              <a:gd name="T24" fmla="*/ 36732360 w 1106"/>
              <a:gd name="T25" fmla="*/ 100136112 h 881"/>
              <a:gd name="T26" fmla="*/ 57759697 w 1106"/>
              <a:gd name="T27" fmla="*/ 47535264 h 881"/>
              <a:gd name="T28" fmla="*/ 58148792 w 1106"/>
              <a:gd name="T29" fmla="*/ 46756110 h 881"/>
              <a:gd name="T30" fmla="*/ 107601313 w 1106"/>
              <a:gd name="T31" fmla="*/ 35326830 h 881"/>
              <a:gd name="T32" fmla="*/ 109159133 w 1106"/>
              <a:gd name="T33" fmla="*/ 35976246 h 881"/>
              <a:gd name="T34" fmla="*/ 136805767 w 1106"/>
              <a:gd name="T35" fmla="*/ 48054940 h 881"/>
              <a:gd name="T36" fmla="*/ 137324921 w 1106"/>
              <a:gd name="T37" fmla="*/ 48444518 h 881"/>
              <a:gd name="T38" fmla="*/ 90338469 w 1106"/>
              <a:gd name="T39" fmla="*/ 48574257 h 881"/>
              <a:gd name="T40" fmla="*/ 116167885 w 1106"/>
              <a:gd name="T41" fmla="*/ 17273658 h 881"/>
              <a:gd name="T42" fmla="*/ 117336251 w 1106"/>
              <a:gd name="T43" fmla="*/ 6623893 h 881"/>
              <a:gd name="T44" fmla="*/ 120321473 w 1106"/>
              <a:gd name="T45" fmla="*/ 7273309 h 881"/>
              <a:gd name="T46" fmla="*/ 113701816 w 1106"/>
              <a:gd name="T47" fmla="*/ 31950014 h 881"/>
              <a:gd name="T48" fmla="*/ 30761915 w 1106"/>
              <a:gd name="T49" fmla="*/ 100006013 h 881"/>
              <a:gd name="T50" fmla="*/ 30761915 w 1106"/>
              <a:gd name="T51" fmla="*/ 100006013 h 881"/>
              <a:gd name="T52" fmla="*/ 31800222 w 1106"/>
              <a:gd name="T53" fmla="*/ 103902506 h 881"/>
              <a:gd name="T54" fmla="*/ 109937683 w 1106"/>
              <a:gd name="T55" fmla="*/ 105071237 h 881"/>
              <a:gd name="T56" fmla="*/ 111106049 w 1106"/>
              <a:gd name="T57" fmla="*/ 101304844 h 881"/>
              <a:gd name="T58" fmla="*/ 110975990 w 1106"/>
              <a:gd name="T59" fmla="*/ 100655428 h 881"/>
              <a:gd name="T60" fmla="*/ 143295366 w 1106"/>
              <a:gd name="T61" fmla="*/ 46626371 h 881"/>
              <a:gd name="T62" fmla="*/ 140829297 w 1106"/>
              <a:gd name="T63" fmla="*/ 43639132 h 881"/>
              <a:gd name="T64" fmla="*/ 124475061 w 1106"/>
              <a:gd name="T65" fmla="*/ 3636654 h 881"/>
              <a:gd name="T66" fmla="*/ 114740123 w 1106"/>
              <a:gd name="T67" fmla="*/ 1818147 h 881"/>
              <a:gd name="T68" fmla="*/ 110716594 w 1106"/>
              <a:gd name="T69" fmla="*/ 17273658 h 881"/>
              <a:gd name="T70" fmla="*/ 107990768 w 1106"/>
              <a:gd name="T71" fmla="*/ 29482452 h 881"/>
              <a:gd name="T72" fmla="*/ 107861069 w 1106"/>
              <a:gd name="T73" fmla="*/ 29352352 h 881"/>
              <a:gd name="T74" fmla="*/ 106692704 w 1106"/>
              <a:gd name="T75" fmla="*/ 29222614 h 881"/>
              <a:gd name="T76" fmla="*/ 106173550 w 1106"/>
              <a:gd name="T77" fmla="*/ 29352352 h 881"/>
              <a:gd name="T78" fmla="*/ 105264942 w 1106"/>
              <a:gd name="T79" fmla="*/ 29741930 h 881"/>
              <a:gd name="T80" fmla="*/ 104875847 w 1106"/>
              <a:gd name="T81" fmla="*/ 30131867 h 881"/>
              <a:gd name="T82" fmla="*/ 88261855 w 1106"/>
              <a:gd name="T83" fmla="*/ 43379293 h 881"/>
              <a:gd name="T84" fmla="*/ 87872400 w 1106"/>
              <a:gd name="T85" fmla="*/ 42729878 h 881"/>
              <a:gd name="T86" fmla="*/ 87612643 w 1106"/>
              <a:gd name="T87" fmla="*/ 42340301 h 881"/>
              <a:gd name="T88" fmla="*/ 86704034 w 1106"/>
              <a:gd name="T89" fmla="*/ 41690885 h 881"/>
              <a:gd name="T90" fmla="*/ 86184881 w 1106"/>
              <a:gd name="T91" fmla="*/ 41431047 h 881"/>
              <a:gd name="T92" fmla="*/ 85276272 w 1106"/>
              <a:gd name="T93" fmla="*/ 41431047 h 881"/>
              <a:gd name="T94" fmla="*/ 84887177 w 1106"/>
              <a:gd name="T95" fmla="*/ 41431047 h 881"/>
              <a:gd name="T96" fmla="*/ 53735807 w 1106"/>
              <a:gd name="T97" fmla="*/ 42470040 h 881"/>
              <a:gd name="T98" fmla="*/ 53735807 w 1106"/>
              <a:gd name="T99" fmla="*/ 42600139 h 881"/>
              <a:gd name="T100" fmla="*/ 38290181 w 1106"/>
              <a:gd name="T101" fmla="*/ 29612191 h 881"/>
              <a:gd name="T102" fmla="*/ 37900725 w 1106"/>
              <a:gd name="T103" fmla="*/ 29222614 h 881"/>
              <a:gd name="T104" fmla="*/ 36992117 w 1106"/>
              <a:gd name="T105" fmla="*/ 28833036 h 881"/>
              <a:gd name="T106" fmla="*/ 36602662 w 1106"/>
              <a:gd name="T107" fmla="*/ 28702937 h 881"/>
              <a:gd name="T108" fmla="*/ 35434656 w 1106"/>
              <a:gd name="T109" fmla="*/ 28833036 h 881"/>
              <a:gd name="T110" fmla="*/ 34915143 w 1106"/>
              <a:gd name="T111" fmla="*/ 29092514 h 881"/>
              <a:gd name="T112" fmla="*/ 32968227 w 1106"/>
              <a:gd name="T113" fmla="*/ 17273658 h 881"/>
              <a:gd name="T114" fmla="*/ 30242761 w 1106"/>
              <a:gd name="T115" fmla="*/ 1688408 h 881"/>
              <a:gd name="T116" fmla="*/ 18301511 w 1106"/>
              <a:gd name="T117" fmla="*/ 4805386 h 881"/>
              <a:gd name="T118" fmla="*/ 2336371 w 1106"/>
              <a:gd name="T119" fmla="*/ 43249554 h 881"/>
              <a:gd name="T120" fmla="*/ 31540465 w 1106"/>
              <a:gd name="T121" fmla="*/ 97928028 h 881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106" h="881">
                <a:moveTo>
                  <a:pt x="173" y="64"/>
                </a:moveTo>
                <a:lnTo>
                  <a:pt x="173" y="64"/>
                </a:lnTo>
                <a:cubicBezTo>
                  <a:pt x="187" y="47"/>
                  <a:pt x="204" y="47"/>
                  <a:pt x="213" y="51"/>
                </a:cubicBezTo>
                <a:cubicBezTo>
                  <a:pt x="219" y="54"/>
                  <a:pt x="220" y="58"/>
                  <a:pt x="218" y="67"/>
                </a:cubicBezTo>
                <a:cubicBezTo>
                  <a:pt x="214" y="88"/>
                  <a:pt x="212" y="111"/>
                  <a:pt x="212" y="133"/>
                </a:cubicBezTo>
                <a:cubicBezTo>
                  <a:pt x="212" y="170"/>
                  <a:pt x="218" y="206"/>
                  <a:pt x="229" y="241"/>
                </a:cubicBezTo>
                <a:lnTo>
                  <a:pt x="70" y="311"/>
                </a:lnTo>
                <a:cubicBezTo>
                  <a:pt x="81" y="221"/>
                  <a:pt x="116" y="136"/>
                  <a:pt x="173" y="64"/>
                </a:cubicBezTo>
                <a:close/>
                <a:moveTo>
                  <a:pt x="398" y="368"/>
                </a:moveTo>
                <a:lnTo>
                  <a:pt x="260" y="714"/>
                </a:lnTo>
                <a:cubicBezTo>
                  <a:pt x="143" y="633"/>
                  <a:pt x="66" y="509"/>
                  <a:pt x="47" y="368"/>
                </a:cubicBezTo>
                <a:lnTo>
                  <a:pt x="53" y="365"/>
                </a:lnTo>
                <a:lnTo>
                  <a:pt x="264" y="272"/>
                </a:lnTo>
                <a:lnTo>
                  <a:pt x="273" y="268"/>
                </a:lnTo>
                <a:cubicBezTo>
                  <a:pt x="307" y="310"/>
                  <a:pt x="350" y="345"/>
                  <a:pt x="398" y="368"/>
                </a:cubicBezTo>
                <a:close/>
                <a:moveTo>
                  <a:pt x="556" y="375"/>
                </a:moveTo>
                <a:lnTo>
                  <a:pt x="556" y="375"/>
                </a:lnTo>
                <a:cubicBezTo>
                  <a:pt x="587" y="375"/>
                  <a:pt x="617" y="371"/>
                  <a:pt x="646" y="364"/>
                </a:cubicBezTo>
                <a:lnTo>
                  <a:pt x="648" y="370"/>
                </a:lnTo>
                <a:lnTo>
                  <a:pt x="810" y="779"/>
                </a:lnTo>
                <a:cubicBezTo>
                  <a:pt x="730" y="817"/>
                  <a:pt x="644" y="837"/>
                  <a:pt x="555" y="837"/>
                </a:cubicBezTo>
                <a:cubicBezTo>
                  <a:pt x="460" y="837"/>
                  <a:pt x="366" y="814"/>
                  <a:pt x="283" y="771"/>
                </a:cubicBezTo>
                <a:lnTo>
                  <a:pt x="445" y="366"/>
                </a:lnTo>
                <a:cubicBezTo>
                  <a:pt x="445" y="366"/>
                  <a:pt x="445" y="366"/>
                  <a:pt x="445" y="365"/>
                </a:cubicBezTo>
                <a:lnTo>
                  <a:pt x="448" y="360"/>
                </a:lnTo>
                <a:cubicBezTo>
                  <a:pt x="483" y="370"/>
                  <a:pt x="519" y="375"/>
                  <a:pt x="556" y="375"/>
                </a:cubicBezTo>
                <a:close/>
                <a:moveTo>
                  <a:pt x="829" y="272"/>
                </a:moveTo>
                <a:lnTo>
                  <a:pt x="839" y="276"/>
                </a:lnTo>
                <a:cubicBezTo>
                  <a:pt x="840" y="277"/>
                  <a:pt x="840" y="277"/>
                  <a:pt x="841" y="277"/>
                </a:cubicBezTo>
                <a:cubicBezTo>
                  <a:pt x="841" y="277"/>
                  <a:pt x="841" y="277"/>
                  <a:pt x="842" y="277"/>
                </a:cubicBezTo>
                <a:lnTo>
                  <a:pt x="1054" y="370"/>
                </a:lnTo>
                <a:lnTo>
                  <a:pt x="1058" y="373"/>
                </a:lnTo>
                <a:cubicBezTo>
                  <a:pt x="1037" y="515"/>
                  <a:pt x="954" y="643"/>
                  <a:pt x="834" y="722"/>
                </a:cubicBezTo>
                <a:lnTo>
                  <a:pt x="696" y="374"/>
                </a:lnTo>
                <a:cubicBezTo>
                  <a:pt x="748" y="351"/>
                  <a:pt x="793" y="316"/>
                  <a:pt x="829" y="272"/>
                </a:cubicBezTo>
                <a:close/>
                <a:moveTo>
                  <a:pt x="895" y="133"/>
                </a:moveTo>
                <a:lnTo>
                  <a:pt x="895" y="133"/>
                </a:lnTo>
                <a:cubicBezTo>
                  <a:pt x="895" y="118"/>
                  <a:pt x="894" y="103"/>
                  <a:pt x="892" y="86"/>
                </a:cubicBezTo>
                <a:cubicBezTo>
                  <a:pt x="888" y="70"/>
                  <a:pt x="896" y="56"/>
                  <a:pt x="904" y="51"/>
                </a:cubicBezTo>
                <a:cubicBezTo>
                  <a:pt x="912" y="47"/>
                  <a:pt x="920" y="49"/>
                  <a:pt x="927" y="56"/>
                </a:cubicBezTo>
                <a:cubicBezTo>
                  <a:pt x="990" y="131"/>
                  <a:pt x="1027" y="221"/>
                  <a:pt x="1038" y="317"/>
                </a:cubicBezTo>
                <a:lnTo>
                  <a:pt x="876" y="246"/>
                </a:lnTo>
                <a:cubicBezTo>
                  <a:pt x="889" y="210"/>
                  <a:pt x="895" y="172"/>
                  <a:pt x="895" y="133"/>
                </a:cubicBezTo>
                <a:close/>
                <a:moveTo>
                  <a:pt x="243" y="754"/>
                </a:moveTo>
                <a:lnTo>
                  <a:pt x="237" y="770"/>
                </a:lnTo>
                <a:cubicBezTo>
                  <a:pt x="231" y="781"/>
                  <a:pt x="235" y="794"/>
                  <a:pt x="245" y="800"/>
                </a:cubicBezTo>
                <a:cubicBezTo>
                  <a:pt x="339" y="852"/>
                  <a:pt x="446" y="880"/>
                  <a:pt x="555" y="880"/>
                </a:cubicBezTo>
                <a:cubicBezTo>
                  <a:pt x="657" y="880"/>
                  <a:pt x="756" y="855"/>
                  <a:pt x="847" y="809"/>
                </a:cubicBezTo>
                <a:cubicBezTo>
                  <a:pt x="857" y="803"/>
                  <a:pt x="861" y="791"/>
                  <a:pt x="856" y="780"/>
                </a:cubicBezTo>
                <a:cubicBezTo>
                  <a:pt x="855" y="778"/>
                  <a:pt x="855" y="776"/>
                  <a:pt x="855" y="775"/>
                </a:cubicBezTo>
                <a:lnTo>
                  <a:pt x="850" y="763"/>
                </a:lnTo>
                <a:cubicBezTo>
                  <a:pt x="990" y="673"/>
                  <a:pt x="1085" y="524"/>
                  <a:pt x="1104" y="359"/>
                </a:cubicBezTo>
                <a:cubicBezTo>
                  <a:pt x="1105" y="347"/>
                  <a:pt x="1097" y="337"/>
                  <a:pt x="1085" y="336"/>
                </a:cubicBezTo>
                <a:cubicBezTo>
                  <a:pt x="1084" y="336"/>
                  <a:pt x="1083" y="336"/>
                  <a:pt x="1082" y="336"/>
                </a:cubicBezTo>
                <a:cubicBezTo>
                  <a:pt x="1075" y="222"/>
                  <a:pt x="1033" y="116"/>
                  <a:pt x="959" y="28"/>
                </a:cubicBezTo>
                <a:cubicBezTo>
                  <a:pt x="938" y="5"/>
                  <a:pt x="909" y="0"/>
                  <a:pt x="884" y="14"/>
                </a:cubicBezTo>
                <a:cubicBezTo>
                  <a:pt x="856" y="29"/>
                  <a:pt x="842" y="64"/>
                  <a:pt x="850" y="94"/>
                </a:cubicBezTo>
                <a:cubicBezTo>
                  <a:pt x="852" y="106"/>
                  <a:pt x="853" y="120"/>
                  <a:pt x="853" y="133"/>
                </a:cubicBezTo>
                <a:cubicBezTo>
                  <a:pt x="853" y="166"/>
                  <a:pt x="847" y="198"/>
                  <a:pt x="837" y="229"/>
                </a:cubicBezTo>
                <a:lnTo>
                  <a:pt x="832" y="227"/>
                </a:lnTo>
                <a:cubicBezTo>
                  <a:pt x="832" y="226"/>
                  <a:pt x="831" y="226"/>
                  <a:pt x="831" y="226"/>
                </a:cubicBezTo>
                <a:cubicBezTo>
                  <a:pt x="829" y="226"/>
                  <a:pt x="828" y="226"/>
                  <a:pt x="826" y="225"/>
                </a:cubicBezTo>
                <a:cubicBezTo>
                  <a:pt x="825" y="225"/>
                  <a:pt x="823" y="225"/>
                  <a:pt x="822" y="225"/>
                </a:cubicBezTo>
                <a:cubicBezTo>
                  <a:pt x="821" y="225"/>
                  <a:pt x="819" y="226"/>
                  <a:pt x="818" y="226"/>
                </a:cubicBezTo>
                <a:cubicBezTo>
                  <a:pt x="817" y="226"/>
                  <a:pt x="816" y="227"/>
                  <a:pt x="815" y="227"/>
                </a:cubicBezTo>
                <a:cubicBezTo>
                  <a:pt x="813" y="228"/>
                  <a:pt x="812" y="229"/>
                  <a:pt x="811" y="229"/>
                </a:cubicBezTo>
                <a:cubicBezTo>
                  <a:pt x="810" y="231"/>
                  <a:pt x="809" y="231"/>
                  <a:pt x="808" y="232"/>
                </a:cubicBezTo>
                <a:cubicBezTo>
                  <a:pt x="808" y="233"/>
                  <a:pt x="807" y="233"/>
                  <a:pt x="807" y="234"/>
                </a:cubicBezTo>
                <a:cubicBezTo>
                  <a:pt x="774" y="278"/>
                  <a:pt x="730" y="312"/>
                  <a:pt x="680" y="334"/>
                </a:cubicBezTo>
                <a:lnTo>
                  <a:pt x="679" y="332"/>
                </a:lnTo>
                <a:cubicBezTo>
                  <a:pt x="678" y="331"/>
                  <a:pt x="678" y="330"/>
                  <a:pt x="677" y="329"/>
                </a:cubicBezTo>
                <a:cubicBezTo>
                  <a:pt x="677" y="328"/>
                  <a:pt x="676" y="327"/>
                  <a:pt x="675" y="326"/>
                </a:cubicBezTo>
                <a:cubicBezTo>
                  <a:pt x="674" y="325"/>
                  <a:pt x="673" y="324"/>
                  <a:pt x="672" y="323"/>
                </a:cubicBezTo>
                <a:cubicBezTo>
                  <a:pt x="671" y="322"/>
                  <a:pt x="670" y="322"/>
                  <a:pt x="668" y="321"/>
                </a:cubicBezTo>
                <a:cubicBezTo>
                  <a:pt x="667" y="320"/>
                  <a:pt x="666" y="320"/>
                  <a:pt x="664" y="319"/>
                </a:cubicBezTo>
                <a:cubicBezTo>
                  <a:pt x="663" y="319"/>
                  <a:pt x="662" y="319"/>
                  <a:pt x="661" y="319"/>
                </a:cubicBezTo>
                <a:cubicBezTo>
                  <a:pt x="660" y="319"/>
                  <a:pt x="658" y="319"/>
                  <a:pt x="657" y="319"/>
                </a:cubicBezTo>
                <a:cubicBezTo>
                  <a:pt x="656" y="319"/>
                  <a:pt x="654" y="319"/>
                  <a:pt x="654" y="319"/>
                </a:cubicBezTo>
                <a:cubicBezTo>
                  <a:pt x="584" y="338"/>
                  <a:pt x="509" y="336"/>
                  <a:pt x="441" y="313"/>
                </a:cubicBezTo>
                <a:cubicBezTo>
                  <a:pt x="429" y="310"/>
                  <a:pt x="417" y="316"/>
                  <a:pt x="414" y="327"/>
                </a:cubicBezTo>
                <a:lnTo>
                  <a:pt x="414" y="328"/>
                </a:lnTo>
                <a:cubicBezTo>
                  <a:pt x="367" y="305"/>
                  <a:pt x="327" y="272"/>
                  <a:pt x="297" y="230"/>
                </a:cubicBezTo>
                <a:cubicBezTo>
                  <a:pt x="297" y="229"/>
                  <a:pt x="295" y="229"/>
                  <a:pt x="295" y="228"/>
                </a:cubicBezTo>
                <a:cubicBezTo>
                  <a:pt x="294" y="227"/>
                  <a:pt x="293" y="226"/>
                  <a:pt x="292" y="225"/>
                </a:cubicBezTo>
                <a:cubicBezTo>
                  <a:pt x="292" y="225"/>
                  <a:pt x="290" y="224"/>
                  <a:pt x="289" y="224"/>
                </a:cubicBezTo>
                <a:cubicBezTo>
                  <a:pt x="288" y="223"/>
                  <a:pt x="286" y="222"/>
                  <a:pt x="285" y="222"/>
                </a:cubicBezTo>
                <a:cubicBezTo>
                  <a:pt x="284" y="222"/>
                  <a:pt x="283" y="221"/>
                  <a:pt x="282" y="221"/>
                </a:cubicBezTo>
                <a:cubicBezTo>
                  <a:pt x="280" y="221"/>
                  <a:pt x="278" y="221"/>
                  <a:pt x="277" y="221"/>
                </a:cubicBezTo>
                <a:cubicBezTo>
                  <a:pt x="275" y="222"/>
                  <a:pt x="274" y="222"/>
                  <a:pt x="273" y="222"/>
                </a:cubicBezTo>
                <a:cubicBezTo>
                  <a:pt x="272" y="222"/>
                  <a:pt x="272" y="222"/>
                  <a:pt x="271" y="223"/>
                </a:cubicBezTo>
                <a:lnTo>
                  <a:pt x="269" y="224"/>
                </a:lnTo>
                <a:cubicBezTo>
                  <a:pt x="259" y="194"/>
                  <a:pt x="254" y="164"/>
                  <a:pt x="254" y="133"/>
                </a:cubicBezTo>
                <a:cubicBezTo>
                  <a:pt x="254" y="114"/>
                  <a:pt x="256" y="94"/>
                  <a:pt x="260" y="77"/>
                </a:cubicBezTo>
                <a:cubicBezTo>
                  <a:pt x="267" y="50"/>
                  <a:pt x="256" y="25"/>
                  <a:pt x="233" y="13"/>
                </a:cubicBezTo>
                <a:cubicBezTo>
                  <a:pt x="208" y="1"/>
                  <a:pt x="169" y="3"/>
                  <a:pt x="141" y="37"/>
                </a:cubicBezTo>
                <a:cubicBezTo>
                  <a:pt x="72" y="122"/>
                  <a:pt x="33" y="223"/>
                  <a:pt x="25" y="330"/>
                </a:cubicBezTo>
                <a:lnTo>
                  <a:pt x="18" y="333"/>
                </a:lnTo>
                <a:cubicBezTo>
                  <a:pt x="8" y="336"/>
                  <a:pt x="0" y="346"/>
                  <a:pt x="1" y="357"/>
                </a:cubicBezTo>
                <a:cubicBezTo>
                  <a:pt x="20" y="521"/>
                  <a:pt x="108" y="664"/>
                  <a:pt x="243" y="754"/>
                </a:cubicBezTo>
                <a:close/>
              </a:path>
            </a:pathLst>
          </a:cu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n-US">
              <a:latin typeface="Raleway Light" panose="020B0403030101060003" pitchFamily="34" charset="77"/>
            </a:endParaRPr>
          </a:p>
        </p:txBody>
      </p:sp>
      <p:sp>
        <p:nvSpPr>
          <p:cNvPr id="75" name="Freeform 320">
            <a:extLst>
              <a:ext uri="{FF2B5EF4-FFF2-40B4-BE49-F238E27FC236}">
                <a16:creationId xmlns:a16="http://schemas.microsoft.com/office/drawing/2014/main" id="{BCD63DC0-DB1A-4BB2-9CF6-0D2D3010EA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4349" y="2131319"/>
            <a:ext cx="347979" cy="373929"/>
          </a:xfrm>
          <a:custGeom>
            <a:avLst/>
            <a:gdLst>
              <a:gd name="T0" fmla="*/ 120844426 w 1232"/>
              <a:gd name="T1" fmla="*/ 57666300 h 1420"/>
              <a:gd name="T2" fmla="*/ 152509830 w 1232"/>
              <a:gd name="T3" fmla="*/ 46651558 h 1420"/>
              <a:gd name="T4" fmla="*/ 79744472 w 1232"/>
              <a:gd name="T5" fmla="*/ 177275490 h 1420"/>
              <a:gd name="T6" fmla="*/ 12536739 w 1232"/>
              <a:gd name="T7" fmla="*/ 124922170 h 1420"/>
              <a:gd name="T8" fmla="*/ 79744472 w 1232"/>
              <a:gd name="T9" fmla="*/ 177275490 h 1420"/>
              <a:gd name="T10" fmla="*/ 15380082 w 1232"/>
              <a:gd name="T11" fmla="*/ 120127565 h 1420"/>
              <a:gd name="T12" fmla="*/ 91893662 w 1232"/>
              <a:gd name="T13" fmla="*/ 156411990 h 1420"/>
              <a:gd name="T14" fmla="*/ 40970891 w 1232"/>
              <a:gd name="T15" fmla="*/ 76197473 h 1420"/>
              <a:gd name="T16" fmla="*/ 41875411 w 1232"/>
              <a:gd name="T17" fmla="*/ 76586254 h 1420"/>
              <a:gd name="T18" fmla="*/ 94607583 w 1232"/>
              <a:gd name="T19" fmla="*/ 151617025 h 1420"/>
              <a:gd name="T20" fmla="*/ 40970891 w 1232"/>
              <a:gd name="T21" fmla="*/ 76197473 h 1420"/>
              <a:gd name="T22" fmla="*/ 104171915 w 1232"/>
              <a:gd name="T23" fmla="*/ 18401580 h 1420"/>
              <a:gd name="T24" fmla="*/ 71731414 w 1232"/>
              <a:gd name="T25" fmla="*/ 29027540 h 1420"/>
              <a:gd name="T26" fmla="*/ 96029434 w 1232"/>
              <a:gd name="T27" fmla="*/ 43282123 h 1420"/>
              <a:gd name="T28" fmla="*/ 128857844 w 1232"/>
              <a:gd name="T29" fmla="*/ 32915350 h 1420"/>
              <a:gd name="T30" fmla="*/ 96029434 w 1232"/>
              <a:gd name="T31" fmla="*/ 43282123 h 1420"/>
              <a:gd name="T32" fmla="*/ 81036901 w 1232"/>
              <a:gd name="T33" fmla="*/ 69070182 h 1420"/>
              <a:gd name="T34" fmla="*/ 113218917 w 1232"/>
              <a:gd name="T35" fmla="*/ 59739798 h 1420"/>
              <a:gd name="T36" fmla="*/ 105981316 w 1232"/>
              <a:gd name="T37" fmla="*/ 83324765 h 1420"/>
              <a:gd name="T38" fmla="*/ 136870902 w 1232"/>
              <a:gd name="T39" fmla="*/ 73605600 h 1420"/>
              <a:gd name="T40" fmla="*/ 105981316 w 1232"/>
              <a:gd name="T41" fmla="*/ 83324765 h 1420"/>
              <a:gd name="T42" fmla="*/ 78193558 w 1232"/>
              <a:gd name="T43" fmla="*/ 73735194 h 1420"/>
              <a:gd name="T44" fmla="*/ 76125672 w 1232"/>
              <a:gd name="T45" fmla="*/ 77363456 h 1420"/>
              <a:gd name="T46" fmla="*/ 88533347 w 1232"/>
              <a:gd name="T47" fmla="*/ 45226028 h 1420"/>
              <a:gd name="T48" fmla="*/ 56738881 w 1232"/>
              <a:gd name="T49" fmla="*/ 54815599 h 1420"/>
              <a:gd name="T50" fmla="*/ 54024601 w 1232"/>
              <a:gd name="T51" fmla="*/ 59480611 h 1420"/>
              <a:gd name="T52" fmla="*/ 70438626 w 1232"/>
              <a:gd name="T53" fmla="*/ 76327067 h 1420"/>
              <a:gd name="T54" fmla="*/ 54024601 w 1232"/>
              <a:gd name="T55" fmla="*/ 59480611 h 1420"/>
              <a:gd name="T56" fmla="*/ 109341630 w 1232"/>
              <a:gd name="T57" fmla="*/ 15032145 h 1420"/>
              <a:gd name="T58" fmla="*/ 109341630 w 1232"/>
              <a:gd name="T59" fmla="*/ 15032145 h 1420"/>
              <a:gd name="T60" fmla="*/ 109341630 w 1232"/>
              <a:gd name="T61" fmla="*/ 15032145 h 1420"/>
              <a:gd name="T62" fmla="*/ 85043610 w 1232"/>
              <a:gd name="T63" fmla="*/ 777562 h 1420"/>
              <a:gd name="T64" fmla="*/ 41099954 w 1232"/>
              <a:gd name="T65" fmla="*/ 70495352 h 1420"/>
              <a:gd name="T66" fmla="*/ 40195433 w 1232"/>
              <a:gd name="T67" fmla="*/ 70365759 h 1420"/>
              <a:gd name="T68" fmla="*/ 9176424 w 1232"/>
              <a:gd name="T69" fmla="*/ 119738784 h 1420"/>
              <a:gd name="T70" fmla="*/ 9176424 w 1232"/>
              <a:gd name="T71" fmla="*/ 119738784 h 1420"/>
              <a:gd name="T72" fmla="*/ 775457 w 1232"/>
              <a:gd name="T73" fmla="*/ 134252554 h 1420"/>
              <a:gd name="T74" fmla="*/ 1809400 w 1232"/>
              <a:gd name="T75" fmla="*/ 138010410 h 1420"/>
              <a:gd name="T76" fmla="*/ 79356564 w 1232"/>
              <a:gd name="T77" fmla="*/ 183366032 h 1420"/>
              <a:gd name="T78" fmla="*/ 80778415 w 1232"/>
              <a:gd name="T79" fmla="*/ 183884407 h 1420"/>
              <a:gd name="T80" fmla="*/ 81424810 w 1232"/>
              <a:gd name="T81" fmla="*/ 183625219 h 1420"/>
              <a:gd name="T82" fmla="*/ 98097320 w 1232"/>
              <a:gd name="T83" fmla="*/ 156800771 h 1420"/>
              <a:gd name="T84" fmla="*/ 135319988 w 1232"/>
              <a:gd name="T85" fmla="*/ 92784382 h 1420"/>
              <a:gd name="T86" fmla="*/ 135449410 w 1232"/>
              <a:gd name="T87" fmla="*/ 90322463 h 1420"/>
              <a:gd name="T88" fmla="*/ 134156982 w 1232"/>
              <a:gd name="T89" fmla="*/ 89026526 h 1420"/>
              <a:gd name="T90" fmla="*/ 142945497 w 1232"/>
              <a:gd name="T91" fmla="*/ 73864788 h 1420"/>
              <a:gd name="T92" fmla="*/ 142945497 w 1232"/>
              <a:gd name="T93" fmla="*/ 73864788 h 1420"/>
              <a:gd name="T94" fmla="*/ 158584065 w 1232"/>
              <a:gd name="T95" fmla="*/ 47169933 h 1420"/>
              <a:gd name="T96" fmla="*/ 158971973 w 1232"/>
              <a:gd name="T97" fmla="*/ 44966841 h 1420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1232" h="1420">
                <a:moveTo>
                  <a:pt x="1081" y="530"/>
                </a:moveTo>
                <a:lnTo>
                  <a:pt x="935" y="445"/>
                </a:lnTo>
                <a:lnTo>
                  <a:pt x="1034" y="275"/>
                </a:lnTo>
                <a:lnTo>
                  <a:pt x="1180" y="360"/>
                </a:lnTo>
                <a:lnTo>
                  <a:pt x="1081" y="530"/>
                </a:lnTo>
                <a:close/>
                <a:moveTo>
                  <a:pt x="617" y="1368"/>
                </a:moveTo>
                <a:lnTo>
                  <a:pt x="53" y="1038"/>
                </a:lnTo>
                <a:lnTo>
                  <a:pt x="97" y="964"/>
                </a:lnTo>
                <a:lnTo>
                  <a:pt x="661" y="1293"/>
                </a:lnTo>
                <a:lnTo>
                  <a:pt x="617" y="1368"/>
                </a:lnTo>
                <a:close/>
                <a:moveTo>
                  <a:pt x="683" y="1256"/>
                </a:moveTo>
                <a:lnTo>
                  <a:pt x="119" y="927"/>
                </a:lnTo>
                <a:lnTo>
                  <a:pt x="147" y="878"/>
                </a:lnTo>
                <a:lnTo>
                  <a:pt x="711" y="1207"/>
                </a:lnTo>
                <a:lnTo>
                  <a:pt x="683" y="1256"/>
                </a:lnTo>
                <a:close/>
                <a:moveTo>
                  <a:pt x="317" y="588"/>
                </a:moveTo>
                <a:lnTo>
                  <a:pt x="317" y="588"/>
                </a:lnTo>
                <a:cubicBezTo>
                  <a:pt x="319" y="589"/>
                  <a:pt x="321" y="590"/>
                  <a:pt x="324" y="591"/>
                </a:cubicBezTo>
                <a:lnTo>
                  <a:pt x="994" y="722"/>
                </a:lnTo>
                <a:lnTo>
                  <a:pt x="732" y="1170"/>
                </a:lnTo>
                <a:lnTo>
                  <a:pt x="168" y="841"/>
                </a:lnTo>
                <a:lnTo>
                  <a:pt x="317" y="588"/>
                </a:lnTo>
                <a:close/>
                <a:moveTo>
                  <a:pt x="654" y="54"/>
                </a:moveTo>
                <a:lnTo>
                  <a:pt x="806" y="142"/>
                </a:lnTo>
                <a:lnTo>
                  <a:pt x="706" y="312"/>
                </a:lnTo>
                <a:lnTo>
                  <a:pt x="555" y="224"/>
                </a:lnTo>
                <a:lnTo>
                  <a:pt x="654" y="54"/>
                </a:lnTo>
                <a:close/>
                <a:moveTo>
                  <a:pt x="743" y="334"/>
                </a:moveTo>
                <a:lnTo>
                  <a:pt x="843" y="163"/>
                </a:lnTo>
                <a:lnTo>
                  <a:pt x="997" y="254"/>
                </a:lnTo>
                <a:lnTo>
                  <a:pt x="898" y="424"/>
                </a:lnTo>
                <a:lnTo>
                  <a:pt x="743" y="334"/>
                </a:lnTo>
                <a:close/>
                <a:moveTo>
                  <a:pt x="782" y="623"/>
                </a:moveTo>
                <a:lnTo>
                  <a:pt x="627" y="533"/>
                </a:lnTo>
                <a:lnTo>
                  <a:pt x="722" y="371"/>
                </a:lnTo>
                <a:lnTo>
                  <a:pt x="876" y="461"/>
                </a:lnTo>
                <a:lnTo>
                  <a:pt x="782" y="623"/>
                </a:lnTo>
                <a:close/>
                <a:moveTo>
                  <a:pt x="820" y="643"/>
                </a:moveTo>
                <a:lnTo>
                  <a:pt x="913" y="482"/>
                </a:lnTo>
                <a:lnTo>
                  <a:pt x="1059" y="568"/>
                </a:lnTo>
                <a:lnTo>
                  <a:pt x="995" y="677"/>
                </a:lnTo>
                <a:lnTo>
                  <a:pt x="820" y="643"/>
                </a:lnTo>
                <a:close/>
                <a:moveTo>
                  <a:pt x="589" y="597"/>
                </a:moveTo>
                <a:lnTo>
                  <a:pt x="605" y="569"/>
                </a:lnTo>
                <a:lnTo>
                  <a:pt x="686" y="616"/>
                </a:lnTo>
                <a:lnTo>
                  <a:pt x="589" y="597"/>
                </a:lnTo>
                <a:close/>
                <a:moveTo>
                  <a:pt x="533" y="261"/>
                </a:moveTo>
                <a:lnTo>
                  <a:pt x="685" y="349"/>
                </a:lnTo>
                <a:lnTo>
                  <a:pt x="590" y="511"/>
                </a:lnTo>
                <a:lnTo>
                  <a:pt x="439" y="423"/>
                </a:lnTo>
                <a:lnTo>
                  <a:pt x="533" y="261"/>
                </a:lnTo>
                <a:close/>
                <a:moveTo>
                  <a:pt x="418" y="459"/>
                </a:moveTo>
                <a:lnTo>
                  <a:pt x="568" y="548"/>
                </a:lnTo>
                <a:lnTo>
                  <a:pt x="545" y="589"/>
                </a:lnTo>
                <a:lnTo>
                  <a:pt x="363" y="553"/>
                </a:lnTo>
                <a:lnTo>
                  <a:pt x="418" y="459"/>
                </a:lnTo>
                <a:close/>
                <a:moveTo>
                  <a:pt x="1220" y="334"/>
                </a:moveTo>
                <a:lnTo>
                  <a:pt x="846" y="116"/>
                </a:lnTo>
                <a:lnTo>
                  <a:pt x="658" y="6"/>
                </a:lnTo>
                <a:cubicBezTo>
                  <a:pt x="647" y="0"/>
                  <a:pt x="634" y="4"/>
                  <a:pt x="628" y="14"/>
                </a:cubicBezTo>
                <a:lnTo>
                  <a:pt x="318" y="544"/>
                </a:lnTo>
                <a:lnTo>
                  <a:pt x="311" y="543"/>
                </a:lnTo>
                <a:cubicBezTo>
                  <a:pt x="301" y="540"/>
                  <a:pt x="292" y="545"/>
                  <a:pt x="288" y="553"/>
                </a:cubicBezTo>
                <a:lnTo>
                  <a:pt x="71" y="924"/>
                </a:lnTo>
                <a:lnTo>
                  <a:pt x="6" y="1036"/>
                </a:lnTo>
                <a:cubicBezTo>
                  <a:pt x="0" y="1046"/>
                  <a:pt x="4" y="1058"/>
                  <a:pt x="14" y="1065"/>
                </a:cubicBezTo>
                <a:lnTo>
                  <a:pt x="614" y="1415"/>
                </a:lnTo>
                <a:cubicBezTo>
                  <a:pt x="618" y="1417"/>
                  <a:pt x="621" y="1419"/>
                  <a:pt x="625" y="1419"/>
                </a:cubicBezTo>
                <a:cubicBezTo>
                  <a:pt x="626" y="1419"/>
                  <a:pt x="628" y="1418"/>
                  <a:pt x="630" y="1417"/>
                </a:cubicBezTo>
                <a:cubicBezTo>
                  <a:pt x="636" y="1416"/>
                  <a:pt x="641" y="1413"/>
                  <a:pt x="644" y="1408"/>
                </a:cubicBezTo>
                <a:lnTo>
                  <a:pt x="759" y="1210"/>
                </a:lnTo>
                <a:lnTo>
                  <a:pt x="1047" y="716"/>
                </a:lnTo>
                <a:cubicBezTo>
                  <a:pt x="1051" y="710"/>
                  <a:pt x="1051" y="702"/>
                  <a:pt x="1048" y="697"/>
                </a:cubicBezTo>
                <a:cubicBezTo>
                  <a:pt x="1047" y="692"/>
                  <a:pt x="1042" y="689"/>
                  <a:pt x="1038" y="687"/>
                </a:cubicBezTo>
                <a:lnTo>
                  <a:pt x="1106" y="570"/>
                </a:lnTo>
                <a:lnTo>
                  <a:pt x="1227" y="364"/>
                </a:lnTo>
                <a:cubicBezTo>
                  <a:pt x="1230" y="358"/>
                  <a:pt x="1231" y="352"/>
                  <a:pt x="1230" y="347"/>
                </a:cubicBezTo>
                <a:cubicBezTo>
                  <a:pt x="1228" y="342"/>
                  <a:pt x="1224" y="337"/>
                  <a:pt x="1220" y="334"/>
                </a:cubicBezTo>
                <a:close/>
              </a:path>
            </a:pathLst>
          </a:custGeom>
          <a:solidFill>
            <a:schemeClr val="accent4"/>
          </a:solidFill>
          <a:ln>
            <a:solidFill>
              <a:schemeClr val="accent4"/>
            </a:solidFill>
          </a:ln>
          <a:effectLst/>
        </p:spPr>
        <p:txBody>
          <a:bodyPr wrap="none" anchor="ctr"/>
          <a:lstStyle/>
          <a:p>
            <a:endParaRPr lang="en-US">
              <a:latin typeface="Raleway Light" panose="020B0403030101060003" pitchFamily="34" charset="77"/>
            </a:endParaRPr>
          </a:p>
        </p:txBody>
      </p:sp>
      <p:sp>
        <p:nvSpPr>
          <p:cNvPr id="76" name="Freeform 417">
            <a:extLst>
              <a:ext uri="{FF2B5EF4-FFF2-40B4-BE49-F238E27FC236}">
                <a16:creationId xmlns:a16="http://schemas.microsoft.com/office/drawing/2014/main" id="{7475EE36-4FF8-4120-B383-DF551DAB4E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92422" y="2131319"/>
            <a:ext cx="342124" cy="373929"/>
          </a:xfrm>
          <a:custGeom>
            <a:avLst/>
            <a:gdLst>
              <a:gd name="T0" fmla="*/ 67166 w 264752"/>
              <a:gd name="T1" fmla="*/ 141947 h 340265"/>
              <a:gd name="T2" fmla="*/ 77863 w 264752"/>
              <a:gd name="T3" fmla="*/ 142664 h 340265"/>
              <a:gd name="T4" fmla="*/ 77506 w 264752"/>
              <a:gd name="T5" fmla="*/ 153413 h 340265"/>
              <a:gd name="T6" fmla="*/ 58252 w 264752"/>
              <a:gd name="T7" fmla="*/ 203215 h 340265"/>
              <a:gd name="T8" fmla="*/ 50765 w 264752"/>
              <a:gd name="T9" fmla="*/ 210739 h 340265"/>
              <a:gd name="T10" fmla="*/ 50408 w 264752"/>
              <a:gd name="T11" fmla="*/ 210739 h 340265"/>
              <a:gd name="T12" fmla="*/ 42920 w 264752"/>
              <a:gd name="T13" fmla="*/ 202857 h 340265"/>
              <a:gd name="T14" fmla="*/ 67166 w 264752"/>
              <a:gd name="T15" fmla="*/ 141947 h 340265"/>
              <a:gd name="T16" fmla="*/ 77085 w 264752"/>
              <a:gd name="T17" fmla="*/ 121246 h 340265"/>
              <a:gd name="T18" fmla="*/ 15489 w 264752"/>
              <a:gd name="T19" fmla="*/ 203501 h 340265"/>
              <a:gd name="T20" fmla="*/ 107342 w 264752"/>
              <a:gd name="T21" fmla="*/ 325799 h 340265"/>
              <a:gd name="T22" fmla="*/ 129674 w 264752"/>
              <a:gd name="T23" fmla="*/ 321470 h 340265"/>
              <a:gd name="T24" fmla="*/ 132556 w 264752"/>
              <a:gd name="T25" fmla="*/ 320749 h 340265"/>
              <a:gd name="T26" fmla="*/ 135438 w 264752"/>
              <a:gd name="T27" fmla="*/ 321470 h 340265"/>
              <a:gd name="T28" fmla="*/ 157770 w 264752"/>
              <a:gd name="T29" fmla="*/ 325799 h 340265"/>
              <a:gd name="T30" fmla="*/ 249623 w 264752"/>
              <a:gd name="T31" fmla="*/ 203501 h 340265"/>
              <a:gd name="T32" fmla="*/ 188028 w 264752"/>
              <a:gd name="T33" fmla="*/ 121246 h 340265"/>
              <a:gd name="T34" fmla="*/ 161733 w 264752"/>
              <a:gd name="T35" fmla="*/ 127740 h 340265"/>
              <a:gd name="T36" fmla="*/ 132556 w 264752"/>
              <a:gd name="T37" fmla="*/ 135316 h 340265"/>
              <a:gd name="T38" fmla="*/ 103019 w 264752"/>
              <a:gd name="T39" fmla="*/ 127740 h 340265"/>
              <a:gd name="T40" fmla="*/ 77085 w 264752"/>
              <a:gd name="T41" fmla="*/ 121246 h 340265"/>
              <a:gd name="T42" fmla="*/ 201716 w 264752"/>
              <a:gd name="T43" fmla="*/ 15904 h 340265"/>
              <a:gd name="T44" fmla="*/ 158131 w 264752"/>
              <a:gd name="T45" fmla="*/ 41879 h 340265"/>
              <a:gd name="T46" fmla="*/ 136879 w 264752"/>
              <a:gd name="T47" fmla="*/ 87695 h 340265"/>
              <a:gd name="T48" fmla="*/ 201716 w 264752"/>
              <a:gd name="T49" fmla="*/ 15904 h 340265"/>
              <a:gd name="T50" fmla="*/ 209641 w 264752"/>
              <a:gd name="T51" fmla="*/ 30 h 340265"/>
              <a:gd name="T52" fmla="*/ 210361 w 264752"/>
              <a:gd name="T53" fmla="*/ 30 h 340265"/>
              <a:gd name="T54" fmla="*/ 211082 w 264752"/>
              <a:gd name="T55" fmla="*/ 391 h 340265"/>
              <a:gd name="T56" fmla="*/ 212882 w 264752"/>
              <a:gd name="T57" fmla="*/ 751 h 340265"/>
              <a:gd name="T58" fmla="*/ 214323 w 264752"/>
              <a:gd name="T59" fmla="*/ 1834 h 340265"/>
              <a:gd name="T60" fmla="*/ 215044 w 264752"/>
              <a:gd name="T61" fmla="*/ 2195 h 340265"/>
              <a:gd name="T62" fmla="*/ 216484 w 264752"/>
              <a:gd name="T63" fmla="*/ 3998 h 340265"/>
              <a:gd name="T64" fmla="*/ 216844 w 264752"/>
              <a:gd name="T65" fmla="*/ 4720 h 340265"/>
              <a:gd name="T66" fmla="*/ 217565 w 264752"/>
              <a:gd name="T67" fmla="*/ 6524 h 340265"/>
              <a:gd name="T68" fmla="*/ 217565 w 264752"/>
              <a:gd name="T69" fmla="*/ 7606 h 340265"/>
              <a:gd name="T70" fmla="*/ 217565 w 264752"/>
              <a:gd name="T71" fmla="*/ 8328 h 340265"/>
              <a:gd name="T72" fmla="*/ 133277 w 264752"/>
              <a:gd name="T73" fmla="*/ 104291 h 340265"/>
              <a:gd name="T74" fmla="*/ 137959 w 264752"/>
              <a:gd name="T75" fmla="*/ 119443 h 340265"/>
              <a:gd name="T76" fmla="*/ 155249 w 264752"/>
              <a:gd name="T77" fmla="*/ 114031 h 340265"/>
              <a:gd name="T78" fmla="*/ 188028 w 264752"/>
              <a:gd name="T79" fmla="*/ 106095 h 340265"/>
              <a:gd name="T80" fmla="*/ 265112 w 264752"/>
              <a:gd name="T81" fmla="*/ 203501 h 340265"/>
              <a:gd name="T82" fmla="*/ 157770 w 264752"/>
              <a:gd name="T83" fmla="*/ 341313 h 340265"/>
              <a:gd name="T84" fmla="*/ 132556 w 264752"/>
              <a:gd name="T85" fmla="*/ 336984 h 340265"/>
              <a:gd name="T86" fmla="*/ 107342 w 264752"/>
              <a:gd name="T87" fmla="*/ 341313 h 340265"/>
              <a:gd name="T88" fmla="*/ 0 w 264752"/>
              <a:gd name="T89" fmla="*/ 203501 h 340265"/>
              <a:gd name="T90" fmla="*/ 77085 w 264752"/>
              <a:gd name="T91" fmla="*/ 106095 h 340265"/>
              <a:gd name="T92" fmla="*/ 109863 w 264752"/>
              <a:gd name="T93" fmla="*/ 114031 h 340265"/>
              <a:gd name="T94" fmla="*/ 121750 w 264752"/>
              <a:gd name="T95" fmla="*/ 118722 h 340265"/>
              <a:gd name="T96" fmla="*/ 100138 w 264752"/>
              <a:gd name="T97" fmla="*/ 49455 h 340265"/>
              <a:gd name="T98" fmla="*/ 105181 w 264752"/>
              <a:gd name="T99" fmla="*/ 39714 h 340265"/>
              <a:gd name="T100" fmla="*/ 114906 w 264752"/>
              <a:gd name="T101" fmla="*/ 44764 h 340265"/>
              <a:gd name="T102" fmla="*/ 123551 w 264752"/>
              <a:gd name="T103" fmla="*/ 72544 h 340265"/>
              <a:gd name="T104" fmla="*/ 146604 w 264752"/>
              <a:gd name="T105" fmla="*/ 31416 h 340265"/>
              <a:gd name="T106" fmla="*/ 209641 w 264752"/>
              <a:gd name="T107" fmla="*/ 30 h 340265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264752" h="340265">
                <a:moveTo>
                  <a:pt x="67075" y="141511"/>
                </a:moveTo>
                <a:cubicBezTo>
                  <a:pt x="69924" y="139011"/>
                  <a:pt x="74553" y="139011"/>
                  <a:pt x="77757" y="142226"/>
                </a:cubicBezTo>
                <a:cubicBezTo>
                  <a:pt x="80606" y="145083"/>
                  <a:pt x="80606" y="150084"/>
                  <a:pt x="77401" y="152942"/>
                </a:cubicBezTo>
                <a:cubicBezTo>
                  <a:pt x="66363" y="163300"/>
                  <a:pt x="59242" y="182231"/>
                  <a:pt x="58173" y="202591"/>
                </a:cubicBezTo>
                <a:cubicBezTo>
                  <a:pt x="58173" y="206877"/>
                  <a:pt x="54613" y="210092"/>
                  <a:pt x="50696" y="210092"/>
                </a:cubicBezTo>
                <a:lnTo>
                  <a:pt x="50340" y="210092"/>
                </a:lnTo>
                <a:cubicBezTo>
                  <a:pt x="46067" y="209735"/>
                  <a:pt x="42862" y="206163"/>
                  <a:pt x="42862" y="202234"/>
                </a:cubicBezTo>
                <a:cubicBezTo>
                  <a:pt x="43930" y="177588"/>
                  <a:pt x="52832" y="155085"/>
                  <a:pt x="67075" y="141511"/>
                </a:cubicBezTo>
                <a:close/>
                <a:moveTo>
                  <a:pt x="76980" y="120874"/>
                </a:moveTo>
                <a:cubicBezTo>
                  <a:pt x="38849" y="120874"/>
                  <a:pt x="15468" y="152524"/>
                  <a:pt x="15468" y="202876"/>
                </a:cubicBezTo>
                <a:cubicBezTo>
                  <a:pt x="15468" y="255386"/>
                  <a:pt x="67627" y="324799"/>
                  <a:pt x="107196" y="324799"/>
                </a:cubicBezTo>
                <a:cubicBezTo>
                  <a:pt x="114750" y="324799"/>
                  <a:pt x="122304" y="323361"/>
                  <a:pt x="129498" y="320483"/>
                </a:cubicBezTo>
                <a:cubicBezTo>
                  <a:pt x="130578" y="320124"/>
                  <a:pt x="131297" y="319764"/>
                  <a:pt x="132376" y="319764"/>
                </a:cubicBezTo>
                <a:cubicBezTo>
                  <a:pt x="133096" y="319764"/>
                  <a:pt x="134175" y="320124"/>
                  <a:pt x="135254" y="320483"/>
                </a:cubicBezTo>
                <a:cubicBezTo>
                  <a:pt x="142448" y="323361"/>
                  <a:pt x="150002" y="324799"/>
                  <a:pt x="157556" y="324799"/>
                </a:cubicBezTo>
                <a:cubicBezTo>
                  <a:pt x="197125" y="324799"/>
                  <a:pt x="249284" y="255386"/>
                  <a:pt x="249284" y="202876"/>
                </a:cubicBezTo>
                <a:cubicBezTo>
                  <a:pt x="249284" y="151086"/>
                  <a:pt x="226982" y="120874"/>
                  <a:pt x="187773" y="120874"/>
                </a:cubicBezTo>
                <a:cubicBezTo>
                  <a:pt x="175542" y="120874"/>
                  <a:pt x="169067" y="124111"/>
                  <a:pt x="161513" y="127348"/>
                </a:cubicBezTo>
                <a:cubicBezTo>
                  <a:pt x="154319" y="130945"/>
                  <a:pt x="145686" y="134901"/>
                  <a:pt x="132376" y="134901"/>
                </a:cubicBezTo>
                <a:cubicBezTo>
                  <a:pt x="119067" y="134901"/>
                  <a:pt x="110793" y="130945"/>
                  <a:pt x="102879" y="127348"/>
                </a:cubicBezTo>
                <a:cubicBezTo>
                  <a:pt x="96045" y="124111"/>
                  <a:pt x="89210" y="120874"/>
                  <a:pt x="76980" y="120874"/>
                </a:cubicBezTo>
                <a:close/>
                <a:moveTo>
                  <a:pt x="201442" y="15855"/>
                </a:moveTo>
                <a:cubicBezTo>
                  <a:pt x="187053" y="18373"/>
                  <a:pt x="170506" y="27724"/>
                  <a:pt x="157916" y="41750"/>
                </a:cubicBezTo>
                <a:cubicBezTo>
                  <a:pt x="144966" y="56136"/>
                  <a:pt x="137053" y="72681"/>
                  <a:pt x="136693" y="87426"/>
                </a:cubicBezTo>
                <a:cubicBezTo>
                  <a:pt x="162952" y="79874"/>
                  <a:pt x="196046" y="43189"/>
                  <a:pt x="201442" y="15855"/>
                </a:cubicBezTo>
                <a:close/>
                <a:moveTo>
                  <a:pt x="209356" y="30"/>
                </a:moveTo>
                <a:cubicBezTo>
                  <a:pt x="209716" y="30"/>
                  <a:pt x="209716" y="30"/>
                  <a:pt x="210075" y="30"/>
                </a:cubicBezTo>
                <a:cubicBezTo>
                  <a:pt x="210435" y="30"/>
                  <a:pt x="210795" y="390"/>
                  <a:pt x="210795" y="390"/>
                </a:cubicBezTo>
                <a:cubicBezTo>
                  <a:pt x="211514" y="390"/>
                  <a:pt x="211874" y="390"/>
                  <a:pt x="212593" y="749"/>
                </a:cubicBezTo>
                <a:cubicBezTo>
                  <a:pt x="212953" y="1109"/>
                  <a:pt x="213672" y="1469"/>
                  <a:pt x="214032" y="1828"/>
                </a:cubicBezTo>
                <a:cubicBezTo>
                  <a:pt x="214392" y="2188"/>
                  <a:pt x="214392" y="2188"/>
                  <a:pt x="214752" y="2188"/>
                </a:cubicBezTo>
                <a:cubicBezTo>
                  <a:pt x="215471" y="2907"/>
                  <a:pt x="215831" y="3627"/>
                  <a:pt x="216190" y="3986"/>
                </a:cubicBezTo>
                <a:cubicBezTo>
                  <a:pt x="216190" y="4346"/>
                  <a:pt x="216550" y="4706"/>
                  <a:pt x="216550" y="4706"/>
                </a:cubicBezTo>
                <a:cubicBezTo>
                  <a:pt x="216910" y="5425"/>
                  <a:pt x="216910" y="6144"/>
                  <a:pt x="217270" y="6504"/>
                </a:cubicBezTo>
                <a:cubicBezTo>
                  <a:pt x="217270" y="6864"/>
                  <a:pt x="217270" y="7223"/>
                  <a:pt x="217270" y="7583"/>
                </a:cubicBezTo>
                <a:cubicBezTo>
                  <a:pt x="217270" y="7583"/>
                  <a:pt x="217270" y="7943"/>
                  <a:pt x="217270" y="8302"/>
                </a:cubicBezTo>
                <a:cubicBezTo>
                  <a:pt x="217989" y="45706"/>
                  <a:pt x="170866" y="98576"/>
                  <a:pt x="133096" y="103971"/>
                </a:cubicBezTo>
                <a:lnTo>
                  <a:pt x="137772" y="119076"/>
                </a:lnTo>
                <a:cubicBezTo>
                  <a:pt x="144607" y="118357"/>
                  <a:pt x="149643" y="116199"/>
                  <a:pt x="155038" y="113681"/>
                </a:cubicBezTo>
                <a:cubicBezTo>
                  <a:pt x="163312" y="110085"/>
                  <a:pt x="172305" y="105769"/>
                  <a:pt x="187773" y="105769"/>
                </a:cubicBezTo>
                <a:cubicBezTo>
                  <a:pt x="235255" y="105769"/>
                  <a:pt x="264752" y="142814"/>
                  <a:pt x="264752" y="202876"/>
                </a:cubicBezTo>
                <a:cubicBezTo>
                  <a:pt x="264752" y="259702"/>
                  <a:pt x="209356" y="340265"/>
                  <a:pt x="157556" y="340265"/>
                </a:cubicBezTo>
                <a:cubicBezTo>
                  <a:pt x="148923" y="340265"/>
                  <a:pt x="140290" y="338826"/>
                  <a:pt x="132376" y="335949"/>
                </a:cubicBezTo>
                <a:cubicBezTo>
                  <a:pt x="124462" y="338826"/>
                  <a:pt x="115829" y="340265"/>
                  <a:pt x="107196" y="340265"/>
                </a:cubicBezTo>
                <a:cubicBezTo>
                  <a:pt x="55397" y="340265"/>
                  <a:pt x="0" y="259702"/>
                  <a:pt x="0" y="202876"/>
                </a:cubicBezTo>
                <a:cubicBezTo>
                  <a:pt x="0" y="143893"/>
                  <a:pt x="30216" y="105769"/>
                  <a:pt x="76980" y="105769"/>
                </a:cubicBezTo>
                <a:cubicBezTo>
                  <a:pt x="92448" y="105769"/>
                  <a:pt x="101440" y="110085"/>
                  <a:pt x="109714" y="113681"/>
                </a:cubicBezTo>
                <a:cubicBezTo>
                  <a:pt x="113671" y="115480"/>
                  <a:pt x="117268" y="116918"/>
                  <a:pt x="121585" y="118357"/>
                </a:cubicBezTo>
                <a:lnTo>
                  <a:pt x="100002" y="49303"/>
                </a:lnTo>
                <a:cubicBezTo>
                  <a:pt x="98922" y="45347"/>
                  <a:pt x="101081" y="41031"/>
                  <a:pt x="105038" y="39592"/>
                </a:cubicBezTo>
                <a:cubicBezTo>
                  <a:pt x="108995" y="38513"/>
                  <a:pt x="113671" y="40671"/>
                  <a:pt x="114750" y="44627"/>
                </a:cubicBezTo>
                <a:lnTo>
                  <a:pt x="123383" y="72321"/>
                </a:lnTo>
                <a:cubicBezTo>
                  <a:pt x="126980" y="58294"/>
                  <a:pt x="134894" y="43908"/>
                  <a:pt x="146405" y="31320"/>
                </a:cubicBezTo>
                <a:cubicBezTo>
                  <a:pt x="165111" y="11180"/>
                  <a:pt x="188492" y="-689"/>
                  <a:pt x="209356" y="30"/>
                </a:cubicBezTo>
                <a:close/>
              </a:path>
            </a:pathLst>
          </a:custGeom>
          <a:solidFill>
            <a:schemeClr val="accent4"/>
          </a:solidFill>
          <a:ln>
            <a:solidFill>
              <a:schemeClr val="accent4"/>
            </a:solidFill>
          </a:ln>
          <a:effectLst/>
        </p:spPr>
        <p:txBody>
          <a:bodyPr anchor="ctr"/>
          <a:lstStyle/>
          <a:p>
            <a:endParaRPr lang="en-US">
              <a:latin typeface="Raleway Light" panose="020B0403030101060003" pitchFamily="34" charset="77"/>
            </a:endParaRPr>
          </a:p>
        </p:txBody>
      </p:sp>
      <p:sp>
        <p:nvSpPr>
          <p:cNvPr id="77" name="Freeform 314">
            <a:extLst>
              <a:ext uri="{FF2B5EF4-FFF2-40B4-BE49-F238E27FC236}">
                <a16:creationId xmlns:a16="http://schemas.microsoft.com/office/drawing/2014/main" id="{3C6BDE79-8AEE-4D26-A613-A32FE2C5386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066767" y="2173086"/>
            <a:ext cx="347979" cy="332162"/>
          </a:xfrm>
          <a:custGeom>
            <a:avLst/>
            <a:gdLst/>
            <a:ahLst/>
            <a:cxnLst/>
            <a:rect l="0" t="0" r="r" b="b"/>
            <a:pathLst>
              <a:path w="558440" h="533040">
                <a:moveTo>
                  <a:pt x="457020" y="419100"/>
                </a:moveTo>
                <a:cubicBezTo>
                  <a:pt x="470711" y="419100"/>
                  <a:pt x="482240" y="430468"/>
                  <a:pt x="482240" y="443967"/>
                </a:cubicBezTo>
                <a:cubicBezTo>
                  <a:pt x="482240" y="458177"/>
                  <a:pt x="470711" y="469545"/>
                  <a:pt x="457020" y="469545"/>
                </a:cubicBezTo>
                <a:cubicBezTo>
                  <a:pt x="443329" y="469545"/>
                  <a:pt x="431800" y="458177"/>
                  <a:pt x="431800" y="443967"/>
                </a:cubicBezTo>
                <a:cubicBezTo>
                  <a:pt x="431800" y="430468"/>
                  <a:pt x="443329" y="419100"/>
                  <a:pt x="457020" y="419100"/>
                </a:cubicBezTo>
                <a:close/>
                <a:moveTo>
                  <a:pt x="266520" y="381000"/>
                </a:moveTo>
                <a:cubicBezTo>
                  <a:pt x="280210" y="381000"/>
                  <a:pt x="291739" y="392368"/>
                  <a:pt x="291739" y="405867"/>
                </a:cubicBezTo>
                <a:cubicBezTo>
                  <a:pt x="291739" y="420077"/>
                  <a:pt x="280210" y="431445"/>
                  <a:pt x="266520" y="431445"/>
                </a:cubicBezTo>
                <a:cubicBezTo>
                  <a:pt x="252829" y="431445"/>
                  <a:pt x="241300" y="420077"/>
                  <a:pt x="241300" y="405867"/>
                </a:cubicBezTo>
                <a:cubicBezTo>
                  <a:pt x="241300" y="392368"/>
                  <a:pt x="252829" y="381000"/>
                  <a:pt x="266520" y="381000"/>
                </a:cubicBezTo>
                <a:close/>
                <a:moveTo>
                  <a:pt x="139167" y="254000"/>
                </a:moveTo>
                <a:cubicBezTo>
                  <a:pt x="153377" y="254000"/>
                  <a:pt x="164745" y="265090"/>
                  <a:pt x="164745" y="279758"/>
                </a:cubicBezTo>
                <a:cubicBezTo>
                  <a:pt x="164745" y="293352"/>
                  <a:pt x="153377" y="304442"/>
                  <a:pt x="139167" y="304442"/>
                </a:cubicBezTo>
                <a:cubicBezTo>
                  <a:pt x="125668" y="304442"/>
                  <a:pt x="114300" y="293352"/>
                  <a:pt x="114300" y="279758"/>
                </a:cubicBezTo>
                <a:cubicBezTo>
                  <a:pt x="114300" y="265090"/>
                  <a:pt x="125668" y="254000"/>
                  <a:pt x="139167" y="254000"/>
                </a:cubicBezTo>
                <a:close/>
                <a:moveTo>
                  <a:pt x="342542" y="228600"/>
                </a:moveTo>
                <a:cubicBezTo>
                  <a:pt x="370804" y="228600"/>
                  <a:pt x="393342" y="251298"/>
                  <a:pt x="393342" y="279760"/>
                </a:cubicBezTo>
                <a:cubicBezTo>
                  <a:pt x="393342" y="307142"/>
                  <a:pt x="370804" y="329840"/>
                  <a:pt x="342542" y="329840"/>
                </a:cubicBezTo>
                <a:cubicBezTo>
                  <a:pt x="314638" y="329840"/>
                  <a:pt x="292100" y="307142"/>
                  <a:pt x="292100" y="279760"/>
                </a:cubicBezTo>
                <a:cubicBezTo>
                  <a:pt x="292100" y="251298"/>
                  <a:pt x="314638" y="228600"/>
                  <a:pt x="342542" y="228600"/>
                </a:cubicBezTo>
                <a:close/>
                <a:moveTo>
                  <a:pt x="25203" y="177440"/>
                </a:moveTo>
                <a:lnTo>
                  <a:pt x="25203" y="329686"/>
                </a:lnTo>
                <a:cubicBezTo>
                  <a:pt x="53287" y="329686"/>
                  <a:pt x="76331" y="352721"/>
                  <a:pt x="76331" y="380794"/>
                </a:cubicBezTo>
                <a:cubicBezTo>
                  <a:pt x="76331" y="408868"/>
                  <a:pt x="53287" y="431903"/>
                  <a:pt x="25203" y="431903"/>
                </a:cubicBezTo>
                <a:lnTo>
                  <a:pt x="25203" y="495249"/>
                </a:lnTo>
                <a:cubicBezTo>
                  <a:pt x="25203" y="502087"/>
                  <a:pt x="31324" y="508206"/>
                  <a:pt x="38165" y="508206"/>
                </a:cubicBezTo>
                <a:lnTo>
                  <a:pt x="115936" y="508206"/>
                </a:lnTo>
                <a:cubicBezTo>
                  <a:pt x="122057" y="485891"/>
                  <a:pt x="141860" y="470054"/>
                  <a:pt x="165263" y="470054"/>
                </a:cubicBezTo>
                <a:cubicBezTo>
                  <a:pt x="189027" y="470054"/>
                  <a:pt x="208830" y="485891"/>
                  <a:pt x="214230" y="508206"/>
                </a:cubicBezTo>
                <a:lnTo>
                  <a:pt x="520635" y="508206"/>
                </a:lnTo>
                <a:cubicBezTo>
                  <a:pt x="528196" y="508206"/>
                  <a:pt x="533597" y="502087"/>
                  <a:pt x="533597" y="495249"/>
                </a:cubicBezTo>
                <a:lnTo>
                  <a:pt x="533597" y="316009"/>
                </a:lnTo>
                <a:cubicBezTo>
                  <a:pt x="511273" y="309890"/>
                  <a:pt x="495431" y="290095"/>
                  <a:pt x="495431" y="266700"/>
                </a:cubicBezTo>
                <a:cubicBezTo>
                  <a:pt x="495431" y="242945"/>
                  <a:pt x="511273" y="223150"/>
                  <a:pt x="533597" y="217031"/>
                </a:cubicBezTo>
                <a:lnTo>
                  <a:pt x="533597" y="177440"/>
                </a:lnTo>
                <a:lnTo>
                  <a:pt x="281920" y="177440"/>
                </a:lnTo>
                <a:cubicBezTo>
                  <a:pt x="275079" y="185718"/>
                  <a:pt x="265358" y="190397"/>
                  <a:pt x="253836" y="190397"/>
                </a:cubicBezTo>
                <a:cubicBezTo>
                  <a:pt x="243035" y="190397"/>
                  <a:pt x="233313" y="185718"/>
                  <a:pt x="225392" y="177440"/>
                </a:cubicBezTo>
                <a:lnTo>
                  <a:pt x="25203" y="177440"/>
                </a:lnTo>
                <a:close/>
                <a:moveTo>
                  <a:pt x="266520" y="101600"/>
                </a:moveTo>
                <a:cubicBezTo>
                  <a:pt x="280210" y="101600"/>
                  <a:pt x="291739" y="107885"/>
                  <a:pt x="291739" y="114909"/>
                </a:cubicBezTo>
                <a:cubicBezTo>
                  <a:pt x="291739" y="121933"/>
                  <a:pt x="280210" y="128217"/>
                  <a:pt x="266520" y="128217"/>
                </a:cubicBezTo>
                <a:cubicBezTo>
                  <a:pt x="252829" y="128217"/>
                  <a:pt x="241300" y="121933"/>
                  <a:pt x="241300" y="114909"/>
                </a:cubicBezTo>
                <a:cubicBezTo>
                  <a:pt x="241300" y="107885"/>
                  <a:pt x="252829" y="101600"/>
                  <a:pt x="266520" y="101600"/>
                </a:cubicBezTo>
                <a:close/>
                <a:moveTo>
                  <a:pt x="393521" y="76200"/>
                </a:moveTo>
                <a:cubicBezTo>
                  <a:pt x="413913" y="76200"/>
                  <a:pt x="431442" y="84746"/>
                  <a:pt x="431442" y="95072"/>
                </a:cubicBezTo>
                <a:cubicBezTo>
                  <a:pt x="431442" y="105754"/>
                  <a:pt x="413913" y="113944"/>
                  <a:pt x="393521" y="113944"/>
                </a:cubicBezTo>
                <a:cubicBezTo>
                  <a:pt x="372414" y="113944"/>
                  <a:pt x="355600" y="105754"/>
                  <a:pt x="355600" y="95072"/>
                </a:cubicBezTo>
                <a:cubicBezTo>
                  <a:pt x="355600" y="84746"/>
                  <a:pt x="372414" y="76200"/>
                  <a:pt x="393521" y="76200"/>
                </a:cubicBezTo>
                <a:close/>
                <a:moveTo>
                  <a:pt x="371213" y="25194"/>
                </a:moveTo>
                <a:lnTo>
                  <a:pt x="74530" y="152246"/>
                </a:lnTo>
                <a:lnTo>
                  <a:pt x="232593" y="152246"/>
                </a:lnTo>
                <a:cubicBezTo>
                  <a:pt x="236914" y="152246"/>
                  <a:pt x="240874" y="154405"/>
                  <a:pt x="243035" y="158365"/>
                </a:cubicBezTo>
                <a:cubicBezTo>
                  <a:pt x="247715" y="166643"/>
                  <a:pt x="260677" y="166643"/>
                  <a:pt x="264278" y="158365"/>
                </a:cubicBezTo>
                <a:cubicBezTo>
                  <a:pt x="266798" y="154405"/>
                  <a:pt x="271119" y="152246"/>
                  <a:pt x="275799" y="152246"/>
                </a:cubicBezTo>
                <a:lnTo>
                  <a:pt x="532516" y="152246"/>
                </a:lnTo>
                <a:cubicBezTo>
                  <a:pt x="524955" y="82062"/>
                  <a:pt x="455825" y="26634"/>
                  <a:pt x="371213" y="25194"/>
                </a:cubicBezTo>
                <a:close/>
                <a:moveTo>
                  <a:pt x="367973" y="0"/>
                </a:moveTo>
                <a:cubicBezTo>
                  <a:pt x="473108" y="0"/>
                  <a:pt x="558440" y="73783"/>
                  <a:pt x="558440" y="165203"/>
                </a:cubicBezTo>
                <a:lnTo>
                  <a:pt x="558440" y="228549"/>
                </a:lnTo>
                <a:cubicBezTo>
                  <a:pt x="558440" y="235387"/>
                  <a:pt x="553399" y="241506"/>
                  <a:pt x="546558" y="241506"/>
                </a:cubicBezTo>
                <a:cubicBezTo>
                  <a:pt x="531796" y="241506"/>
                  <a:pt x="520635" y="252663"/>
                  <a:pt x="520635" y="266700"/>
                </a:cubicBezTo>
                <a:cubicBezTo>
                  <a:pt x="520635" y="280377"/>
                  <a:pt x="531796" y="291535"/>
                  <a:pt x="546558" y="291535"/>
                </a:cubicBezTo>
                <a:cubicBezTo>
                  <a:pt x="553399" y="291535"/>
                  <a:pt x="558440" y="297653"/>
                  <a:pt x="558440" y="304492"/>
                </a:cubicBezTo>
                <a:lnTo>
                  <a:pt x="558440" y="495249"/>
                </a:lnTo>
                <a:cubicBezTo>
                  <a:pt x="558440" y="516484"/>
                  <a:pt x="541878" y="533040"/>
                  <a:pt x="520635" y="533040"/>
                </a:cubicBezTo>
                <a:lnTo>
                  <a:pt x="203429" y="533040"/>
                </a:lnTo>
                <a:cubicBezTo>
                  <a:pt x="195868" y="533040"/>
                  <a:pt x="190467" y="528001"/>
                  <a:pt x="190467" y="520083"/>
                </a:cubicBezTo>
                <a:cubicBezTo>
                  <a:pt x="190467" y="506406"/>
                  <a:pt x="178945" y="495249"/>
                  <a:pt x="165263" y="495249"/>
                </a:cubicBezTo>
                <a:cubicBezTo>
                  <a:pt x="150861" y="495249"/>
                  <a:pt x="139340" y="506406"/>
                  <a:pt x="139340" y="520083"/>
                </a:cubicBezTo>
                <a:cubicBezTo>
                  <a:pt x="139340" y="528001"/>
                  <a:pt x="133939" y="533040"/>
                  <a:pt x="127098" y="533040"/>
                </a:cubicBezTo>
                <a:lnTo>
                  <a:pt x="38165" y="533040"/>
                </a:lnTo>
                <a:cubicBezTo>
                  <a:pt x="16922" y="533040"/>
                  <a:pt x="0" y="516484"/>
                  <a:pt x="0" y="495249"/>
                </a:cubicBezTo>
                <a:lnTo>
                  <a:pt x="0" y="416786"/>
                </a:lnTo>
                <a:cubicBezTo>
                  <a:pt x="0" y="412827"/>
                  <a:pt x="2160" y="408148"/>
                  <a:pt x="5401" y="405989"/>
                </a:cubicBezTo>
                <a:cubicBezTo>
                  <a:pt x="8281" y="403829"/>
                  <a:pt x="12962" y="402750"/>
                  <a:pt x="16922" y="404549"/>
                </a:cubicBezTo>
                <a:cubicBezTo>
                  <a:pt x="34925" y="411388"/>
                  <a:pt x="51127" y="397711"/>
                  <a:pt x="51127" y="380794"/>
                </a:cubicBezTo>
                <a:cubicBezTo>
                  <a:pt x="51127" y="363878"/>
                  <a:pt x="34925" y="350201"/>
                  <a:pt x="16922" y="357040"/>
                </a:cubicBezTo>
                <a:cubicBezTo>
                  <a:pt x="12962" y="358839"/>
                  <a:pt x="8281" y="358120"/>
                  <a:pt x="5401" y="355600"/>
                </a:cubicBezTo>
                <a:cubicBezTo>
                  <a:pt x="2160" y="353441"/>
                  <a:pt x="0" y="348762"/>
                  <a:pt x="0" y="345162"/>
                </a:cubicBezTo>
                <a:lnTo>
                  <a:pt x="0" y="165203"/>
                </a:lnTo>
                <a:cubicBezTo>
                  <a:pt x="0" y="159804"/>
                  <a:pt x="2880" y="155485"/>
                  <a:pt x="7561" y="152966"/>
                </a:cubicBezTo>
                <a:lnTo>
                  <a:pt x="363652" y="720"/>
                </a:lnTo>
                <a:cubicBezTo>
                  <a:pt x="365093" y="0"/>
                  <a:pt x="366533" y="0"/>
                  <a:pt x="367973" y="0"/>
                </a:cubicBezTo>
                <a:close/>
              </a:path>
            </a:pathLst>
          </a:custGeom>
          <a:solidFill>
            <a:schemeClr val="accent4"/>
          </a:solidFill>
          <a:ln>
            <a:solidFill>
              <a:schemeClr val="accent4"/>
            </a:solidFill>
          </a:ln>
          <a:effectLst/>
        </p:spPr>
        <p:txBody>
          <a:bodyPr anchor="ctr"/>
          <a:lstStyle/>
          <a:p>
            <a:endParaRPr lang="en-US">
              <a:latin typeface="Source Sans Pro Light" panose="020B0403030403020204" pitchFamily="34" charset="0"/>
            </a:endParaRPr>
          </a:p>
        </p:txBody>
      </p:sp>
      <p:sp>
        <p:nvSpPr>
          <p:cNvPr id="78" name="Freeform 400">
            <a:extLst>
              <a:ext uri="{FF2B5EF4-FFF2-40B4-BE49-F238E27FC236}">
                <a16:creationId xmlns:a16="http://schemas.microsoft.com/office/drawing/2014/main" id="{E435CE73-078E-484F-B451-DA8CCC40C1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3451" y="2131319"/>
            <a:ext cx="409973" cy="373929"/>
          </a:xfrm>
          <a:custGeom>
            <a:avLst/>
            <a:gdLst/>
            <a:ahLst/>
            <a:cxnLst/>
            <a:rect l="0" t="0" r="r" b="b"/>
            <a:pathLst>
              <a:path w="430820" h="293128">
                <a:moveTo>
                  <a:pt x="20920" y="248804"/>
                </a:moveTo>
                <a:cubicBezTo>
                  <a:pt x="29916" y="261777"/>
                  <a:pt x="40351" y="269705"/>
                  <a:pt x="54384" y="274029"/>
                </a:cubicBezTo>
                <a:cubicBezTo>
                  <a:pt x="60861" y="275831"/>
                  <a:pt x="67698" y="277272"/>
                  <a:pt x="75974" y="277633"/>
                </a:cubicBezTo>
                <a:lnTo>
                  <a:pt x="355206" y="277633"/>
                </a:lnTo>
                <a:cubicBezTo>
                  <a:pt x="374277" y="276552"/>
                  <a:pt x="387950" y="271146"/>
                  <a:pt x="399105" y="261417"/>
                </a:cubicBezTo>
                <a:cubicBezTo>
                  <a:pt x="403063" y="257813"/>
                  <a:pt x="406662" y="253489"/>
                  <a:pt x="409540" y="248804"/>
                </a:cubicBezTo>
                <a:lnTo>
                  <a:pt x="381833" y="248804"/>
                </a:lnTo>
                <a:cubicBezTo>
                  <a:pt x="381833" y="248804"/>
                  <a:pt x="381833" y="248804"/>
                  <a:pt x="381473" y="248804"/>
                </a:cubicBezTo>
                <a:lnTo>
                  <a:pt x="49347" y="248804"/>
                </a:lnTo>
                <a:lnTo>
                  <a:pt x="20920" y="248804"/>
                </a:lnTo>
                <a:close/>
                <a:moveTo>
                  <a:pt x="196785" y="206175"/>
                </a:moveTo>
                <a:cubicBezTo>
                  <a:pt x="200815" y="206175"/>
                  <a:pt x="204112" y="209390"/>
                  <a:pt x="204112" y="213319"/>
                </a:cubicBezTo>
                <a:cubicBezTo>
                  <a:pt x="204112" y="216891"/>
                  <a:pt x="200815" y="220106"/>
                  <a:pt x="196785" y="220106"/>
                </a:cubicBezTo>
                <a:cubicBezTo>
                  <a:pt x="193121" y="220106"/>
                  <a:pt x="190190" y="216891"/>
                  <a:pt x="190190" y="213319"/>
                </a:cubicBezTo>
                <a:cubicBezTo>
                  <a:pt x="190190" y="209390"/>
                  <a:pt x="193121" y="206175"/>
                  <a:pt x="196785" y="206175"/>
                </a:cubicBezTo>
                <a:close/>
                <a:moveTo>
                  <a:pt x="262239" y="191888"/>
                </a:moveTo>
                <a:cubicBezTo>
                  <a:pt x="265902" y="191888"/>
                  <a:pt x="269199" y="195185"/>
                  <a:pt x="269199" y="199215"/>
                </a:cubicBezTo>
                <a:cubicBezTo>
                  <a:pt x="269199" y="202878"/>
                  <a:pt x="265902" y="205809"/>
                  <a:pt x="262239" y="205809"/>
                </a:cubicBezTo>
                <a:cubicBezTo>
                  <a:pt x="258209" y="205809"/>
                  <a:pt x="255278" y="202878"/>
                  <a:pt x="255278" y="199215"/>
                </a:cubicBezTo>
                <a:cubicBezTo>
                  <a:pt x="255278" y="195185"/>
                  <a:pt x="258209" y="191888"/>
                  <a:pt x="262239" y="191888"/>
                </a:cubicBezTo>
                <a:close/>
                <a:moveTo>
                  <a:pt x="159051" y="183950"/>
                </a:moveTo>
                <a:cubicBezTo>
                  <a:pt x="162715" y="183950"/>
                  <a:pt x="166012" y="187165"/>
                  <a:pt x="166012" y="191094"/>
                </a:cubicBezTo>
                <a:cubicBezTo>
                  <a:pt x="166012" y="194666"/>
                  <a:pt x="162715" y="197881"/>
                  <a:pt x="159051" y="197881"/>
                </a:cubicBezTo>
                <a:cubicBezTo>
                  <a:pt x="155021" y="197881"/>
                  <a:pt x="152090" y="194666"/>
                  <a:pt x="152090" y="191094"/>
                </a:cubicBezTo>
                <a:cubicBezTo>
                  <a:pt x="152090" y="187165"/>
                  <a:pt x="155021" y="183950"/>
                  <a:pt x="159051" y="183950"/>
                </a:cubicBezTo>
                <a:close/>
                <a:moveTo>
                  <a:pt x="177088" y="163040"/>
                </a:moveTo>
                <a:cubicBezTo>
                  <a:pt x="165573" y="163040"/>
                  <a:pt x="156937" y="168445"/>
                  <a:pt x="153699" y="170968"/>
                </a:cubicBezTo>
                <a:cubicBezTo>
                  <a:pt x="146862" y="175652"/>
                  <a:pt x="140744" y="181418"/>
                  <a:pt x="136426" y="188265"/>
                </a:cubicBezTo>
                <a:cubicBezTo>
                  <a:pt x="135347" y="190427"/>
                  <a:pt x="132828" y="194391"/>
                  <a:pt x="130309" y="199436"/>
                </a:cubicBezTo>
                <a:cubicBezTo>
                  <a:pt x="128510" y="203039"/>
                  <a:pt x="124552" y="204841"/>
                  <a:pt x="120594" y="203039"/>
                </a:cubicBezTo>
                <a:cubicBezTo>
                  <a:pt x="116276" y="201598"/>
                  <a:pt x="111598" y="200877"/>
                  <a:pt x="106560" y="200877"/>
                </a:cubicBezTo>
                <a:cubicBezTo>
                  <a:pt x="94686" y="200877"/>
                  <a:pt x="86410" y="205922"/>
                  <a:pt x="83171" y="208445"/>
                </a:cubicBezTo>
                <a:cubicBezTo>
                  <a:pt x="76334" y="213129"/>
                  <a:pt x="70217" y="219255"/>
                  <a:pt x="65899" y="225742"/>
                </a:cubicBezTo>
                <a:cubicBezTo>
                  <a:pt x="65179" y="227183"/>
                  <a:pt x="63380" y="230066"/>
                  <a:pt x="61581" y="233669"/>
                </a:cubicBezTo>
                <a:lnTo>
                  <a:pt x="369239" y="233669"/>
                </a:lnTo>
                <a:cubicBezTo>
                  <a:pt x="367440" y="230426"/>
                  <a:pt x="365641" y="227904"/>
                  <a:pt x="364561" y="225742"/>
                </a:cubicBezTo>
                <a:cubicBezTo>
                  <a:pt x="359883" y="218895"/>
                  <a:pt x="354126" y="213129"/>
                  <a:pt x="347649" y="208805"/>
                </a:cubicBezTo>
                <a:cubicBezTo>
                  <a:pt x="340452" y="203039"/>
                  <a:pt x="332896" y="200877"/>
                  <a:pt x="324260" y="200877"/>
                </a:cubicBezTo>
                <a:cubicBezTo>
                  <a:pt x="315984" y="200877"/>
                  <a:pt x="307348" y="203400"/>
                  <a:pt x="300871" y="208445"/>
                </a:cubicBezTo>
                <a:cubicBezTo>
                  <a:pt x="297632" y="210967"/>
                  <a:pt x="291875" y="209886"/>
                  <a:pt x="289716" y="205922"/>
                </a:cubicBezTo>
                <a:cubicBezTo>
                  <a:pt x="288277" y="203039"/>
                  <a:pt x="286837" y="201238"/>
                  <a:pt x="286118" y="199796"/>
                </a:cubicBezTo>
                <a:cubicBezTo>
                  <a:pt x="281080" y="192589"/>
                  <a:pt x="275323" y="186824"/>
                  <a:pt x="269205" y="182859"/>
                </a:cubicBezTo>
                <a:cubicBezTo>
                  <a:pt x="267766" y="181778"/>
                  <a:pt x="267046" y="181058"/>
                  <a:pt x="266327" y="180697"/>
                </a:cubicBezTo>
                <a:cubicBezTo>
                  <a:pt x="266327" y="180697"/>
                  <a:pt x="265967" y="180697"/>
                  <a:pt x="265607" y="180337"/>
                </a:cubicBezTo>
                <a:cubicBezTo>
                  <a:pt x="262728" y="178535"/>
                  <a:pt x="259490" y="177094"/>
                  <a:pt x="256251" y="176013"/>
                </a:cubicBezTo>
                <a:cubicBezTo>
                  <a:pt x="256251" y="176013"/>
                  <a:pt x="256251" y="176013"/>
                  <a:pt x="255892" y="176013"/>
                </a:cubicBezTo>
                <a:cubicBezTo>
                  <a:pt x="252653" y="175292"/>
                  <a:pt x="249055" y="174571"/>
                  <a:pt x="245456" y="174571"/>
                </a:cubicBezTo>
                <a:cubicBezTo>
                  <a:pt x="234302" y="174571"/>
                  <a:pt x="226025" y="179256"/>
                  <a:pt x="222427" y="182139"/>
                </a:cubicBezTo>
                <a:cubicBezTo>
                  <a:pt x="220988" y="183220"/>
                  <a:pt x="219548" y="183580"/>
                  <a:pt x="218109" y="183580"/>
                </a:cubicBezTo>
                <a:lnTo>
                  <a:pt x="217749" y="183580"/>
                </a:lnTo>
                <a:cubicBezTo>
                  <a:pt x="217749" y="183580"/>
                  <a:pt x="217389" y="183580"/>
                  <a:pt x="217030" y="183580"/>
                </a:cubicBezTo>
                <a:cubicBezTo>
                  <a:pt x="216310" y="183580"/>
                  <a:pt x="215950" y="183580"/>
                  <a:pt x="215230" y="183220"/>
                </a:cubicBezTo>
                <a:cubicBezTo>
                  <a:pt x="214871" y="183220"/>
                  <a:pt x="214511" y="183220"/>
                  <a:pt x="214151" y="182859"/>
                </a:cubicBezTo>
                <a:cubicBezTo>
                  <a:pt x="213431" y="182499"/>
                  <a:pt x="212352" y="181778"/>
                  <a:pt x="211632" y="181058"/>
                </a:cubicBezTo>
                <a:cubicBezTo>
                  <a:pt x="208753" y="177094"/>
                  <a:pt x="204795" y="173851"/>
                  <a:pt x="200837" y="170968"/>
                </a:cubicBezTo>
                <a:cubicBezTo>
                  <a:pt x="195440" y="167004"/>
                  <a:pt x="190042" y="164842"/>
                  <a:pt x="184285" y="163761"/>
                </a:cubicBezTo>
                <a:cubicBezTo>
                  <a:pt x="181766" y="163040"/>
                  <a:pt x="179607" y="163040"/>
                  <a:pt x="177088" y="163040"/>
                </a:cubicBezTo>
                <a:close/>
                <a:moveTo>
                  <a:pt x="237180" y="124122"/>
                </a:moveTo>
                <a:cubicBezTo>
                  <a:pt x="235021" y="124842"/>
                  <a:pt x="233942" y="126284"/>
                  <a:pt x="232502" y="128806"/>
                </a:cubicBezTo>
                <a:cubicBezTo>
                  <a:pt x="230703" y="131689"/>
                  <a:pt x="228184" y="136013"/>
                  <a:pt x="222427" y="138536"/>
                </a:cubicBezTo>
                <a:cubicBezTo>
                  <a:pt x="217749" y="140698"/>
                  <a:pt x="212712" y="140698"/>
                  <a:pt x="208034" y="139977"/>
                </a:cubicBezTo>
                <a:cubicBezTo>
                  <a:pt x="206235" y="139617"/>
                  <a:pt x="205515" y="138536"/>
                  <a:pt x="201917" y="139977"/>
                </a:cubicBezTo>
                <a:cubicBezTo>
                  <a:pt x="197239" y="142139"/>
                  <a:pt x="194360" y="145383"/>
                  <a:pt x="193640" y="150067"/>
                </a:cubicBezTo>
                <a:cubicBezTo>
                  <a:pt x="194720" y="150428"/>
                  <a:pt x="195799" y="151148"/>
                  <a:pt x="197239" y="151509"/>
                </a:cubicBezTo>
                <a:cubicBezTo>
                  <a:pt x="197958" y="151869"/>
                  <a:pt x="199038" y="152590"/>
                  <a:pt x="199758" y="152950"/>
                </a:cubicBezTo>
                <a:cubicBezTo>
                  <a:pt x="203356" y="154391"/>
                  <a:pt x="206235" y="156193"/>
                  <a:pt x="209473" y="158355"/>
                </a:cubicBezTo>
                <a:cubicBezTo>
                  <a:pt x="212712" y="160878"/>
                  <a:pt x="215950" y="163040"/>
                  <a:pt x="219189" y="166283"/>
                </a:cubicBezTo>
                <a:cubicBezTo>
                  <a:pt x="225306" y="162680"/>
                  <a:pt x="234302" y="159076"/>
                  <a:pt x="245456" y="159076"/>
                </a:cubicBezTo>
                <a:cubicBezTo>
                  <a:pt x="248695" y="159076"/>
                  <a:pt x="251933" y="159436"/>
                  <a:pt x="254812" y="160157"/>
                </a:cubicBezTo>
                <a:cubicBezTo>
                  <a:pt x="255532" y="160157"/>
                  <a:pt x="256251" y="160517"/>
                  <a:pt x="257691" y="160517"/>
                </a:cubicBezTo>
                <a:cubicBezTo>
                  <a:pt x="259490" y="161238"/>
                  <a:pt x="261649" y="161599"/>
                  <a:pt x="263808" y="162680"/>
                </a:cubicBezTo>
                <a:cubicBezTo>
                  <a:pt x="264528" y="162680"/>
                  <a:pt x="264887" y="162680"/>
                  <a:pt x="265607" y="163040"/>
                </a:cubicBezTo>
                <a:cubicBezTo>
                  <a:pt x="267046" y="152229"/>
                  <a:pt x="263088" y="142139"/>
                  <a:pt x="261649" y="138536"/>
                </a:cubicBezTo>
                <a:cubicBezTo>
                  <a:pt x="258410" y="131329"/>
                  <a:pt x="249055" y="118356"/>
                  <a:pt x="237180" y="124122"/>
                </a:cubicBezTo>
                <a:close/>
                <a:moveTo>
                  <a:pt x="220628" y="19259"/>
                </a:moveTo>
                <a:cubicBezTo>
                  <a:pt x="212352" y="25385"/>
                  <a:pt x="204795" y="36196"/>
                  <a:pt x="200837" y="49168"/>
                </a:cubicBezTo>
                <a:cubicBezTo>
                  <a:pt x="196519" y="62501"/>
                  <a:pt x="196519" y="75474"/>
                  <a:pt x="199758" y="85564"/>
                </a:cubicBezTo>
                <a:cubicBezTo>
                  <a:pt x="214151" y="71150"/>
                  <a:pt x="224586" y="39078"/>
                  <a:pt x="220628" y="19259"/>
                </a:cubicBezTo>
                <a:close/>
                <a:moveTo>
                  <a:pt x="223507" y="160"/>
                </a:moveTo>
                <a:cubicBezTo>
                  <a:pt x="224226" y="160"/>
                  <a:pt x="224586" y="160"/>
                  <a:pt x="224946" y="160"/>
                </a:cubicBezTo>
                <a:cubicBezTo>
                  <a:pt x="225666" y="-200"/>
                  <a:pt x="226025" y="160"/>
                  <a:pt x="226745" y="160"/>
                </a:cubicBezTo>
                <a:cubicBezTo>
                  <a:pt x="227105" y="160"/>
                  <a:pt x="227465" y="160"/>
                  <a:pt x="227825" y="521"/>
                </a:cubicBezTo>
                <a:cubicBezTo>
                  <a:pt x="228184" y="521"/>
                  <a:pt x="228904" y="881"/>
                  <a:pt x="229264" y="1241"/>
                </a:cubicBezTo>
                <a:cubicBezTo>
                  <a:pt x="229624" y="1602"/>
                  <a:pt x="229984" y="1602"/>
                  <a:pt x="230343" y="1962"/>
                </a:cubicBezTo>
                <a:cubicBezTo>
                  <a:pt x="230703" y="2322"/>
                  <a:pt x="231063" y="2683"/>
                  <a:pt x="231423" y="3403"/>
                </a:cubicBezTo>
                <a:cubicBezTo>
                  <a:pt x="231423" y="3403"/>
                  <a:pt x="231783" y="3764"/>
                  <a:pt x="232143" y="4124"/>
                </a:cubicBezTo>
                <a:cubicBezTo>
                  <a:pt x="232143" y="4124"/>
                  <a:pt x="232143" y="4484"/>
                  <a:pt x="232502" y="4845"/>
                </a:cubicBezTo>
                <a:cubicBezTo>
                  <a:pt x="245097" y="31151"/>
                  <a:pt x="228904" y="84123"/>
                  <a:pt x="204076" y="101780"/>
                </a:cubicBezTo>
                <a:lnTo>
                  <a:pt x="219908" y="119798"/>
                </a:lnTo>
                <a:cubicBezTo>
                  <a:pt x="222067" y="116554"/>
                  <a:pt x="224946" y="112590"/>
                  <a:pt x="230343" y="110068"/>
                </a:cubicBezTo>
                <a:cubicBezTo>
                  <a:pt x="247975" y="102140"/>
                  <a:pt x="265967" y="110789"/>
                  <a:pt x="275682" y="132410"/>
                </a:cubicBezTo>
                <a:cubicBezTo>
                  <a:pt x="281440" y="145022"/>
                  <a:pt x="282519" y="159076"/>
                  <a:pt x="278921" y="170968"/>
                </a:cubicBezTo>
                <a:cubicBezTo>
                  <a:pt x="286477" y="176013"/>
                  <a:pt x="293314" y="182859"/>
                  <a:pt x="298712" y="191148"/>
                </a:cubicBezTo>
                <a:cubicBezTo>
                  <a:pt x="298712" y="191508"/>
                  <a:pt x="299072" y="191508"/>
                  <a:pt x="299072" y="191508"/>
                </a:cubicBezTo>
                <a:cubicBezTo>
                  <a:pt x="306628" y="187544"/>
                  <a:pt x="315264" y="185382"/>
                  <a:pt x="324260" y="185382"/>
                </a:cubicBezTo>
                <a:cubicBezTo>
                  <a:pt x="336494" y="185382"/>
                  <a:pt x="346929" y="188986"/>
                  <a:pt x="356645" y="196193"/>
                </a:cubicBezTo>
                <a:cubicBezTo>
                  <a:pt x="364561" y="201598"/>
                  <a:pt x="371758" y="208805"/>
                  <a:pt x="377515" y="217454"/>
                </a:cubicBezTo>
                <a:cubicBezTo>
                  <a:pt x="378955" y="219616"/>
                  <a:pt x="382553" y="225381"/>
                  <a:pt x="386151" y="233669"/>
                </a:cubicBezTo>
                <a:lnTo>
                  <a:pt x="423214" y="233669"/>
                </a:lnTo>
                <a:cubicBezTo>
                  <a:pt x="425733" y="233669"/>
                  <a:pt x="428252" y="235111"/>
                  <a:pt x="429691" y="237273"/>
                </a:cubicBezTo>
                <a:cubicBezTo>
                  <a:pt x="431130" y="239435"/>
                  <a:pt x="431130" y="242318"/>
                  <a:pt x="430051" y="244840"/>
                </a:cubicBezTo>
                <a:cubicBezTo>
                  <a:pt x="423934" y="256372"/>
                  <a:pt x="417097" y="265381"/>
                  <a:pt x="409181" y="272588"/>
                </a:cubicBezTo>
                <a:cubicBezTo>
                  <a:pt x="395867" y="284840"/>
                  <a:pt x="378595" y="291686"/>
                  <a:pt x="356285" y="293128"/>
                </a:cubicBezTo>
                <a:cubicBezTo>
                  <a:pt x="355925" y="293128"/>
                  <a:pt x="355925" y="293128"/>
                  <a:pt x="355565" y="293128"/>
                </a:cubicBezTo>
                <a:lnTo>
                  <a:pt x="75255" y="293128"/>
                </a:lnTo>
                <a:cubicBezTo>
                  <a:pt x="65539" y="292407"/>
                  <a:pt x="57263" y="290966"/>
                  <a:pt x="50066" y="288443"/>
                </a:cubicBezTo>
                <a:cubicBezTo>
                  <a:pt x="28476" y="281957"/>
                  <a:pt x="12644" y="267903"/>
                  <a:pt x="769" y="244840"/>
                </a:cubicBezTo>
                <a:cubicBezTo>
                  <a:pt x="-310" y="242318"/>
                  <a:pt x="-310" y="239435"/>
                  <a:pt x="1129" y="237273"/>
                </a:cubicBezTo>
                <a:cubicBezTo>
                  <a:pt x="2568" y="235111"/>
                  <a:pt x="5087" y="233669"/>
                  <a:pt x="7606" y="233669"/>
                </a:cubicBezTo>
                <a:lnTo>
                  <a:pt x="44309" y="233669"/>
                </a:lnTo>
                <a:cubicBezTo>
                  <a:pt x="47907" y="226102"/>
                  <a:pt x="51146" y="220336"/>
                  <a:pt x="53305" y="217093"/>
                </a:cubicBezTo>
                <a:cubicBezTo>
                  <a:pt x="58343" y="208805"/>
                  <a:pt x="65899" y="201598"/>
                  <a:pt x="74175" y="195832"/>
                </a:cubicBezTo>
                <a:cubicBezTo>
                  <a:pt x="86050" y="186463"/>
                  <a:pt x="104401" y="182859"/>
                  <a:pt x="119514" y="186824"/>
                </a:cubicBezTo>
                <a:cubicBezTo>
                  <a:pt x="121313" y="183940"/>
                  <a:pt x="122753" y="181418"/>
                  <a:pt x="123832" y="179616"/>
                </a:cubicBezTo>
                <a:cubicBezTo>
                  <a:pt x="129230" y="171688"/>
                  <a:pt x="136426" y="163761"/>
                  <a:pt x="145062" y="157995"/>
                </a:cubicBezTo>
                <a:cubicBezTo>
                  <a:pt x="150100" y="154391"/>
                  <a:pt x="161615" y="147545"/>
                  <a:pt x="177088" y="147545"/>
                </a:cubicBezTo>
                <a:cubicBezTo>
                  <a:pt x="177808" y="147545"/>
                  <a:pt x="178168" y="147545"/>
                  <a:pt x="178527" y="147545"/>
                </a:cubicBezTo>
                <a:cubicBezTo>
                  <a:pt x="180327" y="138176"/>
                  <a:pt x="186444" y="130248"/>
                  <a:pt x="195440" y="125924"/>
                </a:cubicBezTo>
                <a:cubicBezTo>
                  <a:pt x="197958" y="124842"/>
                  <a:pt x="200837" y="124482"/>
                  <a:pt x="203716" y="124482"/>
                </a:cubicBezTo>
                <a:lnTo>
                  <a:pt x="152979" y="67546"/>
                </a:lnTo>
                <a:cubicBezTo>
                  <a:pt x="150100" y="64303"/>
                  <a:pt x="150460" y="59619"/>
                  <a:pt x="153699" y="56375"/>
                </a:cubicBezTo>
                <a:cubicBezTo>
                  <a:pt x="156578" y="53853"/>
                  <a:pt x="161615" y="53853"/>
                  <a:pt x="164494" y="57096"/>
                </a:cubicBezTo>
                <a:lnTo>
                  <a:pt x="182486" y="77636"/>
                </a:lnTo>
                <a:cubicBezTo>
                  <a:pt x="181406" y="67186"/>
                  <a:pt x="182486" y="56015"/>
                  <a:pt x="186084" y="44844"/>
                </a:cubicBezTo>
                <a:cubicBezTo>
                  <a:pt x="192921" y="23583"/>
                  <a:pt x="205875" y="7367"/>
                  <a:pt x="221707" y="521"/>
                </a:cubicBezTo>
                <a:cubicBezTo>
                  <a:pt x="222067" y="521"/>
                  <a:pt x="222427" y="521"/>
                  <a:pt x="222427" y="521"/>
                </a:cubicBezTo>
                <a:cubicBezTo>
                  <a:pt x="222787" y="160"/>
                  <a:pt x="223147" y="160"/>
                  <a:pt x="223507" y="160"/>
                </a:cubicBezTo>
                <a:close/>
              </a:path>
            </a:pathLst>
          </a:custGeom>
          <a:solidFill>
            <a:schemeClr val="accent4"/>
          </a:solidFill>
          <a:ln>
            <a:solidFill>
              <a:schemeClr val="accent4"/>
            </a:solidFill>
          </a:ln>
          <a:effectLst/>
        </p:spPr>
        <p:txBody>
          <a:bodyPr anchor="ctr"/>
          <a:lstStyle/>
          <a:p>
            <a:endParaRPr lang="en-US">
              <a:latin typeface="Open Sans Light" panose="020B0306030504020204" pitchFamily="34" charset="0"/>
            </a:endParaRPr>
          </a:p>
        </p:txBody>
      </p:sp>
      <p:sp>
        <p:nvSpPr>
          <p:cNvPr id="79" name="Freeform 261">
            <a:extLst>
              <a:ext uri="{FF2B5EF4-FFF2-40B4-BE49-F238E27FC236}">
                <a16:creationId xmlns:a16="http://schemas.microsoft.com/office/drawing/2014/main" id="{9634E092-5069-4975-A64C-28515CC24C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28827" y="2187679"/>
            <a:ext cx="424677" cy="317569"/>
          </a:xfrm>
          <a:custGeom>
            <a:avLst/>
            <a:gdLst>
              <a:gd name="T0" fmla="*/ 27646634 w 1106"/>
              <a:gd name="T1" fmla="*/ 6623893 h 881"/>
              <a:gd name="T2" fmla="*/ 28295846 w 1106"/>
              <a:gd name="T3" fmla="*/ 8701879 h 881"/>
              <a:gd name="T4" fmla="*/ 29723608 w 1106"/>
              <a:gd name="T5" fmla="*/ 31300599 h 881"/>
              <a:gd name="T6" fmla="*/ 22454739 w 1106"/>
              <a:gd name="T7" fmla="*/ 8312301 h 881"/>
              <a:gd name="T8" fmla="*/ 33747137 w 1106"/>
              <a:gd name="T9" fmla="*/ 92733065 h 881"/>
              <a:gd name="T10" fmla="*/ 6879054 w 1106"/>
              <a:gd name="T11" fmla="*/ 47405525 h 881"/>
              <a:gd name="T12" fmla="*/ 34266291 w 1106"/>
              <a:gd name="T13" fmla="*/ 35326830 h 881"/>
              <a:gd name="T14" fmla="*/ 35434656 w 1106"/>
              <a:gd name="T15" fmla="*/ 34807154 h 881"/>
              <a:gd name="T16" fmla="*/ 72167016 w 1106"/>
              <a:gd name="T17" fmla="*/ 48704356 h 881"/>
              <a:gd name="T18" fmla="*/ 84108267 w 1106"/>
              <a:gd name="T19" fmla="*/ 48054940 h 881"/>
              <a:gd name="T20" fmla="*/ 84108267 w 1106"/>
              <a:gd name="T21" fmla="*/ 48054940 h 881"/>
              <a:gd name="T22" fmla="*/ 105135243 w 1106"/>
              <a:gd name="T23" fmla="*/ 101175105 h 881"/>
              <a:gd name="T24" fmla="*/ 36732360 w 1106"/>
              <a:gd name="T25" fmla="*/ 100136112 h 881"/>
              <a:gd name="T26" fmla="*/ 57759697 w 1106"/>
              <a:gd name="T27" fmla="*/ 47535264 h 881"/>
              <a:gd name="T28" fmla="*/ 58148792 w 1106"/>
              <a:gd name="T29" fmla="*/ 46756110 h 881"/>
              <a:gd name="T30" fmla="*/ 107601313 w 1106"/>
              <a:gd name="T31" fmla="*/ 35326830 h 881"/>
              <a:gd name="T32" fmla="*/ 109159133 w 1106"/>
              <a:gd name="T33" fmla="*/ 35976246 h 881"/>
              <a:gd name="T34" fmla="*/ 136805767 w 1106"/>
              <a:gd name="T35" fmla="*/ 48054940 h 881"/>
              <a:gd name="T36" fmla="*/ 137324921 w 1106"/>
              <a:gd name="T37" fmla="*/ 48444518 h 881"/>
              <a:gd name="T38" fmla="*/ 90338469 w 1106"/>
              <a:gd name="T39" fmla="*/ 48574257 h 881"/>
              <a:gd name="T40" fmla="*/ 116167885 w 1106"/>
              <a:gd name="T41" fmla="*/ 17273658 h 881"/>
              <a:gd name="T42" fmla="*/ 117336251 w 1106"/>
              <a:gd name="T43" fmla="*/ 6623893 h 881"/>
              <a:gd name="T44" fmla="*/ 120321473 w 1106"/>
              <a:gd name="T45" fmla="*/ 7273309 h 881"/>
              <a:gd name="T46" fmla="*/ 113701816 w 1106"/>
              <a:gd name="T47" fmla="*/ 31950014 h 881"/>
              <a:gd name="T48" fmla="*/ 30761915 w 1106"/>
              <a:gd name="T49" fmla="*/ 100006013 h 881"/>
              <a:gd name="T50" fmla="*/ 30761915 w 1106"/>
              <a:gd name="T51" fmla="*/ 100006013 h 881"/>
              <a:gd name="T52" fmla="*/ 31800222 w 1106"/>
              <a:gd name="T53" fmla="*/ 103902506 h 881"/>
              <a:gd name="T54" fmla="*/ 109937683 w 1106"/>
              <a:gd name="T55" fmla="*/ 105071237 h 881"/>
              <a:gd name="T56" fmla="*/ 111106049 w 1106"/>
              <a:gd name="T57" fmla="*/ 101304844 h 881"/>
              <a:gd name="T58" fmla="*/ 110975990 w 1106"/>
              <a:gd name="T59" fmla="*/ 100655428 h 881"/>
              <a:gd name="T60" fmla="*/ 143295366 w 1106"/>
              <a:gd name="T61" fmla="*/ 46626371 h 881"/>
              <a:gd name="T62" fmla="*/ 140829297 w 1106"/>
              <a:gd name="T63" fmla="*/ 43639132 h 881"/>
              <a:gd name="T64" fmla="*/ 124475061 w 1106"/>
              <a:gd name="T65" fmla="*/ 3636654 h 881"/>
              <a:gd name="T66" fmla="*/ 114740123 w 1106"/>
              <a:gd name="T67" fmla="*/ 1818147 h 881"/>
              <a:gd name="T68" fmla="*/ 110716594 w 1106"/>
              <a:gd name="T69" fmla="*/ 17273658 h 881"/>
              <a:gd name="T70" fmla="*/ 107990768 w 1106"/>
              <a:gd name="T71" fmla="*/ 29482452 h 881"/>
              <a:gd name="T72" fmla="*/ 107861069 w 1106"/>
              <a:gd name="T73" fmla="*/ 29352352 h 881"/>
              <a:gd name="T74" fmla="*/ 106692704 w 1106"/>
              <a:gd name="T75" fmla="*/ 29222614 h 881"/>
              <a:gd name="T76" fmla="*/ 106173550 w 1106"/>
              <a:gd name="T77" fmla="*/ 29352352 h 881"/>
              <a:gd name="T78" fmla="*/ 105264942 w 1106"/>
              <a:gd name="T79" fmla="*/ 29741930 h 881"/>
              <a:gd name="T80" fmla="*/ 104875847 w 1106"/>
              <a:gd name="T81" fmla="*/ 30131867 h 881"/>
              <a:gd name="T82" fmla="*/ 88261855 w 1106"/>
              <a:gd name="T83" fmla="*/ 43379293 h 881"/>
              <a:gd name="T84" fmla="*/ 87872400 w 1106"/>
              <a:gd name="T85" fmla="*/ 42729878 h 881"/>
              <a:gd name="T86" fmla="*/ 87612643 w 1106"/>
              <a:gd name="T87" fmla="*/ 42340301 h 881"/>
              <a:gd name="T88" fmla="*/ 86704034 w 1106"/>
              <a:gd name="T89" fmla="*/ 41690885 h 881"/>
              <a:gd name="T90" fmla="*/ 86184881 w 1106"/>
              <a:gd name="T91" fmla="*/ 41431047 h 881"/>
              <a:gd name="T92" fmla="*/ 85276272 w 1106"/>
              <a:gd name="T93" fmla="*/ 41431047 h 881"/>
              <a:gd name="T94" fmla="*/ 84887177 w 1106"/>
              <a:gd name="T95" fmla="*/ 41431047 h 881"/>
              <a:gd name="T96" fmla="*/ 53735807 w 1106"/>
              <a:gd name="T97" fmla="*/ 42470040 h 881"/>
              <a:gd name="T98" fmla="*/ 53735807 w 1106"/>
              <a:gd name="T99" fmla="*/ 42600139 h 881"/>
              <a:gd name="T100" fmla="*/ 38290181 w 1106"/>
              <a:gd name="T101" fmla="*/ 29612191 h 881"/>
              <a:gd name="T102" fmla="*/ 37900725 w 1106"/>
              <a:gd name="T103" fmla="*/ 29222614 h 881"/>
              <a:gd name="T104" fmla="*/ 36992117 w 1106"/>
              <a:gd name="T105" fmla="*/ 28833036 h 881"/>
              <a:gd name="T106" fmla="*/ 36602662 w 1106"/>
              <a:gd name="T107" fmla="*/ 28702937 h 881"/>
              <a:gd name="T108" fmla="*/ 35434656 w 1106"/>
              <a:gd name="T109" fmla="*/ 28833036 h 881"/>
              <a:gd name="T110" fmla="*/ 34915143 w 1106"/>
              <a:gd name="T111" fmla="*/ 29092514 h 881"/>
              <a:gd name="T112" fmla="*/ 32968227 w 1106"/>
              <a:gd name="T113" fmla="*/ 17273658 h 881"/>
              <a:gd name="T114" fmla="*/ 30242761 w 1106"/>
              <a:gd name="T115" fmla="*/ 1688408 h 881"/>
              <a:gd name="T116" fmla="*/ 18301511 w 1106"/>
              <a:gd name="T117" fmla="*/ 4805386 h 881"/>
              <a:gd name="T118" fmla="*/ 2336371 w 1106"/>
              <a:gd name="T119" fmla="*/ 43249554 h 881"/>
              <a:gd name="T120" fmla="*/ 31540465 w 1106"/>
              <a:gd name="T121" fmla="*/ 97928028 h 881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106" h="881">
                <a:moveTo>
                  <a:pt x="173" y="64"/>
                </a:moveTo>
                <a:lnTo>
                  <a:pt x="173" y="64"/>
                </a:lnTo>
                <a:cubicBezTo>
                  <a:pt x="187" y="47"/>
                  <a:pt x="204" y="47"/>
                  <a:pt x="213" y="51"/>
                </a:cubicBezTo>
                <a:cubicBezTo>
                  <a:pt x="219" y="54"/>
                  <a:pt x="220" y="58"/>
                  <a:pt x="218" y="67"/>
                </a:cubicBezTo>
                <a:cubicBezTo>
                  <a:pt x="214" y="88"/>
                  <a:pt x="212" y="111"/>
                  <a:pt x="212" y="133"/>
                </a:cubicBezTo>
                <a:cubicBezTo>
                  <a:pt x="212" y="170"/>
                  <a:pt x="218" y="206"/>
                  <a:pt x="229" y="241"/>
                </a:cubicBezTo>
                <a:lnTo>
                  <a:pt x="70" y="311"/>
                </a:lnTo>
                <a:cubicBezTo>
                  <a:pt x="81" y="221"/>
                  <a:pt x="116" y="136"/>
                  <a:pt x="173" y="64"/>
                </a:cubicBezTo>
                <a:close/>
                <a:moveTo>
                  <a:pt x="398" y="368"/>
                </a:moveTo>
                <a:lnTo>
                  <a:pt x="260" y="714"/>
                </a:lnTo>
                <a:cubicBezTo>
                  <a:pt x="143" y="633"/>
                  <a:pt x="66" y="509"/>
                  <a:pt x="47" y="368"/>
                </a:cubicBezTo>
                <a:lnTo>
                  <a:pt x="53" y="365"/>
                </a:lnTo>
                <a:lnTo>
                  <a:pt x="264" y="272"/>
                </a:lnTo>
                <a:lnTo>
                  <a:pt x="273" y="268"/>
                </a:lnTo>
                <a:cubicBezTo>
                  <a:pt x="307" y="310"/>
                  <a:pt x="350" y="345"/>
                  <a:pt x="398" y="368"/>
                </a:cubicBezTo>
                <a:close/>
                <a:moveTo>
                  <a:pt x="556" y="375"/>
                </a:moveTo>
                <a:lnTo>
                  <a:pt x="556" y="375"/>
                </a:lnTo>
                <a:cubicBezTo>
                  <a:pt x="587" y="375"/>
                  <a:pt x="617" y="371"/>
                  <a:pt x="646" y="364"/>
                </a:cubicBezTo>
                <a:lnTo>
                  <a:pt x="648" y="370"/>
                </a:lnTo>
                <a:lnTo>
                  <a:pt x="810" y="779"/>
                </a:lnTo>
                <a:cubicBezTo>
                  <a:pt x="730" y="817"/>
                  <a:pt x="644" y="837"/>
                  <a:pt x="555" y="837"/>
                </a:cubicBezTo>
                <a:cubicBezTo>
                  <a:pt x="460" y="837"/>
                  <a:pt x="366" y="814"/>
                  <a:pt x="283" y="771"/>
                </a:cubicBezTo>
                <a:lnTo>
                  <a:pt x="445" y="366"/>
                </a:lnTo>
                <a:cubicBezTo>
                  <a:pt x="445" y="366"/>
                  <a:pt x="445" y="366"/>
                  <a:pt x="445" y="365"/>
                </a:cubicBezTo>
                <a:lnTo>
                  <a:pt x="448" y="360"/>
                </a:lnTo>
                <a:cubicBezTo>
                  <a:pt x="483" y="370"/>
                  <a:pt x="519" y="375"/>
                  <a:pt x="556" y="375"/>
                </a:cubicBezTo>
                <a:close/>
                <a:moveTo>
                  <a:pt x="829" y="272"/>
                </a:moveTo>
                <a:lnTo>
                  <a:pt x="839" y="276"/>
                </a:lnTo>
                <a:cubicBezTo>
                  <a:pt x="840" y="277"/>
                  <a:pt x="840" y="277"/>
                  <a:pt x="841" y="277"/>
                </a:cubicBezTo>
                <a:cubicBezTo>
                  <a:pt x="841" y="277"/>
                  <a:pt x="841" y="277"/>
                  <a:pt x="842" y="277"/>
                </a:cubicBezTo>
                <a:lnTo>
                  <a:pt x="1054" y="370"/>
                </a:lnTo>
                <a:lnTo>
                  <a:pt x="1058" y="373"/>
                </a:lnTo>
                <a:cubicBezTo>
                  <a:pt x="1037" y="515"/>
                  <a:pt x="954" y="643"/>
                  <a:pt x="834" y="722"/>
                </a:cubicBezTo>
                <a:lnTo>
                  <a:pt x="696" y="374"/>
                </a:lnTo>
                <a:cubicBezTo>
                  <a:pt x="748" y="351"/>
                  <a:pt x="793" y="316"/>
                  <a:pt x="829" y="272"/>
                </a:cubicBezTo>
                <a:close/>
                <a:moveTo>
                  <a:pt x="895" y="133"/>
                </a:moveTo>
                <a:lnTo>
                  <a:pt x="895" y="133"/>
                </a:lnTo>
                <a:cubicBezTo>
                  <a:pt x="895" y="118"/>
                  <a:pt x="894" y="103"/>
                  <a:pt x="892" y="86"/>
                </a:cubicBezTo>
                <a:cubicBezTo>
                  <a:pt x="888" y="70"/>
                  <a:pt x="896" y="56"/>
                  <a:pt x="904" y="51"/>
                </a:cubicBezTo>
                <a:cubicBezTo>
                  <a:pt x="912" y="47"/>
                  <a:pt x="920" y="49"/>
                  <a:pt x="927" y="56"/>
                </a:cubicBezTo>
                <a:cubicBezTo>
                  <a:pt x="990" y="131"/>
                  <a:pt x="1027" y="221"/>
                  <a:pt x="1038" y="317"/>
                </a:cubicBezTo>
                <a:lnTo>
                  <a:pt x="876" y="246"/>
                </a:lnTo>
                <a:cubicBezTo>
                  <a:pt x="889" y="210"/>
                  <a:pt x="895" y="172"/>
                  <a:pt x="895" y="133"/>
                </a:cubicBezTo>
                <a:close/>
                <a:moveTo>
                  <a:pt x="243" y="754"/>
                </a:moveTo>
                <a:lnTo>
                  <a:pt x="237" y="770"/>
                </a:lnTo>
                <a:cubicBezTo>
                  <a:pt x="231" y="781"/>
                  <a:pt x="235" y="794"/>
                  <a:pt x="245" y="800"/>
                </a:cubicBezTo>
                <a:cubicBezTo>
                  <a:pt x="339" y="852"/>
                  <a:pt x="446" y="880"/>
                  <a:pt x="555" y="880"/>
                </a:cubicBezTo>
                <a:cubicBezTo>
                  <a:pt x="657" y="880"/>
                  <a:pt x="756" y="855"/>
                  <a:pt x="847" y="809"/>
                </a:cubicBezTo>
                <a:cubicBezTo>
                  <a:pt x="857" y="803"/>
                  <a:pt x="861" y="791"/>
                  <a:pt x="856" y="780"/>
                </a:cubicBezTo>
                <a:cubicBezTo>
                  <a:pt x="855" y="778"/>
                  <a:pt x="855" y="776"/>
                  <a:pt x="855" y="775"/>
                </a:cubicBezTo>
                <a:lnTo>
                  <a:pt x="850" y="763"/>
                </a:lnTo>
                <a:cubicBezTo>
                  <a:pt x="990" y="673"/>
                  <a:pt x="1085" y="524"/>
                  <a:pt x="1104" y="359"/>
                </a:cubicBezTo>
                <a:cubicBezTo>
                  <a:pt x="1105" y="347"/>
                  <a:pt x="1097" y="337"/>
                  <a:pt x="1085" y="336"/>
                </a:cubicBezTo>
                <a:cubicBezTo>
                  <a:pt x="1084" y="336"/>
                  <a:pt x="1083" y="336"/>
                  <a:pt x="1082" y="336"/>
                </a:cubicBezTo>
                <a:cubicBezTo>
                  <a:pt x="1075" y="222"/>
                  <a:pt x="1033" y="116"/>
                  <a:pt x="959" y="28"/>
                </a:cubicBezTo>
                <a:cubicBezTo>
                  <a:pt x="938" y="5"/>
                  <a:pt x="909" y="0"/>
                  <a:pt x="884" y="14"/>
                </a:cubicBezTo>
                <a:cubicBezTo>
                  <a:pt x="856" y="29"/>
                  <a:pt x="842" y="64"/>
                  <a:pt x="850" y="94"/>
                </a:cubicBezTo>
                <a:cubicBezTo>
                  <a:pt x="852" y="106"/>
                  <a:pt x="853" y="120"/>
                  <a:pt x="853" y="133"/>
                </a:cubicBezTo>
                <a:cubicBezTo>
                  <a:pt x="853" y="166"/>
                  <a:pt x="847" y="198"/>
                  <a:pt x="837" y="229"/>
                </a:cubicBezTo>
                <a:lnTo>
                  <a:pt x="832" y="227"/>
                </a:lnTo>
                <a:cubicBezTo>
                  <a:pt x="832" y="226"/>
                  <a:pt x="831" y="226"/>
                  <a:pt x="831" y="226"/>
                </a:cubicBezTo>
                <a:cubicBezTo>
                  <a:pt x="829" y="226"/>
                  <a:pt x="828" y="226"/>
                  <a:pt x="826" y="225"/>
                </a:cubicBezTo>
                <a:cubicBezTo>
                  <a:pt x="825" y="225"/>
                  <a:pt x="823" y="225"/>
                  <a:pt x="822" y="225"/>
                </a:cubicBezTo>
                <a:cubicBezTo>
                  <a:pt x="821" y="225"/>
                  <a:pt x="819" y="226"/>
                  <a:pt x="818" y="226"/>
                </a:cubicBezTo>
                <a:cubicBezTo>
                  <a:pt x="817" y="226"/>
                  <a:pt x="816" y="227"/>
                  <a:pt x="815" y="227"/>
                </a:cubicBezTo>
                <a:cubicBezTo>
                  <a:pt x="813" y="228"/>
                  <a:pt x="812" y="229"/>
                  <a:pt x="811" y="229"/>
                </a:cubicBezTo>
                <a:cubicBezTo>
                  <a:pt x="810" y="231"/>
                  <a:pt x="809" y="231"/>
                  <a:pt x="808" y="232"/>
                </a:cubicBezTo>
                <a:cubicBezTo>
                  <a:pt x="808" y="233"/>
                  <a:pt x="807" y="233"/>
                  <a:pt x="807" y="234"/>
                </a:cubicBezTo>
                <a:cubicBezTo>
                  <a:pt x="774" y="278"/>
                  <a:pt x="730" y="312"/>
                  <a:pt x="680" y="334"/>
                </a:cubicBezTo>
                <a:lnTo>
                  <a:pt x="679" y="332"/>
                </a:lnTo>
                <a:cubicBezTo>
                  <a:pt x="678" y="331"/>
                  <a:pt x="678" y="330"/>
                  <a:pt x="677" y="329"/>
                </a:cubicBezTo>
                <a:cubicBezTo>
                  <a:pt x="677" y="328"/>
                  <a:pt x="676" y="327"/>
                  <a:pt x="675" y="326"/>
                </a:cubicBezTo>
                <a:cubicBezTo>
                  <a:pt x="674" y="325"/>
                  <a:pt x="673" y="324"/>
                  <a:pt x="672" y="323"/>
                </a:cubicBezTo>
                <a:cubicBezTo>
                  <a:pt x="671" y="322"/>
                  <a:pt x="670" y="322"/>
                  <a:pt x="668" y="321"/>
                </a:cubicBezTo>
                <a:cubicBezTo>
                  <a:pt x="667" y="320"/>
                  <a:pt x="666" y="320"/>
                  <a:pt x="664" y="319"/>
                </a:cubicBezTo>
                <a:cubicBezTo>
                  <a:pt x="663" y="319"/>
                  <a:pt x="662" y="319"/>
                  <a:pt x="661" y="319"/>
                </a:cubicBezTo>
                <a:cubicBezTo>
                  <a:pt x="660" y="319"/>
                  <a:pt x="658" y="319"/>
                  <a:pt x="657" y="319"/>
                </a:cubicBezTo>
                <a:cubicBezTo>
                  <a:pt x="656" y="319"/>
                  <a:pt x="654" y="319"/>
                  <a:pt x="654" y="319"/>
                </a:cubicBezTo>
                <a:cubicBezTo>
                  <a:pt x="584" y="338"/>
                  <a:pt x="509" y="336"/>
                  <a:pt x="441" y="313"/>
                </a:cubicBezTo>
                <a:cubicBezTo>
                  <a:pt x="429" y="310"/>
                  <a:pt x="417" y="316"/>
                  <a:pt x="414" y="327"/>
                </a:cubicBezTo>
                <a:lnTo>
                  <a:pt x="414" y="328"/>
                </a:lnTo>
                <a:cubicBezTo>
                  <a:pt x="367" y="305"/>
                  <a:pt x="327" y="272"/>
                  <a:pt x="297" y="230"/>
                </a:cubicBezTo>
                <a:cubicBezTo>
                  <a:pt x="297" y="229"/>
                  <a:pt x="295" y="229"/>
                  <a:pt x="295" y="228"/>
                </a:cubicBezTo>
                <a:cubicBezTo>
                  <a:pt x="294" y="227"/>
                  <a:pt x="293" y="226"/>
                  <a:pt x="292" y="225"/>
                </a:cubicBezTo>
                <a:cubicBezTo>
                  <a:pt x="292" y="225"/>
                  <a:pt x="290" y="224"/>
                  <a:pt x="289" y="224"/>
                </a:cubicBezTo>
                <a:cubicBezTo>
                  <a:pt x="288" y="223"/>
                  <a:pt x="286" y="222"/>
                  <a:pt x="285" y="222"/>
                </a:cubicBezTo>
                <a:cubicBezTo>
                  <a:pt x="284" y="222"/>
                  <a:pt x="283" y="221"/>
                  <a:pt x="282" y="221"/>
                </a:cubicBezTo>
                <a:cubicBezTo>
                  <a:pt x="280" y="221"/>
                  <a:pt x="278" y="221"/>
                  <a:pt x="277" y="221"/>
                </a:cubicBezTo>
                <a:cubicBezTo>
                  <a:pt x="275" y="222"/>
                  <a:pt x="274" y="222"/>
                  <a:pt x="273" y="222"/>
                </a:cubicBezTo>
                <a:cubicBezTo>
                  <a:pt x="272" y="222"/>
                  <a:pt x="272" y="222"/>
                  <a:pt x="271" y="223"/>
                </a:cubicBezTo>
                <a:lnTo>
                  <a:pt x="269" y="224"/>
                </a:lnTo>
                <a:cubicBezTo>
                  <a:pt x="259" y="194"/>
                  <a:pt x="254" y="164"/>
                  <a:pt x="254" y="133"/>
                </a:cubicBezTo>
                <a:cubicBezTo>
                  <a:pt x="254" y="114"/>
                  <a:pt x="256" y="94"/>
                  <a:pt x="260" y="77"/>
                </a:cubicBezTo>
                <a:cubicBezTo>
                  <a:pt x="267" y="50"/>
                  <a:pt x="256" y="25"/>
                  <a:pt x="233" y="13"/>
                </a:cubicBezTo>
                <a:cubicBezTo>
                  <a:pt x="208" y="1"/>
                  <a:pt x="169" y="3"/>
                  <a:pt x="141" y="37"/>
                </a:cubicBezTo>
                <a:cubicBezTo>
                  <a:pt x="72" y="122"/>
                  <a:pt x="33" y="223"/>
                  <a:pt x="25" y="330"/>
                </a:cubicBezTo>
                <a:lnTo>
                  <a:pt x="18" y="333"/>
                </a:lnTo>
                <a:cubicBezTo>
                  <a:pt x="8" y="336"/>
                  <a:pt x="0" y="346"/>
                  <a:pt x="1" y="357"/>
                </a:cubicBezTo>
                <a:cubicBezTo>
                  <a:pt x="20" y="521"/>
                  <a:pt x="108" y="664"/>
                  <a:pt x="243" y="754"/>
                </a:cubicBezTo>
                <a:close/>
              </a:path>
            </a:pathLst>
          </a:cu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n-US">
              <a:latin typeface="Raleway Light" panose="020B0403030101060003" pitchFamily="34" charset="77"/>
            </a:endParaRPr>
          </a:p>
        </p:txBody>
      </p:sp>
      <p:sp>
        <p:nvSpPr>
          <p:cNvPr id="80" name="Freeform 320">
            <a:extLst>
              <a:ext uri="{FF2B5EF4-FFF2-40B4-BE49-F238E27FC236}">
                <a16:creationId xmlns:a16="http://schemas.microsoft.com/office/drawing/2014/main" id="{FC9BB5BC-15C1-4014-96BD-1AA1E9B62A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15050" y="2131319"/>
            <a:ext cx="347979" cy="373929"/>
          </a:xfrm>
          <a:custGeom>
            <a:avLst/>
            <a:gdLst>
              <a:gd name="T0" fmla="*/ 120844426 w 1232"/>
              <a:gd name="T1" fmla="*/ 57666300 h 1420"/>
              <a:gd name="T2" fmla="*/ 152509830 w 1232"/>
              <a:gd name="T3" fmla="*/ 46651558 h 1420"/>
              <a:gd name="T4" fmla="*/ 79744472 w 1232"/>
              <a:gd name="T5" fmla="*/ 177275490 h 1420"/>
              <a:gd name="T6" fmla="*/ 12536739 w 1232"/>
              <a:gd name="T7" fmla="*/ 124922170 h 1420"/>
              <a:gd name="T8" fmla="*/ 79744472 w 1232"/>
              <a:gd name="T9" fmla="*/ 177275490 h 1420"/>
              <a:gd name="T10" fmla="*/ 15380082 w 1232"/>
              <a:gd name="T11" fmla="*/ 120127565 h 1420"/>
              <a:gd name="T12" fmla="*/ 91893662 w 1232"/>
              <a:gd name="T13" fmla="*/ 156411990 h 1420"/>
              <a:gd name="T14" fmla="*/ 40970891 w 1232"/>
              <a:gd name="T15" fmla="*/ 76197473 h 1420"/>
              <a:gd name="T16" fmla="*/ 41875411 w 1232"/>
              <a:gd name="T17" fmla="*/ 76586254 h 1420"/>
              <a:gd name="T18" fmla="*/ 94607583 w 1232"/>
              <a:gd name="T19" fmla="*/ 151617025 h 1420"/>
              <a:gd name="T20" fmla="*/ 40970891 w 1232"/>
              <a:gd name="T21" fmla="*/ 76197473 h 1420"/>
              <a:gd name="T22" fmla="*/ 104171915 w 1232"/>
              <a:gd name="T23" fmla="*/ 18401580 h 1420"/>
              <a:gd name="T24" fmla="*/ 71731414 w 1232"/>
              <a:gd name="T25" fmla="*/ 29027540 h 1420"/>
              <a:gd name="T26" fmla="*/ 96029434 w 1232"/>
              <a:gd name="T27" fmla="*/ 43282123 h 1420"/>
              <a:gd name="T28" fmla="*/ 128857844 w 1232"/>
              <a:gd name="T29" fmla="*/ 32915350 h 1420"/>
              <a:gd name="T30" fmla="*/ 96029434 w 1232"/>
              <a:gd name="T31" fmla="*/ 43282123 h 1420"/>
              <a:gd name="T32" fmla="*/ 81036901 w 1232"/>
              <a:gd name="T33" fmla="*/ 69070182 h 1420"/>
              <a:gd name="T34" fmla="*/ 113218917 w 1232"/>
              <a:gd name="T35" fmla="*/ 59739798 h 1420"/>
              <a:gd name="T36" fmla="*/ 105981316 w 1232"/>
              <a:gd name="T37" fmla="*/ 83324765 h 1420"/>
              <a:gd name="T38" fmla="*/ 136870902 w 1232"/>
              <a:gd name="T39" fmla="*/ 73605600 h 1420"/>
              <a:gd name="T40" fmla="*/ 105981316 w 1232"/>
              <a:gd name="T41" fmla="*/ 83324765 h 1420"/>
              <a:gd name="T42" fmla="*/ 78193558 w 1232"/>
              <a:gd name="T43" fmla="*/ 73735194 h 1420"/>
              <a:gd name="T44" fmla="*/ 76125672 w 1232"/>
              <a:gd name="T45" fmla="*/ 77363456 h 1420"/>
              <a:gd name="T46" fmla="*/ 88533347 w 1232"/>
              <a:gd name="T47" fmla="*/ 45226028 h 1420"/>
              <a:gd name="T48" fmla="*/ 56738881 w 1232"/>
              <a:gd name="T49" fmla="*/ 54815599 h 1420"/>
              <a:gd name="T50" fmla="*/ 54024601 w 1232"/>
              <a:gd name="T51" fmla="*/ 59480611 h 1420"/>
              <a:gd name="T52" fmla="*/ 70438626 w 1232"/>
              <a:gd name="T53" fmla="*/ 76327067 h 1420"/>
              <a:gd name="T54" fmla="*/ 54024601 w 1232"/>
              <a:gd name="T55" fmla="*/ 59480611 h 1420"/>
              <a:gd name="T56" fmla="*/ 109341630 w 1232"/>
              <a:gd name="T57" fmla="*/ 15032145 h 1420"/>
              <a:gd name="T58" fmla="*/ 109341630 w 1232"/>
              <a:gd name="T59" fmla="*/ 15032145 h 1420"/>
              <a:gd name="T60" fmla="*/ 109341630 w 1232"/>
              <a:gd name="T61" fmla="*/ 15032145 h 1420"/>
              <a:gd name="T62" fmla="*/ 85043610 w 1232"/>
              <a:gd name="T63" fmla="*/ 777562 h 1420"/>
              <a:gd name="T64" fmla="*/ 41099954 w 1232"/>
              <a:gd name="T65" fmla="*/ 70495352 h 1420"/>
              <a:gd name="T66" fmla="*/ 40195433 w 1232"/>
              <a:gd name="T67" fmla="*/ 70365759 h 1420"/>
              <a:gd name="T68" fmla="*/ 9176424 w 1232"/>
              <a:gd name="T69" fmla="*/ 119738784 h 1420"/>
              <a:gd name="T70" fmla="*/ 9176424 w 1232"/>
              <a:gd name="T71" fmla="*/ 119738784 h 1420"/>
              <a:gd name="T72" fmla="*/ 775457 w 1232"/>
              <a:gd name="T73" fmla="*/ 134252554 h 1420"/>
              <a:gd name="T74" fmla="*/ 1809400 w 1232"/>
              <a:gd name="T75" fmla="*/ 138010410 h 1420"/>
              <a:gd name="T76" fmla="*/ 79356564 w 1232"/>
              <a:gd name="T77" fmla="*/ 183366032 h 1420"/>
              <a:gd name="T78" fmla="*/ 80778415 w 1232"/>
              <a:gd name="T79" fmla="*/ 183884407 h 1420"/>
              <a:gd name="T80" fmla="*/ 81424810 w 1232"/>
              <a:gd name="T81" fmla="*/ 183625219 h 1420"/>
              <a:gd name="T82" fmla="*/ 98097320 w 1232"/>
              <a:gd name="T83" fmla="*/ 156800771 h 1420"/>
              <a:gd name="T84" fmla="*/ 135319988 w 1232"/>
              <a:gd name="T85" fmla="*/ 92784382 h 1420"/>
              <a:gd name="T86" fmla="*/ 135449410 w 1232"/>
              <a:gd name="T87" fmla="*/ 90322463 h 1420"/>
              <a:gd name="T88" fmla="*/ 134156982 w 1232"/>
              <a:gd name="T89" fmla="*/ 89026526 h 1420"/>
              <a:gd name="T90" fmla="*/ 142945497 w 1232"/>
              <a:gd name="T91" fmla="*/ 73864788 h 1420"/>
              <a:gd name="T92" fmla="*/ 142945497 w 1232"/>
              <a:gd name="T93" fmla="*/ 73864788 h 1420"/>
              <a:gd name="T94" fmla="*/ 158584065 w 1232"/>
              <a:gd name="T95" fmla="*/ 47169933 h 1420"/>
              <a:gd name="T96" fmla="*/ 158971973 w 1232"/>
              <a:gd name="T97" fmla="*/ 44966841 h 1420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1232" h="1420">
                <a:moveTo>
                  <a:pt x="1081" y="530"/>
                </a:moveTo>
                <a:lnTo>
                  <a:pt x="935" y="445"/>
                </a:lnTo>
                <a:lnTo>
                  <a:pt x="1034" y="275"/>
                </a:lnTo>
                <a:lnTo>
                  <a:pt x="1180" y="360"/>
                </a:lnTo>
                <a:lnTo>
                  <a:pt x="1081" y="530"/>
                </a:lnTo>
                <a:close/>
                <a:moveTo>
                  <a:pt x="617" y="1368"/>
                </a:moveTo>
                <a:lnTo>
                  <a:pt x="53" y="1038"/>
                </a:lnTo>
                <a:lnTo>
                  <a:pt x="97" y="964"/>
                </a:lnTo>
                <a:lnTo>
                  <a:pt x="661" y="1293"/>
                </a:lnTo>
                <a:lnTo>
                  <a:pt x="617" y="1368"/>
                </a:lnTo>
                <a:close/>
                <a:moveTo>
                  <a:pt x="683" y="1256"/>
                </a:moveTo>
                <a:lnTo>
                  <a:pt x="119" y="927"/>
                </a:lnTo>
                <a:lnTo>
                  <a:pt x="147" y="878"/>
                </a:lnTo>
                <a:lnTo>
                  <a:pt x="711" y="1207"/>
                </a:lnTo>
                <a:lnTo>
                  <a:pt x="683" y="1256"/>
                </a:lnTo>
                <a:close/>
                <a:moveTo>
                  <a:pt x="317" y="588"/>
                </a:moveTo>
                <a:lnTo>
                  <a:pt x="317" y="588"/>
                </a:lnTo>
                <a:cubicBezTo>
                  <a:pt x="319" y="589"/>
                  <a:pt x="321" y="590"/>
                  <a:pt x="324" y="591"/>
                </a:cubicBezTo>
                <a:lnTo>
                  <a:pt x="994" y="722"/>
                </a:lnTo>
                <a:lnTo>
                  <a:pt x="732" y="1170"/>
                </a:lnTo>
                <a:lnTo>
                  <a:pt x="168" y="841"/>
                </a:lnTo>
                <a:lnTo>
                  <a:pt x="317" y="588"/>
                </a:lnTo>
                <a:close/>
                <a:moveTo>
                  <a:pt x="654" y="54"/>
                </a:moveTo>
                <a:lnTo>
                  <a:pt x="806" y="142"/>
                </a:lnTo>
                <a:lnTo>
                  <a:pt x="706" y="312"/>
                </a:lnTo>
                <a:lnTo>
                  <a:pt x="555" y="224"/>
                </a:lnTo>
                <a:lnTo>
                  <a:pt x="654" y="54"/>
                </a:lnTo>
                <a:close/>
                <a:moveTo>
                  <a:pt x="743" y="334"/>
                </a:moveTo>
                <a:lnTo>
                  <a:pt x="843" y="163"/>
                </a:lnTo>
                <a:lnTo>
                  <a:pt x="997" y="254"/>
                </a:lnTo>
                <a:lnTo>
                  <a:pt x="898" y="424"/>
                </a:lnTo>
                <a:lnTo>
                  <a:pt x="743" y="334"/>
                </a:lnTo>
                <a:close/>
                <a:moveTo>
                  <a:pt x="782" y="623"/>
                </a:moveTo>
                <a:lnTo>
                  <a:pt x="627" y="533"/>
                </a:lnTo>
                <a:lnTo>
                  <a:pt x="722" y="371"/>
                </a:lnTo>
                <a:lnTo>
                  <a:pt x="876" y="461"/>
                </a:lnTo>
                <a:lnTo>
                  <a:pt x="782" y="623"/>
                </a:lnTo>
                <a:close/>
                <a:moveTo>
                  <a:pt x="820" y="643"/>
                </a:moveTo>
                <a:lnTo>
                  <a:pt x="913" y="482"/>
                </a:lnTo>
                <a:lnTo>
                  <a:pt x="1059" y="568"/>
                </a:lnTo>
                <a:lnTo>
                  <a:pt x="995" y="677"/>
                </a:lnTo>
                <a:lnTo>
                  <a:pt x="820" y="643"/>
                </a:lnTo>
                <a:close/>
                <a:moveTo>
                  <a:pt x="589" y="597"/>
                </a:moveTo>
                <a:lnTo>
                  <a:pt x="605" y="569"/>
                </a:lnTo>
                <a:lnTo>
                  <a:pt x="686" y="616"/>
                </a:lnTo>
                <a:lnTo>
                  <a:pt x="589" y="597"/>
                </a:lnTo>
                <a:close/>
                <a:moveTo>
                  <a:pt x="533" y="261"/>
                </a:moveTo>
                <a:lnTo>
                  <a:pt x="685" y="349"/>
                </a:lnTo>
                <a:lnTo>
                  <a:pt x="590" y="511"/>
                </a:lnTo>
                <a:lnTo>
                  <a:pt x="439" y="423"/>
                </a:lnTo>
                <a:lnTo>
                  <a:pt x="533" y="261"/>
                </a:lnTo>
                <a:close/>
                <a:moveTo>
                  <a:pt x="418" y="459"/>
                </a:moveTo>
                <a:lnTo>
                  <a:pt x="568" y="548"/>
                </a:lnTo>
                <a:lnTo>
                  <a:pt x="545" y="589"/>
                </a:lnTo>
                <a:lnTo>
                  <a:pt x="363" y="553"/>
                </a:lnTo>
                <a:lnTo>
                  <a:pt x="418" y="459"/>
                </a:lnTo>
                <a:close/>
                <a:moveTo>
                  <a:pt x="1220" y="334"/>
                </a:moveTo>
                <a:lnTo>
                  <a:pt x="846" y="116"/>
                </a:lnTo>
                <a:lnTo>
                  <a:pt x="658" y="6"/>
                </a:lnTo>
                <a:cubicBezTo>
                  <a:pt x="647" y="0"/>
                  <a:pt x="634" y="4"/>
                  <a:pt x="628" y="14"/>
                </a:cubicBezTo>
                <a:lnTo>
                  <a:pt x="318" y="544"/>
                </a:lnTo>
                <a:lnTo>
                  <a:pt x="311" y="543"/>
                </a:lnTo>
                <a:cubicBezTo>
                  <a:pt x="301" y="540"/>
                  <a:pt x="292" y="545"/>
                  <a:pt x="288" y="553"/>
                </a:cubicBezTo>
                <a:lnTo>
                  <a:pt x="71" y="924"/>
                </a:lnTo>
                <a:lnTo>
                  <a:pt x="6" y="1036"/>
                </a:lnTo>
                <a:cubicBezTo>
                  <a:pt x="0" y="1046"/>
                  <a:pt x="4" y="1058"/>
                  <a:pt x="14" y="1065"/>
                </a:cubicBezTo>
                <a:lnTo>
                  <a:pt x="614" y="1415"/>
                </a:lnTo>
                <a:cubicBezTo>
                  <a:pt x="618" y="1417"/>
                  <a:pt x="621" y="1419"/>
                  <a:pt x="625" y="1419"/>
                </a:cubicBezTo>
                <a:cubicBezTo>
                  <a:pt x="626" y="1419"/>
                  <a:pt x="628" y="1418"/>
                  <a:pt x="630" y="1417"/>
                </a:cubicBezTo>
                <a:cubicBezTo>
                  <a:pt x="636" y="1416"/>
                  <a:pt x="641" y="1413"/>
                  <a:pt x="644" y="1408"/>
                </a:cubicBezTo>
                <a:lnTo>
                  <a:pt x="759" y="1210"/>
                </a:lnTo>
                <a:lnTo>
                  <a:pt x="1047" y="716"/>
                </a:lnTo>
                <a:cubicBezTo>
                  <a:pt x="1051" y="710"/>
                  <a:pt x="1051" y="702"/>
                  <a:pt x="1048" y="697"/>
                </a:cubicBezTo>
                <a:cubicBezTo>
                  <a:pt x="1047" y="692"/>
                  <a:pt x="1042" y="689"/>
                  <a:pt x="1038" y="687"/>
                </a:cubicBezTo>
                <a:lnTo>
                  <a:pt x="1106" y="570"/>
                </a:lnTo>
                <a:lnTo>
                  <a:pt x="1227" y="364"/>
                </a:lnTo>
                <a:cubicBezTo>
                  <a:pt x="1230" y="358"/>
                  <a:pt x="1231" y="352"/>
                  <a:pt x="1230" y="347"/>
                </a:cubicBezTo>
                <a:cubicBezTo>
                  <a:pt x="1228" y="342"/>
                  <a:pt x="1224" y="337"/>
                  <a:pt x="1220" y="334"/>
                </a:cubicBezTo>
                <a:close/>
              </a:path>
            </a:pathLst>
          </a:custGeom>
          <a:solidFill>
            <a:schemeClr val="accent4"/>
          </a:solidFill>
          <a:ln>
            <a:solidFill>
              <a:schemeClr val="accent4"/>
            </a:solidFill>
          </a:ln>
          <a:effectLst/>
        </p:spPr>
        <p:txBody>
          <a:bodyPr wrap="none" anchor="ctr"/>
          <a:lstStyle/>
          <a:p>
            <a:endParaRPr lang="en-US">
              <a:latin typeface="Raleway Light" panose="020B0403030101060003" pitchFamily="34" charset="77"/>
            </a:endParaRPr>
          </a:p>
        </p:txBody>
      </p:sp>
      <p:sp>
        <p:nvSpPr>
          <p:cNvPr id="81" name="Freeform 417">
            <a:extLst>
              <a:ext uri="{FF2B5EF4-FFF2-40B4-BE49-F238E27FC236}">
                <a16:creationId xmlns:a16="http://schemas.microsoft.com/office/drawing/2014/main" id="{3D21B230-177E-49D1-A7E9-CEE5956147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37003" y="2131319"/>
            <a:ext cx="342124" cy="373929"/>
          </a:xfrm>
          <a:custGeom>
            <a:avLst/>
            <a:gdLst>
              <a:gd name="T0" fmla="*/ 67166 w 264752"/>
              <a:gd name="T1" fmla="*/ 141947 h 340265"/>
              <a:gd name="T2" fmla="*/ 77863 w 264752"/>
              <a:gd name="T3" fmla="*/ 142664 h 340265"/>
              <a:gd name="T4" fmla="*/ 77506 w 264752"/>
              <a:gd name="T5" fmla="*/ 153413 h 340265"/>
              <a:gd name="T6" fmla="*/ 58252 w 264752"/>
              <a:gd name="T7" fmla="*/ 203215 h 340265"/>
              <a:gd name="T8" fmla="*/ 50765 w 264752"/>
              <a:gd name="T9" fmla="*/ 210739 h 340265"/>
              <a:gd name="T10" fmla="*/ 50408 w 264752"/>
              <a:gd name="T11" fmla="*/ 210739 h 340265"/>
              <a:gd name="T12" fmla="*/ 42920 w 264752"/>
              <a:gd name="T13" fmla="*/ 202857 h 340265"/>
              <a:gd name="T14" fmla="*/ 67166 w 264752"/>
              <a:gd name="T15" fmla="*/ 141947 h 340265"/>
              <a:gd name="T16" fmla="*/ 77085 w 264752"/>
              <a:gd name="T17" fmla="*/ 121246 h 340265"/>
              <a:gd name="T18" fmla="*/ 15489 w 264752"/>
              <a:gd name="T19" fmla="*/ 203501 h 340265"/>
              <a:gd name="T20" fmla="*/ 107342 w 264752"/>
              <a:gd name="T21" fmla="*/ 325799 h 340265"/>
              <a:gd name="T22" fmla="*/ 129674 w 264752"/>
              <a:gd name="T23" fmla="*/ 321470 h 340265"/>
              <a:gd name="T24" fmla="*/ 132556 w 264752"/>
              <a:gd name="T25" fmla="*/ 320749 h 340265"/>
              <a:gd name="T26" fmla="*/ 135438 w 264752"/>
              <a:gd name="T27" fmla="*/ 321470 h 340265"/>
              <a:gd name="T28" fmla="*/ 157770 w 264752"/>
              <a:gd name="T29" fmla="*/ 325799 h 340265"/>
              <a:gd name="T30" fmla="*/ 249623 w 264752"/>
              <a:gd name="T31" fmla="*/ 203501 h 340265"/>
              <a:gd name="T32" fmla="*/ 188028 w 264752"/>
              <a:gd name="T33" fmla="*/ 121246 h 340265"/>
              <a:gd name="T34" fmla="*/ 161733 w 264752"/>
              <a:gd name="T35" fmla="*/ 127740 h 340265"/>
              <a:gd name="T36" fmla="*/ 132556 w 264752"/>
              <a:gd name="T37" fmla="*/ 135316 h 340265"/>
              <a:gd name="T38" fmla="*/ 103019 w 264752"/>
              <a:gd name="T39" fmla="*/ 127740 h 340265"/>
              <a:gd name="T40" fmla="*/ 77085 w 264752"/>
              <a:gd name="T41" fmla="*/ 121246 h 340265"/>
              <a:gd name="T42" fmla="*/ 201716 w 264752"/>
              <a:gd name="T43" fmla="*/ 15904 h 340265"/>
              <a:gd name="T44" fmla="*/ 158131 w 264752"/>
              <a:gd name="T45" fmla="*/ 41879 h 340265"/>
              <a:gd name="T46" fmla="*/ 136879 w 264752"/>
              <a:gd name="T47" fmla="*/ 87695 h 340265"/>
              <a:gd name="T48" fmla="*/ 201716 w 264752"/>
              <a:gd name="T49" fmla="*/ 15904 h 340265"/>
              <a:gd name="T50" fmla="*/ 209641 w 264752"/>
              <a:gd name="T51" fmla="*/ 30 h 340265"/>
              <a:gd name="T52" fmla="*/ 210361 w 264752"/>
              <a:gd name="T53" fmla="*/ 30 h 340265"/>
              <a:gd name="T54" fmla="*/ 211082 w 264752"/>
              <a:gd name="T55" fmla="*/ 391 h 340265"/>
              <a:gd name="T56" fmla="*/ 212882 w 264752"/>
              <a:gd name="T57" fmla="*/ 751 h 340265"/>
              <a:gd name="T58" fmla="*/ 214323 w 264752"/>
              <a:gd name="T59" fmla="*/ 1834 h 340265"/>
              <a:gd name="T60" fmla="*/ 215044 w 264752"/>
              <a:gd name="T61" fmla="*/ 2195 h 340265"/>
              <a:gd name="T62" fmla="*/ 216484 w 264752"/>
              <a:gd name="T63" fmla="*/ 3998 h 340265"/>
              <a:gd name="T64" fmla="*/ 216844 w 264752"/>
              <a:gd name="T65" fmla="*/ 4720 h 340265"/>
              <a:gd name="T66" fmla="*/ 217565 w 264752"/>
              <a:gd name="T67" fmla="*/ 6524 h 340265"/>
              <a:gd name="T68" fmla="*/ 217565 w 264752"/>
              <a:gd name="T69" fmla="*/ 7606 h 340265"/>
              <a:gd name="T70" fmla="*/ 217565 w 264752"/>
              <a:gd name="T71" fmla="*/ 8328 h 340265"/>
              <a:gd name="T72" fmla="*/ 133277 w 264752"/>
              <a:gd name="T73" fmla="*/ 104291 h 340265"/>
              <a:gd name="T74" fmla="*/ 137959 w 264752"/>
              <a:gd name="T75" fmla="*/ 119443 h 340265"/>
              <a:gd name="T76" fmla="*/ 155249 w 264752"/>
              <a:gd name="T77" fmla="*/ 114031 h 340265"/>
              <a:gd name="T78" fmla="*/ 188028 w 264752"/>
              <a:gd name="T79" fmla="*/ 106095 h 340265"/>
              <a:gd name="T80" fmla="*/ 265112 w 264752"/>
              <a:gd name="T81" fmla="*/ 203501 h 340265"/>
              <a:gd name="T82" fmla="*/ 157770 w 264752"/>
              <a:gd name="T83" fmla="*/ 341313 h 340265"/>
              <a:gd name="T84" fmla="*/ 132556 w 264752"/>
              <a:gd name="T85" fmla="*/ 336984 h 340265"/>
              <a:gd name="T86" fmla="*/ 107342 w 264752"/>
              <a:gd name="T87" fmla="*/ 341313 h 340265"/>
              <a:gd name="T88" fmla="*/ 0 w 264752"/>
              <a:gd name="T89" fmla="*/ 203501 h 340265"/>
              <a:gd name="T90" fmla="*/ 77085 w 264752"/>
              <a:gd name="T91" fmla="*/ 106095 h 340265"/>
              <a:gd name="T92" fmla="*/ 109863 w 264752"/>
              <a:gd name="T93" fmla="*/ 114031 h 340265"/>
              <a:gd name="T94" fmla="*/ 121750 w 264752"/>
              <a:gd name="T95" fmla="*/ 118722 h 340265"/>
              <a:gd name="T96" fmla="*/ 100138 w 264752"/>
              <a:gd name="T97" fmla="*/ 49455 h 340265"/>
              <a:gd name="T98" fmla="*/ 105181 w 264752"/>
              <a:gd name="T99" fmla="*/ 39714 h 340265"/>
              <a:gd name="T100" fmla="*/ 114906 w 264752"/>
              <a:gd name="T101" fmla="*/ 44764 h 340265"/>
              <a:gd name="T102" fmla="*/ 123551 w 264752"/>
              <a:gd name="T103" fmla="*/ 72544 h 340265"/>
              <a:gd name="T104" fmla="*/ 146604 w 264752"/>
              <a:gd name="T105" fmla="*/ 31416 h 340265"/>
              <a:gd name="T106" fmla="*/ 209641 w 264752"/>
              <a:gd name="T107" fmla="*/ 30 h 340265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264752" h="340265">
                <a:moveTo>
                  <a:pt x="67075" y="141511"/>
                </a:moveTo>
                <a:cubicBezTo>
                  <a:pt x="69924" y="139011"/>
                  <a:pt x="74553" y="139011"/>
                  <a:pt x="77757" y="142226"/>
                </a:cubicBezTo>
                <a:cubicBezTo>
                  <a:pt x="80606" y="145083"/>
                  <a:pt x="80606" y="150084"/>
                  <a:pt x="77401" y="152942"/>
                </a:cubicBezTo>
                <a:cubicBezTo>
                  <a:pt x="66363" y="163300"/>
                  <a:pt x="59242" y="182231"/>
                  <a:pt x="58173" y="202591"/>
                </a:cubicBezTo>
                <a:cubicBezTo>
                  <a:pt x="58173" y="206877"/>
                  <a:pt x="54613" y="210092"/>
                  <a:pt x="50696" y="210092"/>
                </a:cubicBezTo>
                <a:lnTo>
                  <a:pt x="50340" y="210092"/>
                </a:lnTo>
                <a:cubicBezTo>
                  <a:pt x="46067" y="209735"/>
                  <a:pt x="42862" y="206163"/>
                  <a:pt x="42862" y="202234"/>
                </a:cubicBezTo>
                <a:cubicBezTo>
                  <a:pt x="43930" y="177588"/>
                  <a:pt x="52832" y="155085"/>
                  <a:pt x="67075" y="141511"/>
                </a:cubicBezTo>
                <a:close/>
                <a:moveTo>
                  <a:pt x="76980" y="120874"/>
                </a:moveTo>
                <a:cubicBezTo>
                  <a:pt x="38849" y="120874"/>
                  <a:pt x="15468" y="152524"/>
                  <a:pt x="15468" y="202876"/>
                </a:cubicBezTo>
                <a:cubicBezTo>
                  <a:pt x="15468" y="255386"/>
                  <a:pt x="67627" y="324799"/>
                  <a:pt x="107196" y="324799"/>
                </a:cubicBezTo>
                <a:cubicBezTo>
                  <a:pt x="114750" y="324799"/>
                  <a:pt x="122304" y="323361"/>
                  <a:pt x="129498" y="320483"/>
                </a:cubicBezTo>
                <a:cubicBezTo>
                  <a:pt x="130578" y="320124"/>
                  <a:pt x="131297" y="319764"/>
                  <a:pt x="132376" y="319764"/>
                </a:cubicBezTo>
                <a:cubicBezTo>
                  <a:pt x="133096" y="319764"/>
                  <a:pt x="134175" y="320124"/>
                  <a:pt x="135254" y="320483"/>
                </a:cubicBezTo>
                <a:cubicBezTo>
                  <a:pt x="142448" y="323361"/>
                  <a:pt x="150002" y="324799"/>
                  <a:pt x="157556" y="324799"/>
                </a:cubicBezTo>
                <a:cubicBezTo>
                  <a:pt x="197125" y="324799"/>
                  <a:pt x="249284" y="255386"/>
                  <a:pt x="249284" y="202876"/>
                </a:cubicBezTo>
                <a:cubicBezTo>
                  <a:pt x="249284" y="151086"/>
                  <a:pt x="226982" y="120874"/>
                  <a:pt x="187773" y="120874"/>
                </a:cubicBezTo>
                <a:cubicBezTo>
                  <a:pt x="175542" y="120874"/>
                  <a:pt x="169067" y="124111"/>
                  <a:pt x="161513" y="127348"/>
                </a:cubicBezTo>
                <a:cubicBezTo>
                  <a:pt x="154319" y="130945"/>
                  <a:pt x="145686" y="134901"/>
                  <a:pt x="132376" y="134901"/>
                </a:cubicBezTo>
                <a:cubicBezTo>
                  <a:pt x="119067" y="134901"/>
                  <a:pt x="110793" y="130945"/>
                  <a:pt x="102879" y="127348"/>
                </a:cubicBezTo>
                <a:cubicBezTo>
                  <a:pt x="96045" y="124111"/>
                  <a:pt x="89210" y="120874"/>
                  <a:pt x="76980" y="120874"/>
                </a:cubicBezTo>
                <a:close/>
                <a:moveTo>
                  <a:pt x="201442" y="15855"/>
                </a:moveTo>
                <a:cubicBezTo>
                  <a:pt x="187053" y="18373"/>
                  <a:pt x="170506" y="27724"/>
                  <a:pt x="157916" y="41750"/>
                </a:cubicBezTo>
                <a:cubicBezTo>
                  <a:pt x="144966" y="56136"/>
                  <a:pt x="137053" y="72681"/>
                  <a:pt x="136693" y="87426"/>
                </a:cubicBezTo>
                <a:cubicBezTo>
                  <a:pt x="162952" y="79874"/>
                  <a:pt x="196046" y="43189"/>
                  <a:pt x="201442" y="15855"/>
                </a:cubicBezTo>
                <a:close/>
                <a:moveTo>
                  <a:pt x="209356" y="30"/>
                </a:moveTo>
                <a:cubicBezTo>
                  <a:pt x="209716" y="30"/>
                  <a:pt x="209716" y="30"/>
                  <a:pt x="210075" y="30"/>
                </a:cubicBezTo>
                <a:cubicBezTo>
                  <a:pt x="210435" y="30"/>
                  <a:pt x="210795" y="390"/>
                  <a:pt x="210795" y="390"/>
                </a:cubicBezTo>
                <a:cubicBezTo>
                  <a:pt x="211514" y="390"/>
                  <a:pt x="211874" y="390"/>
                  <a:pt x="212593" y="749"/>
                </a:cubicBezTo>
                <a:cubicBezTo>
                  <a:pt x="212953" y="1109"/>
                  <a:pt x="213672" y="1469"/>
                  <a:pt x="214032" y="1828"/>
                </a:cubicBezTo>
                <a:cubicBezTo>
                  <a:pt x="214392" y="2188"/>
                  <a:pt x="214392" y="2188"/>
                  <a:pt x="214752" y="2188"/>
                </a:cubicBezTo>
                <a:cubicBezTo>
                  <a:pt x="215471" y="2907"/>
                  <a:pt x="215831" y="3627"/>
                  <a:pt x="216190" y="3986"/>
                </a:cubicBezTo>
                <a:cubicBezTo>
                  <a:pt x="216190" y="4346"/>
                  <a:pt x="216550" y="4706"/>
                  <a:pt x="216550" y="4706"/>
                </a:cubicBezTo>
                <a:cubicBezTo>
                  <a:pt x="216910" y="5425"/>
                  <a:pt x="216910" y="6144"/>
                  <a:pt x="217270" y="6504"/>
                </a:cubicBezTo>
                <a:cubicBezTo>
                  <a:pt x="217270" y="6864"/>
                  <a:pt x="217270" y="7223"/>
                  <a:pt x="217270" y="7583"/>
                </a:cubicBezTo>
                <a:cubicBezTo>
                  <a:pt x="217270" y="7583"/>
                  <a:pt x="217270" y="7943"/>
                  <a:pt x="217270" y="8302"/>
                </a:cubicBezTo>
                <a:cubicBezTo>
                  <a:pt x="217989" y="45706"/>
                  <a:pt x="170866" y="98576"/>
                  <a:pt x="133096" y="103971"/>
                </a:cubicBezTo>
                <a:lnTo>
                  <a:pt x="137772" y="119076"/>
                </a:lnTo>
                <a:cubicBezTo>
                  <a:pt x="144607" y="118357"/>
                  <a:pt x="149643" y="116199"/>
                  <a:pt x="155038" y="113681"/>
                </a:cubicBezTo>
                <a:cubicBezTo>
                  <a:pt x="163312" y="110085"/>
                  <a:pt x="172305" y="105769"/>
                  <a:pt x="187773" y="105769"/>
                </a:cubicBezTo>
                <a:cubicBezTo>
                  <a:pt x="235255" y="105769"/>
                  <a:pt x="264752" y="142814"/>
                  <a:pt x="264752" y="202876"/>
                </a:cubicBezTo>
                <a:cubicBezTo>
                  <a:pt x="264752" y="259702"/>
                  <a:pt x="209356" y="340265"/>
                  <a:pt x="157556" y="340265"/>
                </a:cubicBezTo>
                <a:cubicBezTo>
                  <a:pt x="148923" y="340265"/>
                  <a:pt x="140290" y="338826"/>
                  <a:pt x="132376" y="335949"/>
                </a:cubicBezTo>
                <a:cubicBezTo>
                  <a:pt x="124462" y="338826"/>
                  <a:pt x="115829" y="340265"/>
                  <a:pt x="107196" y="340265"/>
                </a:cubicBezTo>
                <a:cubicBezTo>
                  <a:pt x="55397" y="340265"/>
                  <a:pt x="0" y="259702"/>
                  <a:pt x="0" y="202876"/>
                </a:cubicBezTo>
                <a:cubicBezTo>
                  <a:pt x="0" y="143893"/>
                  <a:pt x="30216" y="105769"/>
                  <a:pt x="76980" y="105769"/>
                </a:cubicBezTo>
                <a:cubicBezTo>
                  <a:pt x="92448" y="105769"/>
                  <a:pt x="101440" y="110085"/>
                  <a:pt x="109714" y="113681"/>
                </a:cubicBezTo>
                <a:cubicBezTo>
                  <a:pt x="113671" y="115480"/>
                  <a:pt x="117268" y="116918"/>
                  <a:pt x="121585" y="118357"/>
                </a:cubicBezTo>
                <a:lnTo>
                  <a:pt x="100002" y="49303"/>
                </a:lnTo>
                <a:cubicBezTo>
                  <a:pt x="98922" y="45347"/>
                  <a:pt x="101081" y="41031"/>
                  <a:pt x="105038" y="39592"/>
                </a:cubicBezTo>
                <a:cubicBezTo>
                  <a:pt x="108995" y="38513"/>
                  <a:pt x="113671" y="40671"/>
                  <a:pt x="114750" y="44627"/>
                </a:cubicBezTo>
                <a:lnTo>
                  <a:pt x="123383" y="72321"/>
                </a:lnTo>
                <a:cubicBezTo>
                  <a:pt x="126980" y="58294"/>
                  <a:pt x="134894" y="43908"/>
                  <a:pt x="146405" y="31320"/>
                </a:cubicBezTo>
                <a:cubicBezTo>
                  <a:pt x="165111" y="11180"/>
                  <a:pt x="188492" y="-689"/>
                  <a:pt x="209356" y="30"/>
                </a:cubicBezTo>
                <a:close/>
              </a:path>
            </a:pathLst>
          </a:custGeom>
          <a:solidFill>
            <a:schemeClr val="accent4"/>
          </a:solidFill>
          <a:ln>
            <a:solidFill>
              <a:schemeClr val="accent4"/>
            </a:solidFill>
          </a:ln>
          <a:effectLst/>
        </p:spPr>
        <p:txBody>
          <a:bodyPr anchor="ctr"/>
          <a:lstStyle/>
          <a:p>
            <a:endParaRPr lang="en-US">
              <a:latin typeface="Raleway Light" panose="020B0403030101060003" pitchFamily="34" charset="77"/>
            </a:endParaRPr>
          </a:p>
        </p:txBody>
      </p:sp>
      <p:sp>
        <p:nvSpPr>
          <p:cNvPr id="82" name="Freeform 314">
            <a:extLst>
              <a:ext uri="{FF2B5EF4-FFF2-40B4-BE49-F238E27FC236}">
                <a16:creationId xmlns:a16="http://schemas.microsoft.com/office/drawing/2014/main" id="{2F61A296-03F5-46EE-9668-B2F3A697176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252030" y="2173086"/>
            <a:ext cx="347979" cy="332162"/>
          </a:xfrm>
          <a:custGeom>
            <a:avLst/>
            <a:gdLst/>
            <a:ahLst/>
            <a:cxnLst/>
            <a:rect l="0" t="0" r="r" b="b"/>
            <a:pathLst>
              <a:path w="558440" h="533040">
                <a:moveTo>
                  <a:pt x="457020" y="419100"/>
                </a:moveTo>
                <a:cubicBezTo>
                  <a:pt x="470711" y="419100"/>
                  <a:pt x="482240" y="430468"/>
                  <a:pt x="482240" y="443967"/>
                </a:cubicBezTo>
                <a:cubicBezTo>
                  <a:pt x="482240" y="458177"/>
                  <a:pt x="470711" y="469545"/>
                  <a:pt x="457020" y="469545"/>
                </a:cubicBezTo>
                <a:cubicBezTo>
                  <a:pt x="443329" y="469545"/>
                  <a:pt x="431800" y="458177"/>
                  <a:pt x="431800" y="443967"/>
                </a:cubicBezTo>
                <a:cubicBezTo>
                  <a:pt x="431800" y="430468"/>
                  <a:pt x="443329" y="419100"/>
                  <a:pt x="457020" y="419100"/>
                </a:cubicBezTo>
                <a:close/>
                <a:moveTo>
                  <a:pt x="266520" y="381000"/>
                </a:moveTo>
                <a:cubicBezTo>
                  <a:pt x="280210" y="381000"/>
                  <a:pt x="291739" y="392368"/>
                  <a:pt x="291739" y="405867"/>
                </a:cubicBezTo>
                <a:cubicBezTo>
                  <a:pt x="291739" y="420077"/>
                  <a:pt x="280210" y="431445"/>
                  <a:pt x="266520" y="431445"/>
                </a:cubicBezTo>
                <a:cubicBezTo>
                  <a:pt x="252829" y="431445"/>
                  <a:pt x="241300" y="420077"/>
                  <a:pt x="241300" y="405867"/>
                </a:cubicBezTo>
                <a:cubicBezTo>
                  <a:pt x="241300" y="392368"/>
                  <a:pt x="252829" y="381000"/>
                  <a:pt x="266520" y="381000"/>
                </a:cubicBezTo>
                <a:close/>
                <a:moveTo>
                  <a:pt x="139167" y="254000"/>
                </a:moveTo>
                <a:cubicBezTo>
                  <a:pt x="153377" y="254000"/>
                  <a:pt x="164745" y="265090"/>
                  <a:pt x="164745" y="279758"/>
                </a:cubicBezTo>
                <a:cubicBezTo>
                  <a:pt x="164745" y="293352"/>
                  <a:pt x="153377" y="304442"/>
                  <a:pt x="139167" y="304442"/>
                </a:cubicBezTo>
                <a:cubicBezTo>
                  <a:pt x="125668" y="304442"/>
                  <a:pt x="114300" y="293352"/>
                  <a:pt x="114300" y="279758"/>
                </a:cubicBezTo>
                <a:cubicBezTo>
                  <a:pt x="114300" y="265090"/>
                  <a:pt x="125668" y="254000"/>
                  <a:pt x="139167" y="254000"/>
                </a:cubicBezTo>
                <a:close/>
                <a:moveTo>
                  <a:pt x="342542" y="228600"/>
                </a:moveTo>
                <a:cubicBezTo>
                  <a:pt x="370804" y="228600"/>
                  <a:pt x="393342" y="251298"/>
                  <a:pt x="393342" y="279760"/>
                </a:cubicBezTo>
                <a:cubicBezTo>
                  <a:pt x="393342" y="307142"/>
                  <a:pt x="370804" y="329840"/>
                  <a:pt x="342542" y="329840"/>
                </a:cubicBezTo>
                <a:cubicBezTo>
                  <a:pt x="314638" y="329840"/>
                  <a:pt x="292100" y="307142"/>
                  <a:pt x="292100" y="279760"/>
                </a:cubicBezTo>
                <a:cubicBezTo>
                  <a:pt x="292100" y="251298"/>
                  <a:pt x="314638" y="228600"/>
                  <a:pt x="342542" y="228600"/>
                </a:cubicBezTo>
                <a:close/>
                <a:moveTo>
                  <a:pt x="25203" y="177440"/>
                </a:moveTo>
                <a:lnTo>
                  <a:pt x="25203" y="329686"/>
                </a:lnTo>
                <a:cubicBezTo>
                  <a:pt x="53287" y="329686"/>
                  <a:pt x="76331" y="352721"/>
                  <a:pt x="76331" y="380794"/>
                </a:cubicBezTo>
                <a:cubicBezTo>
                  <a:pt x="76331" y="408868"/>
                  <a:pt x="53287" y="431903"/>
                  <a:pt x="25203" y="431903"/>
                </a:cubicBezTo>
                <a:lnTo>
                  <a:pt x="25203" y="495249"/>
                </a:lnTo>
                <a:cubicBezTo>
                  <a:pt x="25203" y="502087"/>
                  <a:pt x="31324" y="508206"/>
                  <a:pt x="38165" y="508206"/>
                </a:cubicBezTo>
                <a:lnTo>
                  <a:pt x="115936" y="508206"/>
                </a:lnTo>
                <a:cubicBezTo>
                  <a:pt x="122057" y="485891"/>
                  <a:pt x="141860" y="470054"/>
                  <a:pt x="165263" y="470054"/>
                </a:cubicBezTo>
                <a:cubicBezTo>
                  <a:pt x="189027" y="470054"/>
                  <a:pt x="208830" y="485891"/>
                  <a:pt x="214230" y="508206"/>
                </a:cubicBezTo>
                <a:lnTo>
                  <a:pt x="520635" y="508206"/>
                </a:lnTo>
                <a:cubicBezTo>
                  <a:pt x="528196" y="508206"/>
                  <a:pt x="533597" y="502087"/>
                  <a:pt x="533597" y="495249"/>
                </a:cubicBezTo>
                <a:lnTo>
                  <a:pt x="533597" y="316009"/>
                </a:lnTo>
                <a:cubicBezTo>
                  <a:pt x="511273" y="309890"/>
                  <a:pt x="495431" y="290095"/>
                  <a:pt x="495431" y="266700"/>
                </a:cubicBezTo>
                <a:cubicBezTo>
                  <a:pt x="495431" y="242945"/>
                  <a:pt x="511273" y="223150"/>
                  <a:pt x="533597" y="217031"/>
                </a:cubicBezTo>
                <a:lnTo>
                  <a:pt x="533597" y="177440"/>
                </a:lnTo>
                <a:lnTo>
                  <a:pt x="281920" y="177440"/>
                </a:lnTo>
                <a:cubicBezTo>
                  <a:pt x="275079" y="185718"/>
                  <a:pt x="265358" y="190397"/>
                  <a:pt x="253836" y="190397"/>
                </a:cubicBezTo>
                <a:cubicBezTo>
                  <a:pt x="243035" y="190397"/>
                  <a:pt x="233313" y="185718"/>
                  <a:pt x="225392" y="177440"/>
                </a:cubicBezTo>
                <a:lnTo>
                  <a:pt x="25203" y="177440"/>
                </a:lnTo>
                <a:close/>
                <a:moveTo>
                  <a:pt x="266520" y="101600"/>
                </a:moveTo>
                <a:cubicBezTo>
                  <a:pt x="280210" y="101600"/>
                  <a:pt x="291739" y="107885"/>
                  <a:pt x="291739" y="114909"/>
                </a:cubicBezTo>
                <a:cubicBezTo>
                  <a:pt x="291739" y="121933"/>
                  <a:pt x="280210" y="128217"/>
                  <a:pt x="266520" y="128217"/>
                </a:cubicBezTo>
                <a:cubicBezTo>
                  <a:pt x="252829" y="128217"/>
                  <a:pt x="241300" y="121933"/>
                  <a:pt x="241300" y="114909"/>
                </a:cubicBezTo>
                <a:cubicBezTo>
                  <a:pt x="241300" y="107885"/>
                  <a:pt x="252829" y="101600"/>
                  <a:pt x="266520" y="101600"/>
                </a:cubicBezTo>
                <a:close/>
                <a:moveTo>
                  <a:pt x="393521" y="76200"/>
                </a:moveTo>
                <a:cubicBezTo>
                  <a:pt x="413913" y="76200"/>
                  <a:pt x="431442" y="84746"/>
                  <a:pt x="431442" y="95072"/>
                </a:cubicBezTo>
                <a:cubicBezTo>
                  <a:pt x="431442" y="105754"/>
                  <a:pt x="413913" y="113944"/>
                  <a:pt x="393521" y="113944"/>
                </a:cubicBezTo>
                <a:cubicBezTo>
                  <a:pt x="372414" y="113944"/>
                  <a:pt x="355600" y="105754"/>
                  <a:pt x="355600" y="95072"/>
                </a:cubicBezTo>
                <a:cubicBezTo>
                  <a:pt x="355600" y="84746"/>
                  <a:pt x="372414" y="76200"/>
                  <a:pt x="393521" y="76200"/>
                </a:cubicBezTo>
                <a:close/>
                <a:moveTo>
                  <a:pt x="371213" y="25194"/>
                </a:moveTo>
                <a:lnTo>
                  <a:pt x="74530" y="152246"/>
                </a:lnTo>
                <a:lnTo>
                  <a:pt x="232593" y="152246"/>
                </a:lnTo>
                <a:cubicBezTo>
                  <a:pt x="236914" y="152246"/>
                  <a:pt x="240874" y="154405"/>
                  <a:pt x="243035" y="158365"/>
                </a:cubicBezTo>
                <a:cubicBezTo>
                  <a:pt x="247715" y="166643"/>
                  <a:pt x="260677" y="166643"/>
                  <a:pt x="264278" y="158365"/>
                </a:cubicBezTo>
                <a:cubicBezTo>
                  <a:pt x="266798" y="154405"/>
                  <a:pt x="271119" y="152246"/>
                  <a:pt x="275799" y="152246"/>
                </a:cubicBezTo>
                <a:lnTo>
                  <a:pt x="532516" y="152246"/>
                </a:lnTo>
                <a:cubicBezTo>
                  <a:pt x="524955" y="82062"/>
                  <a:pt x="455825" y="26634"/>
                  <a:pt x="371213" y="25194"/>
                </a:cubicBezTo>
                <a:close/>
                <a:moveTo>
                  <a:pt x="367973" y="0"/>
                </a:moveTo>
                <a:cubicBezTo>
                  <a:pt x="473108" y="0"/>
                  <a:pt x="558440" y="73783"/>
                  <a:pt x="558440" y="165203"/>
                </a:cubicBezTo>
                <a:lnTo>
                  <a:pt x="558440" y="228549"/>
                </a:lnTo>
                <a:cubicBezTo>
                  <a:pt x="558440" y="235387"/>
                  <a:pt x="553399" y="241506"/>
                  <a:pt x="546558" y="241506"/>
                </a:cubicBezTo>
                <a:cubicBezTo>
                  <a:pt x="531796" y="241506"/>
                  <a:pt x="520635" y="252663"/>
                  <a:pt x="520635" y="266700"/>
                </a:cubicBezTo>
                <a:cubicBezTo>
                  <a:pt x="520635" y="280377"/>
                  <a:pt x="531796" y="291535"/>
                  <a:pt x="546558" y="291535"/>
                </a:cubicBezTo>
                <a:cubicBezTo>
                  <a:pt x="553399" y="291535"/>
                  <a:pt x="558440" y="297653"/>
                  <a:pt x="558440" y="304492"/>
                </a:cubicBezTo>
                <a:lnTo>
                  <a:pt x="558440" y="495249"/>
                </a:lnTo>
                <a:cubicBezTo>
                  <a:pt x="558440" y="516484"/>
                  <a:pt x="541878" y="533040"/>
                  <a:pt x="520635" y="533040"/>
                </a:cubicBezTo>
                <a:lnTo>
                  <a:pt x="203429" y="533040"/>
                </a:lnTo>
                <a:cubicBezTo>
                  <a:pt x="195868" y="533040"/>
                  <a:pt x="190467" y="528001"/>
                  <a:pt x="190467" y="520083"/>
                </a:cubicBezTo>
                <a:cubicBezTo>
                  <a:pt x="190467" y="506406"/>
                  <a:pt x="178945" y="495249"/>
                  <a:pt x="165263" y="495249"/>
                </a:cubicBezTo>
                <a:cubicBezTo>
                  <a:pt x="150861" y="495249"/>
                  <a:pt x="139340" y="506406"/>
                  <a:pt x="139340" y="520083"/>
                </a:cubicBezTo>
                <a:cubicBezTo>
                  <a:pt x="139340" y="528001"/>
                  <a:pt x="133939" y="533040"/>
                  <a:pt x="127098" y="533040"/>
                </a:cubicBezTo>
                <a:lnTo>
                  <a:pt x="38165" y="533040"/>
                </a:lnTo>
                <a:cubicBezTo>
                  <a:pt x="16922" y="533040"/>
                  <a:pt x="0" y="516484"/>
                  <a:pt x="0" y="495249"/>
                </a:cubicBezTo>
                <a:lnTo>
                  <a:pt x="0" y="416786"/>
                </a:lnTo>
                <a:cubicBezTo>
                  <a:pt x="0" y="412827"/>
                  <a:pt x="2160" y="408148"/>
                  <a:pt x="5401" y="405989"/>
                </a:cubicBezTo>
                <a:cubicBezTo>
                  <a:pt x="8281" y="403829"/>
                  <a:pt x="12962" y="402750"/>
                  <a:pt x="16922" y="404549"/>
                </a:cubicBezTo>
                <a:cubicBezTo>
                  <a:pt x="34925" y="411388"/>
                  <a:pt x="51127" y="397711"/>
                  <a:pt x="51127" y="380794"/>
                </a:cubicBezTo>
                <a:cubicBezTo>
                  <a:pt x="51127" y="363878"/>
                  <a:pt x="34925" y="350201"/>
                  <a:pt x="16922" y="357040"/>
                </a:cubicBezTo>
                <a:cubicBezTo>
                  <a:pt x="12962" y="358839"/>
                  <a:pt x="8281" y="358120"/>
                  <a:pt x="5401" y="355600"/>
                </a:cubicBezTo>
                <a:cubicBezTo>
                  <a:pt x="2160" y="353441"/>
                  <a:pt x="0" y="348762"/>
                  <a:pt x="0" y="345162"/>
                </a:cubicBezTo>
                <a:lnTo>
                  <a:pt x="0" y="165203"/>
                </a:lnTo>
                <a:cubicBezTo>
                  <a:pt x="0" y="159804"/>
                  <a:pt x="2880" y="155485"/>
                  <a:pt x="7561" y="152966"/>
                </a:cubicBezTo>
                <a:lnTo>
                  <a:pt x="363652" y="720"/>
                </a:lnTo>
                <a:cubicBezTo>
                  <a:pt x="365093" y="0"/>
                  <a:pt x="366533" y="0"/>
                  <a:pt x="367973" y="0"/>
                </a:cubicBezTo>
                <a:close/>
              </a:path>
            </a:pathLst>
          </a:custGeom>
          <a:solidFill>
            <a:schemeClr val="accent4"/>
          </a:solidFill>
          <a:ln>
            <a:solidFill>
              <a:schemeClr val="accent4"/>
            </a:solidFill>
          </a:ln>
          <a:effectLst/>
        </p:spPr>
        <p:txBody>
          <a:bodyPr anchor="ctr"/>
          <a:lstStyle/>
          <a:p>
            <a:endParaRPr lang="en-US">
              <a:latin typeface="Source Sans Pro Light" panose="020B0403030403020204" pitchFamily="34" charset="0"/>
            </a:endParaRPr>
          </a:p>
        </p:txBody>
      </p:sp>
      <p:sp>
        <p:nvSpPr>
          <p:cNvPr id="83" name="Freeform 400">
            <a:extLst>
              <a:ext uri="{FF2B5EF4-FFF2-40B4-BE49-F238E27FC236}">
                <a16:creationId xmlns:a16="http://schemas.microsoft.com/office/drawing/2014/main" id="{39D5FF76-6D87-434A-9D5E-7D0E089431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48569" y="2131319"/>
            <a:ext cx="409973" cy="373929"/>
          </a:xfrm>
          <a:custGeom>
            <a:avLst/>
            <a:gdLst/>
            <a:ahLst/>
            <a:cxnLst/>
            <a:rect l="0" t="0" r="r" b="b"/>
            <a:pathLst>
              <a:path w="430820" h="293128">
                <a:moveTo>
                  <a:pt x="20920" y="248804"/>
                </a:moveTo>
                <a:cubicBezTo>
                  <a:pt x="29916" y="261777"/>
                  <a:pt x="40351" y="269705"/>
                  <a:pt x="54384" y="274029"/>
                </a:cubicBezTo>
                <a:cubicBezTo>
                  <a:pt x="60861" y="275831"/>
                  <a:pt x="67698" y="277272"/>
                  <a:pt x="75974" y="277633"/>
                </a:cubicBezTo>
                <a:lnTo>
                  <a:pt x="355206" y="277633"/>
                </a:lnTo>
                <a:cubicBezTo>
                  <a:pt x="374277" y="276552"/>
                  <a:pt x="387950" y="271146"/>
                  <a:pt x="399105" y="261417"/>
                </a:cubicBezTo>
                <a:cubicBezTo>
                  <a:pt x="403063" y="257813"/>
                  <a:pt x="406662" y="253489"/>
                  <a:pt x="409540" y="248804"/>
                </a:cubicBezTo>
                <a:lnTo>
                  <a:pt x="381833" y="248804"/>
                </a:lnTo>
                <a:cubicBezTo>
                  <a:pt x="381833" y="248804"/>
                  <a:pt x="381833" y="248804"/>
                  <a:pt x="381473" y="248804"/>
                </a:cubicBezTo>
                <a:lnTo>
                  <a:pt x="49347" y="248804"/>
                </a:lnTo>
                <a:lnTo>
                  <a:pt x="20920" y="248804"/>
                </a:lnTo>
                <a:close/>
                <a:moveTo>
                  <a:pt x="196785" y="206175"/>
                </a:moveTo>
                <a:cubicBezTo>
                  <a:pt x="200815" y="206175"/>
                  <a:pt x="204112" y="209390"/>
                  <a:pt x="204112" y="213319"/>
                </a:cubicBezTo>
                <a:cubicBezTo>
                  <a:pt x="204112" y="216891"/>
                  <a:pt x="200815" y="220106"/>
                  <a:pt x="196785" y="220106"/>
                </a:cubicBezTo>
                <a:cubicBezTo>
                  <a:pt x="193121" y="220106"/>
                  <a:pt x="190190" y="216891"/>
                  <a:pt x="190190" y="213319"/>
                </a:cubicBezTo>
                <a:cubicBezTo>
                  <a:pt x="190190" y="209390"/>
                  <a:pt x="193121" y="206175"/>
                  <a:pt x="196785" y="206175"/>
                </a:cubicBezTo>
                <a:close/>
                <a:moveTo>
                  <a:pt x="262239" y="191888"/>
                </a:moveTo>
                <a:cubicBezTo>
                  <a:pt x="265902" y="191888"/>
                  <a:pt x="269199" y="195185"/>
                  <a:pt x="269199" y="199215"/>
                </a:cubicBezTo>
                <a:cubicBezTo>
                  <a:pt x="269199" y="202878"/>
                  <a:pt x="265902" y="205809"/>
                  <a:pt x="262239" y="205809"/>
                </a:cubicBezTo>
                <a:cubicBezTo>
                  <a:pt x="258209" y="205809"/>
                  <a:pt x="255278" y="202878"/>
                  <a:pt x="255278" y="199215"/>
                </a:cubicBezTo>
                <a:cubicBezTo>
                  <a:pt x="255278" y="195185"/>
                  <a:pt x="258209" y="191888"/>
                  <a:pt x="262239" y="191888"/>
                </a:cubicBezTo>
                <a:close/>
                <a:moveTo>
                  <a:pt x="159051" y="183950"/>
                </a:moveTo>
                <a:cubicBezTo>
                  <a:pt x="162715" y="183950"/>
                  <a:pt x="166012" y="187165"/>
                  <a:pt x="166012" y="191094"/>
                </a:cubicBezTo>
                <a:cubicBezTo>
                  <a:pt x="166012" y="194666"/>
                  <a:pt x="162715" y="197881"/>
                  <a:pt x="159051" y="197881"/>
                </a:cubicBezTo>
                <a:cubicBezTo>
                  <a:pt x="155021" y="197881"/>
                  <a:pt x="152090" y="194666"/>
                  <a:pt x="152090" y="191094"/>
                </a:cubicBezTo>
                <a:cubicBezTo>
                  <a:pt x="152090" y="187165"/>
                  <a:pt x="155021" y="183950"/>
                  <a:pt x="159051" y="183950"/>
                </a:cubicBezTo>
                <a:close/>
                <a:moveTo>
                  <a:pt x="177088" y="163040"/>
                </a:moveTo>
                <a:cubicBezTo>
                  <a:pt x="165573" y="163040"/>
                  <a:pt x="156937" y="168445"/>
                  <a:pt x="153699" y="170968"/>
                </a:cubicBezTo>
                <a:cubicBezTo>
                  <a:pt x="146862" y="175652"/>
                  <a:pt x="140744" y="181418"/>
                  <a:pt x="136426" y="188265"/>
                </a:cubicBezTo>
                <a:cubicBezTo>
                  <a:pt x="135347" y="190427"/>
                  <a:pt x="132828" y="194391"/>
                  <a:pt x="130309" y="199436"/>
                </a:cubicBezTo>
                <a:cubicBezTo>
                  <a:pt x="128510" y="203039"/>
                  <a:pt x="124552" y="204841"/>
                  <a:pt x="120594" y="203039"/>
                </a:cubicBezTo>
                <a:cubicBezTo>
                  <a:pt x="116276" y="201598"/>
                  <a:pt x="111598" y="200877"/>
                  <a:pt x="106560" y="200877"/>
                </a:cubicBezTo>
                <a:cubicBezTo>
                  <a:pt x="94686" y="200877"/>
                  <a:pt x="86410" y="205922"/>
                  <a:pt x="83171" y="208445"/>
                </a:cubicBezTo>
                <a:cubicBezTo>
                  <a:pt x="76334" y="213129"/>
                  <a:pt x="70217" y="219255"/>
                  <a:pt x="65899" y="225742"/>
                </a:cubicBezTo>
                <a:cubicBezTo>
                  <a:pt x="65179" y="227183"/>
                  <a:pt x="63380" y="230066"/>
                  <a:pt x="61581" y="233669"/>
                </a:cubicBezTo>
                <a:lnTo>
                  <a:pt x="369239" y="233669"/>
                </a:lnTo>
                <a:cubicBezTo>
                  <a:pt x="367440" y="230426"/>
                  <a:pt x="365641" y="227904"/>
                  <a:pt x="364561" y="225742"/>
                </a:cubicBezTo>
                <a:cubicBezTo>
                  <a:pt x="359883" y="218895"/>
                  <a:pt x="354126" y="213129"/>
                  <a:pt x="347649" y="208805"/>
                </a:cubicBezTo>
                <a:cubicBezTo>
                  <a:pt x="340452" y="203039"/>
                  <a:pt x="332896" y="200877"/>
                  <a:pt x="324260" y="200877"/>
                </a:cubicBezTo>
                <a:cubicBezTo>
                  <a:pt x="315984" y="200877"/>
                  <a:pt x="307348" y="203400"/>
                  <a:pt x="300871" y="208445"/>
                </a:cubicBezTo>
                <a:cubicBezTo>
                  <a:pt x="297632" y="210967"/>
                  <a:pt x="291875" y="209886"/>
                  <a:pt x="289716" y="205922"/>
                </a:cubicBezTo>
                <a:cubicBezTo>
                  <a:pt x="288277" y="203039"/>
                  <a:pt x="286837" y="201238"/>
                  <a:pt x="286118" y="199796"/>
                </a:cubicBezTo>
                <a:cubicBezTo>
                  <a:pt x="281080" y="192589"/>
                  <a:pt x="275323" y="186824"/>
                  <a:pt x="269205" y="182859"/>
                </a:cubicBezTo>
                <a:cubicBezTo>
                  <a:pt x="267766" y="181778"/>
                  <a:pt x="267046" y="181058"/>
                  <a:pt x="266327" y="180697"/>
                </a:cubicBezTo>
                <a:cubicBezTo>
                  <a:pt x="266327" y="180697"/>
                  <a:pt x="265967" y="180697"/>
                  <a:pt x="265607" y="180337"/>
                </a:cubicBezTo>
                <a:cubicBezTo>
                  <a:pt x="262728" y="178535"/>
                  <a:pt x="259490" y="177094"/>
                  <a:pt x="256251" y="176013"/>
                </a:cubicBezTo>
                <a:cubicBezTo>
                  <a:pt x="256251" y="176013"/>
                  <a:pt x="256251" y="176013"/>
                  <a:pt x="255892" y="176013"/>
                </a:cubicBezTo>
                <a:cubicBezTo>
                  <a:pt x="252653" y="175292"/>
                  <a:pt x="249055" y="174571"/>
                  <a:pt x="245456" y="174571"/>
                </a:cubicBezTo>
                <a:cubicBezTo>
                  <a:pt x="234302" y="174571"/>
                  <a:pt x="226025" y="179256"/>
                  <a:pt x="222427" y="182139"/>
                </a:cubicBezTo>
                <a:cubicBezTo>
                  <a:pt x="220988" y="183220"/>
                  <a:pt x="219548" y="183580"/>
                  <a:pt x="218109" y="183580"/>
                </a:cubicBezTo>
                <a:lnTo>
                  <a:pt x="217749" y="183580"/>
                </a:lnTo>
                <a:cubicBezTo>
                  <a:pt x="217749" y="183580"/>
                  <a:pt x="217389" y="183580"/>
                  <a:pt x="217030" y="183580"/>
                </a:cubicBezTo>
                <a:cubicBezTo>
                  <a:pt x="216310" y="183580"/>
                  <a:pt x="215950" y="183580"/>
                  <a:pt x="215230" y="183220"/>
                </a:cubicBezTo>
                <a:cubicBezTo>
                  <a:pt x="214871" y="183220"/>
                  <a:pt x="214511" y="183220"/>
                  <a:pt x="214151" y="182859"/>
                </a:cubicBezTo>
                <a:cubicBezTo>
                  <a:pt x="213431" y="182499"/>
                  <a:pt x="212352" y="181778"/>
                  <a:pt x="211632" y="181058"/>
                </a:cubicBezTo>
                <a:cubicBezTo>
                  <a:pt x="208753" y="177094"/>
                  <a:pt x="204795" y="173851"/>
                  <a:pt x="200837" y="170968"/>
                </a:cubicBezTo>
                <a:cubicBezTo>
                  <a:pt x="195440" y="167004"/>
                  <a:pt x="190042" y="164842"/>
                  <a:pt x="184285" y="163761"/>
                </a:cubicBezTo>
                <a:cubicBezTo>
                  <a:pt x="181766" y="163040"/>
                  <a:pt x="179607" y="163040"/>
                  <a:pt x="177088" y="163040"/>
                </a:cubicBezTo>
                <a:close/>
                <a:moveTo>
                  <a:pt x="237180" y="124122"/>
                </a:moveTo>
                <a:cubicBezTo>
                  <a:pt x="235021" y="124842"/>
                  <a:pt x="233942" y="126284"/>
                  <a:pt x="232502" y="128806"/>
                </a:cubicBezTo>
                <a:cubicBezTo>
                  <a:pt x="230703" y="131689"/>
                  <a:pt x="228184" y="136013"/>
                  <a:pt x="222427" y="138536"/>
                </a:cubicBezTo>
                <a:cubicBezTo>
                  <a:pt x="217749" y="140698"/>
                  <a:pt x="212712" y="140698"/>
                  <a:pt x="208034" y="139977"/>
                </a:cubicBezTo>
                <a:cubicBezTo>
                  <a:pt x="206235" y="139617"/>
                  <a:pt x="205515" y="138536"/>
                  <a:pt x="201917" y="139977"/>
                </a:cubicBezTo>
                <a:cubicBezTo>
                  <a:pt x="197239" y="142139"/>
                  <a:pt x="194360" y="145383"/>
                  <a:pt x="193640" y="150067"/>
                </a:cubicBezTo>
                <a:cubicBezTo>
                  <a:pt x="194720" y="150428"/>
                  <a:pt x="195799" y="151148"/>
                  <a:pt x="197239" y="151509"/>
                </a:cubicBezTo>
                <a:cubicBezTo>
                  <a:pt x="197958" y="151869"/>
                  <a:pt x="199038" y="152590"/>
                  <a:pt x="199758" y="152950"/>
                </a:cubicBezTo>
                <a:cubicBezTo>
                  <a:pt x="203356" y="154391"/>
                  <a:pt x="206235" y="156193"/>
                  <a:pt x="209473" y="158355"/>
                </a:cubicBezTo>
                <a:cubicBezTo>
                  <a:pt x="212712" y="160878"/>
                  <a:pt x="215950" y="163040"/>
                  <a:pt x="219189" y="166283"/>
                </a:cubicBezTo>
                <a:cubicBezTo>
                  <a:pt x="225306" y="162680"/>
                  <a:pt x="234302" y="159076"/>
                  <a:pt x="245456" y="159076"/>
                </a:cubicBezTo>
                <a:cubicBezTo>
                  <a:pt x="248695" y="159076"/>
                  <a:pt x="251933" y="159436"/>
                  <a:pt x="254812" y="160157"/>
                </a:cubicBezTo>
                <a:cubicBezTo>
                  <a:pt x="255532" y="160157"/>
                  <a:pt x="256251" y="160517"/>
                  <a:pt x="257691" y="160517"/>
                </a:cubicBezTo>
                <a:cubicBezTo>
                  <a:pt x="259490" y="161238"/>
                  <a:pt x="261649" y="161599"/>
                  <a:pt x="263808" y="162680"/>
                </a:cubicBezTo>
                <a:cubicBezTo>
                  <a:pt x="264528" y="162680"/>
                  <a:pt x="264887" y="162680"/>
                  <a:pt x="265607" y="163040"/>
                </a:cubicBezTo>
                <a:cubicBezTo>
                  <a:pt x="267046" y="152229"/>
                  <a:pt x="263088" y="142139"/>
                  <a:pt x="261649" y="138536"/>
                </a:cubicBezTo>
                <a:cubicBezTo>
                  <a:pt x="258410" y="131329"/>
                  <a:pt x="249055" y="118356"/>
                  <a:pt x="237180" y="124122"/>
                </a:cubicBezTo>
                <a:close/>
                <a:moveTo>
                  <a:pt x="220628" y="19259"/>
                </a:moveTo>
                <a:cubicBezTo>
                  <a:pt x="212352" y="25385"/>
                  <a:pt x="204795" y="36196"/>
                  <a:pt x="200837" y="49168"/>
                </a:cubicBezTo>
                <a:cubicBezTo>
                  <a:pt x="196519" y="62501"/>
                  <a:pt x="196519" y="75474"/>
                  <a:pt x="199758" y="85564"/>
                </a:cubicBezTo>
                <a:cubicBezTo>
                  <a:pt x="214151" y="71150"/>
                  <a:pt x="224586" y="39078"/>
                  <a:pt x="220628" y="19259"/>
                </a:cubicBezTo>
                <a:close/>
                <a:moveTo>
                  <a:pt x="223507" y="160"/>
                </a:moveTo>
                <a:cubicBezTo>
                  <a:pt x="224226" y="160"/>
                  <a:pt x="224586" y="160"/>
                  <a:pt x="224946" y="160"/>
                </a:cubicBezTo>
                <a:cubicBezTo>
                  <a:pt x="225666" y="-200"/>
                  <a:pt x="226025" y="160"/>
                  <a:pt x="226745" y="160"/>
                </a:cubicBezTo>
                <a:cubicBezTo>
                  <a:pt x="227105" y="160"/>
                  <a:pt x="227465" y="160"/>
                  <a:pt x="227825" y="521"/>
                </a:cubicBezTo>
                <a:cubicBezTo>
                  <a:pt x="228184" y="521"/>
                  <a:pt x="228904" y="881"/>
                  <a:pt x="229264" y="1241"/>
                </a:cubicBezTo>
                <a:cubicBezTo>
                  <a:pt x="229624" y="1602"/>
                  <a:pt x="229984" y="1602"/>
                  <a:pt x="230343" y="1962"/>
                </a:cubicBezTo>
                <a:cubicBezTo>
                  <a:pt x="230703" y="2322"/>
                  <a:pt x="231063" y="2683"/>
                  <a:pt x="231423" y="3403"/>
                </a:cubicBezTo>
                <a:cubicBezTo>
                  <a:pt x="231423" y="3403"/>
                  <a:pt x="231783" y="3764"/>
                  <a:pt x="232143" y="4124"/>
                </a:cubicBezTo>
                <a:cubicBezTo>
                  <a:pt x="232143" y="4124"/>
                  <a:pt x="232143" y="4484"/>
                  <a:pt x="232502" y="4845"/>
                </a:cubicBezTo>
                <a:cubicBezTo>
                  <a:pt x="245097" y="31151"/>
                  <a:pt x="228904" y="84123"/>
                  <a:pt x="204076" y="101780"/>
                </a:cubicBezTo>
                <a:lnTo>
                  <a:pt x="219908" y="119798"/>
                </a:lnTo>
                <a:cubicBezTo>
                  <a:pt x="222067" y="116554"/>
                  <a:pt x="224946" y="112590"/>
                  <a:pt x="230343" y="110068"/>
                </a:cubicBezTo>
                <a:cubicBezTo>
                  <a:pt x="247975" y="102140"/>
                  <a:pt x="265967" y="110789"/>
                  <a:pt x="275682" y="132410"/>
                </a:cubicBezTo>
                <a:cubicBezTo>
                  <a:pt x="281440" y="145022"/>
                  <a:pt x="282519" y="159076"/>
                  <a:pt x="278921" y="170968"/>
                </a:cubicBezTo>
                <a:cubicBezTo>
                  <a:pt x="286477" y="176013"/>
                  <a:pt x="293314" y="182859"/>
                  <a:pt x="298712" y="191148"/>
                </a:cubicBezTo>
                <a:cubicBezTo>
                  <a:pt x="298712" y="191508"/>
                  <a:pt x="299072" y="191508"/>
                  <a:pt x="299072" y="191508"/>
                </a:cubicBezTo>
                <a:cubicBezTo>
                  <a:pt x="306628" y="187544"/>
                  <a:pt x="315264" y="185382"/>
                  <a:pt x="324260" y="185382"/>
                </a:cubicBezTo>
                <a:cubicBezTo>
                  <a:pt x="336494" y="185382"/>
                  <a:pt x="346929" y="188986"/>
                  <a:pt x="356645" y="196193"/>
                </a:cubicBezTo>
                <a:cubicBezTo>
                  <a:pt x="364561" y="201598"/>
                  <a:pt x="371758" y="208805"/>
                  <a:pt x="377515" y="217454"/>
                </a:cubicBezTo>
                <a:cubicBezTo>
                  <a:pt x="378955" y="219616"/>
                  <a:pt x="382553" y="225381"/>
                  <a:pt x="386151" y="233669"/>
                </a:cubicBezTo>
                <a:lnTo>
                  <a:pt x="423214" y="233669"/>
                </a:lnTo>
                <a:cubicBezTo>
                  <a:pt x="425733" y="233669"/>
                  <a:pt x="428252" y="235111"/>
                  <a:pt x="429691" y="237273"/>
                </a:cubicBezTo>
                <a:cubicBezTo>
                  <a:pt x="431130" y="239435"/>
                  <a:pt x="431130" y="242318"/>
                  <a:pt x="430051" y="244840"/>
                </a:cubicBezTo>
                <a:cubicBezTo>
                  <a:pt x="423934" y="256372"/>
                  <a:pt x="417097" y="265381"/>
                  <a:pt x="409181" y="272588"/>
                </a:cubicBezTo>
                <a:cubicBezTo>
                  <a:pt x="395867" y="284840"/>
                  <a:pt x="378595" y="291686"/>
                  <a:pt x="356285" y="293128"/>
                </a:cubicBezTo>
                <a:cubicBezTo>
                  <a:pt x="355925" y="293128"/>
                  <a:pt x="355925" y="293128"/>
                  <a:pt x="355565" y="293128"/>
                </a:cubicBezTo>
                <a:lnTo>
                  <a:pt x="75255" y="293128"/>
                </a:lnTo>
                <a:cubicBezTo>
                  <a:pt x="65539" y="292407"/>
                  <a:pt x="57263" y="290966"/>
                  <a:pt x="50066" y="288443"/>
                </a:cubicBezTo>
                <a:cubicBezTo>
                  <a:pt x="28476" y="281957"/>
                  <a:pt x="12644" y="267903"/>
                  <a:pt x="769" y="244840"/>
                </a:cubicBezTo>
                <a:cubicBezTo>
                  <a:pt x="-310" y="242318"/>
                  <a:pt x="-310" y="239435"/>
                  <a:pt x="1129" y="237273"/>
                </a:cubicBezTo>
                <a:cubicBezTo>
                  <a:pt x="2568" y="235111"/>
                  <a:pt x="5087" y="233669"/>
                  <a:pt x="7606" y="233669"/>
                </a:cubicBezTo>
                <a:lnTo>
                  <a:pt x="44309" y="233669"/>
                </a:lnTo>
                <a:cubicBezTo>
                  <a:pt x="47907" y="226102"/>
                  <a:pt x="51146" y="220336"/>
                  <a:pt x="53305" y="217093"/>
                </a:cubicBezTo>
                <a:cubicBezTo>
                  <a:pt x="58343" y="208805"/>
                  <a:pt x="65899" y="201598"/>
                  <a:pt x="74175" y="195832"/>
                </a:cubicBezTo>
                <a:cubicBezTo>
                  <a:pt x="86050" y="186463"/>
                  <a:pt x="104401" y="182859"/>
                  <a:pt x="119514" y="186824"/>
                </a:cubicBezTo>
                <a:cubicBezTo>
                  <a:pt x="121313" y="183940"/>
                  <a:pt x="122753" y="181418"/>
                  <a:pt x="123832" y="179616"/>
                </a:cubicBezTo>
                <a:cubicBezTo>
                  <a:pt x="129230" y="171688"/>
                  <a:pt x="136426" y="163761"/>
                  <a:pt x="145062" y="157995"/>
                </a:cubicBezTo>
                <a:cubicBezTo>
                  <a:pt x="150100" y="154391"/>
                  <a:pt x="161615" y="147545"/>
                  <a:pt x="177088" y="147545"/>
                </a:cubicBezTo>
                <a:cubicBezTo>
                  <a:pt x="177808" y="147545"/>
                  <a:pt x="178168" y="147545"/>
                  <a:pt x="178527" y="147545"/>
                </a:cubicBezTo>
                <a:cubicBezTo>
                  <a:pt x="180327" y="138176"/>
                  <a:pt x="186444" y="130248"/>
                  <a:pt x="195440" y="125924"/>
                </a:cubicBezTo>
                <a:cubicBezTo>
                  <a:pt x="197958" y="124842"/>
                  <a:pt x="200837" y="124482"/>
                  <a:pt x="203716" y="124482"/>
                </a:cubicBezTo>
                <a:lnTo>
                  <a:pt x="152979" y="67546"/>
                </a:lnTo>
                <a:cubicBezTo>
                  <a:pt x="150100" y="64303"/>
                  <a:pt x="150460" y="59619"/>
                  <a:pt x="153699" y="56375"/>
                </a:cubicBezTo>
                <a:cubicBezTo>
                  <a:pt x="156578" y="53853"/>
                  <a:pt x="161615" y="53853"/>
                  <a:pt x="164494" y="57096"/>
                </a:cubicBezTo>
                <a:lnTo>
                  <a:pt x="182486" y="77636"/>
                </a:lnTo>
                <a:cubicBezTo>
                  <a:pt x="181406" y="67186"/>
                  <a:pt x="182486" y="56015"/>
                  <a:pt x="186084" y="44844"/>
                </a:cubicBezTo>
                <a:cubicBezTo>
                  <a:pt x="192921" y="23583"/>
                  <a:pt x="205875" y="7367"/>
                  <a:pt x="221707" y="521"/>
                </a:cubicBezTo>
                <a:cubicBezTo>
                  <a:pt x="222067" y="521"/>
                  <a:pt x="222427" y="521"/>
                  <a:pt x="222427" y="521"/>
                </a:cubicBezTo>
                <a:cubicBezTo>
                  <a:pt x="222787" y="160"/>
                  <a:pt x="223147" y="160"/>
                  <a:pt x="223507" y="160"/>
                </a:cubicBezTo>
                <a:close/>
              </a:path>
            </a:pathLst>
          </a:custGeom>
          <a:solidFill>
            <a:schemeClr val="accent4"/>
          </a:solidFill>
          <a:ln>
            <a:solidFill>
              <a:schemeClr val="accent4"/>
            </a:solidFill>
          </a:ln>
          <a:effectLst/>
        </p:spPr>
        <p:txBody>
          <a:bodyPr anchor="ctr"/>
          <a:lstStyle/>
          <a:p>
            <a:endParaRPr lang="en-US">
              <a:latin typeface="Open Sans Light" panose="020B0306030504020204" pitchFamily="34" charset="0"/>
            </a:endParaRPr>
          </a:p>
        </p:txBody>
      </p:sp>
      <p:sp>
        <p:nvSpPr>
          <p:cNvPr id="84" name="Freeform 261">
            <a:extLst>
              <a:ext uri="{FF2B5EF4-FFF2-40B4-BE49-F238E27FC236}">
                <a16:creationId xmlns:a16="http://schemas.microsoft.com/office/drawing/2014/main" id="{3515DCE9-0017-427A-B360-F03EE7DB24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99338" y="1727520"/>
            <a:ext cx="424677" cy="317569"/>
          </a:xfrm>
          <a:custGeom>
            <a:avLst/>
            <a:gdLst>
              <a:gd name="T0" fmla="*/ 27646634 w 1106"/>
              <a:gd name="T1" fmla="*/ 6623893 h 881"/>
              <a:gd name="T2" fmla="*/ 28295846 w 1106"/>
              <a:gd name="T3" fmla="*/ 8701879 h 881"/>
              <a:gd name="T4" fmla="*/ 29723608 w 1106"/>
              <a:gd name="T5" fmla="*/ 31300599 h 881"/>
              <a:gd name="T6" fmla="*/ 22454739 w 1106"/>
              <a:gd name="T7" fmla="*/ 8312301 h 881"/>
              <a:gd name="T8" fmla="*/ 33747137 w 1106"/>
              <a:gd name="T9" fmla="*/ 92733065 h 881"/>
              <a:gd name="T10" fmla="*/ 6879054 w 1106"/>
              <a:gd name="T11" fmla="*/ 47405525 h 881"/>
              <a:gd name="T12" fmla="*/ 34266291 w 1106"/>
              <a:gd name="T13" fmla="*/ 35326830 h 881"/>
              <a:gd name="T14" fmla="*/ 35434656 w 1106"/>
              <a:gd name="T15" fmla="*/ 34807154 h 881"/>
              <a:gd name="T16" fmla="*/ 72167016 w 1106"/>
              <a:gd name="T17" fmla="*/ 48704356 h 881"/>
              <a:gd name="T18" fmla="*/ 84108267 w 1106"/>
              <a:gd name="T19" fmla="*/ 48054940 h 881"/>
              <a:gd name="T20" fmla="*/ 84108267 w 1106"/>
              <a:gd name="T21" fmla="*/ 48054940 h 881"/>
              <a:gd name="T22" fmla="*/ 105135243 w 1106"/>
              <a:gd name="T23" fmla="*/ 101175105 h 881"/>
              <a:gd name="T24" fmla="*/ 36732360 w 1106"/>
              <a:gd name="T25" fmla="*/ 100136112 h 881"/>
              <a:gd name="T26" fmla="*/ 57759697 w 1106"/>
              <a:gd name="T27" fmla="*/ 47535264 h 881"/>
              <a:gd name="T28" fmla="*/ 58148792 w 1106"/>
              <a:gd name="T29" fmla="*/ 46756110 h 881"/>
              <a:gd name="T30" fmla="*/ 107601313 w 1106"/>
              <a:gd name="T31" fmla="*/ 35326830 h 881"/>
              <a:gd name="T32" fmla="*/ 109159133 w 1106"/>
              <a:gd name="T33" fmla="*/ 35976246 h 881"/>
              <a:gd name="T34" fmla="*/ 136805767 w 1106"/>
              <a:gd name="T35" fmla="*/ 48054940 h 881"/>
              <a:gd name="T36" fmla="*/ 137324921 w 1106"/>
              <a:gd name="T37" fmla="*/ 48444518 h 881"/>
              <a:gd name="T38" fmla="*/ 90338469 w 1106"/>
              <a:gd name="T39" fmla="*/ 48574257 h 881"/>
              <a:gd name="T40" fmla="*/ 116167885 w 1106"/>
              <a:gd name="T41" fmla="*/ 17273658 h 881"/>
              <a:gd name="T42" fmla="*/ 117336251 w 1106"/>
              <a:gd name="T43" fmla="*/ 6623893 h 881"/>
              <a:gd name="T44" fmla="*/ 120321473 w 1106"/>
              <a:gd name="T45" fmla="*/ 7273309 h 881"/>
              <a:gd name="T46" fmla="*/ 113701816 w 1106"/>
              <a:gd name="T47" fmla="*/ 31950014 h 881"/>
              <a:gd name="T48" fmla="*/ 30761915 w 1106"/>
              <a:gd name="T49" fmla="*/ 100006013 h 881"/>
              <a:gd name="T50" fmla="*/ 30761915 w 1106"/>
              <a:gd name="T51" fmla="*/ 100006013 h 881"/>
              <a:gd name="T52" fmla="*/ 31800222 w 1106"/>
              <a:gd name="T53" fmla="*/ 103902506 h 881"/>
              <a:gd name="T54" fmla="*/ 109937683 w 1106"/>
              <a:gd name="T55" fmla="*/ 105071237 h 881"/>
              <a:gd name="T56" fmla="*/ 111106049 w 1106"/>
              <a:gd name="T57" fmla="*/ 101304844 h 881"/>
              <a:gd name="T58" fmla="*/ 110975990 w 1106"/>
              <a:gd name="T59" fmla="*/ 100655428 h 881"/>
              <a:gd name="T60" fmla="*/ 143295366 w 1106"/>
              <a:gd name="T61" fmla="*/ 46626371 h 881"/>
              <a:gd name="T62" fmla="*/ 140829297 w 1106"/>
              <a:gd name="T63" fmla="*/ 43639132 h 881"/>
              <a:gd name="T64" fmla="*/ 124475061 w 1106"/>
              <a:gd name="T65" fmla="*/ 3636654 h 881"/>
              <a:gd name="T66" fmla="*/ 114740123 w 1106"/>
              <a:gd name="T67" fmla="*/ 1818147 h 881"/>
              <a:gd name="T68" fmla="*/ 110716594 w 1106"/>
              <a:gd name="T69" fmla="*/ 17273658 h 881"/>
              <a:gd name="T70" fmla="*/ 107990768 w 1106"/>
              <a:gd name="T71" fmla="*/ 29482452 h 881"/>
              <a:gd name="T72" fmla="*/ 107861069 w 1106"/>
              <a:gd name="T73" fmla="*/ 29352352 h 881"/>
              <a:gd name="T74" fmla="*/ 106692704 w 1106"/>
              <a:gd name="T75" fmla="*/ 29222614 h 881"/>
              <a:gd name="T76" fmla="*/ 106173550 w 1106"/>
              <a:gd name="T77" fmla="*/ 29352352 h 881"/>
              <a:gd name="T78" fmla="*/ 105264942 w 1106"/>
              <a:gd name="T79" fmla="*/ 29741930 h 881"/>
              <a:gd name="T80" fmla="*/ 104875847 w 1106"/>
              <a:gd name="T81" fmla="*/ 30131867 h 881"/>
              <a:gd name="T82" fmla="*/ 88261855 w 1106"/>
              <a:gd name="T83" fmla="*/ 43379293 h 881"/>
              <a:gd name="T84" fmla="*/ 87872400 w 1106"/>
              <a:gd name="T85" fmla="*/ 42729878 h 881"/>
              <a:gd name="T86" fmla="*/ 87612643 w 1106"/>
              <a:gd name="T87" fmla="*/ 42340301 h 881"/>
              <a:gd name="T88" fmla="*/ 86704034 w 1106"/>
              <a:gd name="T89" fmla="*/ 41690885 h 881"/>
              <a:gd name="T90" fmla="*/ 86184881 w 1106"/>
              <a:gd name="T91" fmla="*/ 41431047 h 881"/>
              <a:gd name="T92" fmla="*/ 85276272 w 1106"/>
              <a:gd name="T93" fmla="*/ 41431047 h 881"/>
              <a:gd name="T94" fmla="*/ 84887177 w 1106"/>
              <a:gd name="T95" fmla="*/ 41431047 h 881"/>
              <a:gd name="T96" fmla="*/ 53735807 w 1106"/>
              <a:gd name="T97" fmla="*/ 42470040 h 881"/>
              <a:gd name="T98" fmla="*/ 53735807 w 1106"/>
              <a:gd name="T99" fmla="*/ 42600139 h 881"/>
              <a:gd name="T100" fmla="*/ 38290181 w 1106"/>
              <a:gd name="T101" fmla="*/ 29612191 h 881"/>
              <a:gd name="T102" fmla="*/ 37900725 w 1106"/>
              <a:gd name="T103" fmla="*/ 29222614 h 881"/>
              <a:gd name="T104" fmla="*/ 36992117 w 1106"/>
              <a:gd name="T105" fmla="*/ 28833036 h 881"/>
              <a:gd name="T106" fmla="*/ 36602662 w 1106"/>
              <a:gd name="T107" fmla="*/ 28702937 h 881"/>
              <a:gd name="T108" fmla="*/ 35434656 w 1106"/>
              <a:gd name="T109" fmla="*/ 28833036 h 881"/>
              <a:gd name="T110" fmla="*/ 34915143 w 1106"/>
              <a:gd name="T111" fmla="*/ 29092514 h 881"/>
              <a:gd name="T112" fmla="*/ 32968227 w 1106"/>
              <a:gd name="T113" fmla="*/ 17273658 h 881"/>
              <a:gd name="T114" fmla="*/ 30242761 w 1106"/>
              <a:gd name="T115" fmla="*/ 1688408 h 881"/>
              <a:gd name="T116" fmla="*/ 18301511 w 1106"/>
              <a:gd name="T117" fmla="*/ 4805386 h 881"/>
              <a:gd name="T118" fmla="*/ 2336371 w 1106"/>
              <a:gd name="T119" fmla="*/ 43249554 h 881"/>
              <a:gd name="T120" fmla="*/ 31540465 w 1106"/>
              <a:gd name="T121" fmla="*/ 97928028 h 881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106" h="881">
                <a:moveTo>
                  <a:pt x="173" y="64"/>
                </a:moveTo>
                <a:lnTo>
                  <a:pt x="173" y="64"/>
                </a:lnTo>
                <a:cubicBezTo>
                  <a:pt x="187" y="47"/>
                  <a:pt x="204" y="47"/>
                  <a:pt x="213" y="51"/>
                </a:cubicBezTo>
                <a:cubicBezTo>
                  <a:pt x="219" y="54"/>
                  <a:pt x="220" y="58"/>
                  <a:pt x="218" y="67"/>
                </a:cubicBezTo>
                <a:cubicBezTo>
                  <a:pt x="214" y="88"/>
                  <a:pt x="212" y="111"/>
                  <a:pt x="212" y="133"/>
                </a:cubicBezTo>
                <a:cubicBezTo>
                  <a:pt x="212" y="170"/>
                  <a:pt x="218" y="206"/>
                  <a:pt x="229" y="241"/>
                </a:cubicBezTo>
                <a:lnTo>
                  <a:pt x="70" y="311"/>
                </a:lnTo>
                <a:cubicBezTo>
                  <a:pt x="81" y="221"/>
                  <a:pt x="116" y="136"/>
                  <a:pt x="173" y="64"/>
                </a:cubicBezTo>
                <a:close/>
                <a:moveTo>
                  <a:pt x="398" y="368"/>
                </a:moveTo>
                <a:lnTo>
                  <a:pt x="260" y="714"/>
                </a:lnTo>
                <a:cubicBezTo>
                  <a:pt x="143" y="633"/>
                  <a:pt x="66" y="509"/>
                  <a:pt x="47" y="368"/>
                </a:cubicBezTo>
                <a:lnTo>
                  <a:pt x="53" y="365"/>
                </a:lnTo>
                <a:lnTo>
                  <a:pt x="264" y="272"/>
                </a:lnTo>
                <a:lnTo>
                  <a:pt x="273" y="268"/>
                </a:lnTo>
                <a:cubicBezTo>
                  <a:pt x="307" y="310"/>
                  <a:pt x="350" y="345"/>
                  <a:pt x="398" y="368"/>
                </a:cubicBezTo>
                <a:close/>
                <a:moveTo>
                  <a:pt x="556" y="375"/>
                </a:moveTo>
                <a:lnTo>
                  <a:pt x="556" y="375"/>
                </a:lnTo>
                <a:cubicBezTo>
                  <a:pt x="587" y="375"/>
                  <a:pt x="617" y="371"/>
                  <a:pt x="646" y="364"/>
                </a:cubicBezTo>
                <a:lnTo>
                  <a:pt x="648" y="370"/>
                </a:lnTo>
                <a:lnTo>
                  <a:pt x="810" y="779"/>
                </a:lnTo>
                <a:cubicBezTo>
                  <a:pt x="730" y="817"/>
                  <a:pt x="644" y="837"/>
                  <a:pt x="555" y="837"/>
                </a:cubicBezTo>
                <a:cubicBezTo>
                  <a:pt x="460" y="837"/>
                  <a:pt x="366" y="814"/>
                  <a:pt x="283" y="771"/>
                </a:cubicBezTo>
                <a:lnTo>
                  <a:pt x="445" y="366"/>
                </a:lnTo>
                <a:cubicBezTo>
                  <a:pt x="445" y="366"/>
                  <a:pt x="445" y="366"/>
                  <a:pt x="445" y="365"/>
                </a:cubicBezTo>
                <a:lnTo>
                  <a:pt x="448" y="360"/>
                </a:lnTo>
                <a:cubicBezTo>
                  <a:pt x="483" y="370"/>
                  <a:pt x="519" y="375"/>
                  <a:pt x="556" y="375"/>
                </a:cubicBezTo>
                <a:close/>
                <a:moveTo>
                  <a:pt x="829" y="272"/>
                </a:moveTo>
                <a:lnTo>
                  <a:pt x="839" y="276"/>
                </a:lnTo>
                <a:cubicBezTo>
                  <a:pt x="840" y="277"/>
                  <a:pt x="840" y="277"/>
                  <a:pt x="841" y="277"/>
                </a:cubicBezTo>
                <a:cubicBezTo>
                  <a:pt x="841" y="277"/>
                  <a:pt x="841" y="277"/>
                  <a:pt x="842" y="277"/>
                </a:cubicBezTo>
                <a:lnTo>
                  <a:pt x="1054" y="370"/>
                </a:lnTo>
                <a:lnTo>
                  <a:pt x="1058" y="373"/>
                </a:lnTo>
                <a:cubicBezTo>
                  <a:pt x="1037" y="515"/>
                  <a:pt x="954" y="643"/>
                  <a:pt x="834" y="722"/>
                </a:cubicBezTo>
                <a:lnTo>
                  <a:pt x="696" y="374"/>
                </a:lnTo>
                <a:cubicBezTo>
                  <a:pt x="748" y="351"/>
                  <a:pt x="793" y="316"/>
                  <a:pt x="829" y="272"/>
                </a:cubicBezTo>
                <a:close/>
                <a:moveTo>
                  <a:pt x="895" y="133"/>
                </a:moveTo>
                <a:lnTo>
                  <a:pt x="895" y="133"/>
                </a:lnTo>
                <a:cubicBezTo>
                  <a:pt x="895" y="118"/>
                  <a:pt x="894" y="103"/>
                  <a:pt x="892" y="86"/>
                </a:cubicBezTo>
                <a:cubicBezTo>
                  <a:pt x="888" y="70"/>
                  <a:pt x="896" y="56"/>
                  <a:pt x="904" y="51"/>
                </a:cubicBezTo>
                <a:cubicBezTo>
                  <a:pt x="912" y="47"/>
                  <a:pt x="920" y="49"/>
                  <a:pt x="927" y="56"/>
                </a:cubicBezTo>
                <a:cubicBezTo>
                  <a:pt x="990" y="131"/>
                  <a:pt x="1027" y="221"/>
                  <a:pt x="1038" y="317"/>
                </a:cubicBezTo>
                <a:lnTo>
                  <a:pt x="876" y="246"/>
                </a:lnTo>
                <a:cubicBezTo>
                  <a:pt x="889" y="210"/>
                  <a:pt x="895" y="172"/>
                  <a:pt x="895" y="133"/>
                </a:cubicBezTo>
                <a:close/>
                <a:moveTo>
                  <a:pt x="243" y="754"/>
                </a:moveTo>
                <a:lnTo>
                  <a:pt x="237" y="770"/>
                </a:lnTo>
                <a:cubicBezTo>
                  <a:pt x="231" y="781"/>
                  <a:pt x="235" y="794"/>
                  <a:pt x="245" y="800"/>
                </a:cubicBezTo>
                <a:cubicBezTo>
                  <a:pt x="339" y="852"/>
                  <a:pt x="446" y="880"/>
                  <a:pt x="555" y="880"/>
                </a:cubicBezTo>
                <a:cubicBezTo>
                  <a:pt x="657" y="880"/>
                  <a:pt x="756" y="855"/>
                  <a:pt x="847" y="809"/>
                </a:cubicBezTo>
                <a:cubicBezTo>
                  <a:pt x="857" y="803"/>
                  <a:pt x="861" y="791"/>
                  <a:pt x="856" y="780"/>
                </a:cubicBezTo>
                <a:cubicBezTo>
                  <a:pt x="855" y="778"/>
                  <a:pt x="855" y="776"/>
                  <a:pt x="855" y="775"/>
                </a:cubicBezTo>
                <a:lnTo>
                  <a:pt x="850" y="763"/>
                </a:lnTo>
                <a:cubicBezTo>
                  <a:pt x="990" y="673"/>
                  <a:pt x="1085" y="524"/>
                  <a:pt x="1104" y="359"/>
                </a:cubicBezTo>
                <a:cubicBezTo>
                  <a:pt x="1105" y="347"/>
                  <a:pt x="1097" y="337"/>
                  <a:pt x="1085" y="336"/>
                </a:cubicBezTo>
                <a:cubicBezTo>
                  <a:pt x="1084" y="336"/>
                  <a:pt x="1083" y="336"/>
                  <a:pt x="1082" y="336"/>
                </a:cubicBezTo>
                <a:cubicBezTo>
                  <a:pt x="1075" y="222"/>
                  <a:pt x="1033" y="116"/>
                  <a:pt x="959" y="28"/>
                </a:cubicBezTo>
                <a:cubicBezTo>
                  <a:pt x="938" y="5"/>
                  <a:pt x="909" y="0"/>
                  <a:pt x="884" y="14"/>
                </a:cubicBezTo>
                <a:cubicBezTo>
                  <a:pt x="856" y="29"/>
                  <a:pt x="842" y="64"/>
                  <a:pt x="850" y="94"/>
                </a:cubicBezTo>
                <a:cubicBezTo>
                  <a:pt x="852" y="106"/>
                  <a:pt x="853" y="120"/>
                  <a:pt x="853" y="133"/>
                </a:cubicBezTo>
                <a:cubicBezTo>
                  <a:pt x="853" y="166"/>
                  <a:pt x="847" y="198"/>
                  <a:pt x="837" y="229"/>
                </a:cubicBezTo>
                <a:lnTo>
                  <a:pt x="832" y="227"/>
                </a:lnTo>
                <a:cubicBezTo>
                  <a:pt x="832" y="226"/>
                  <a:pt x="831" y="226"/>
                  <a:pt x="831" y="226"/>
                </a:cubicBezTo>
                <a:cubicBezTo>
                  <a:pt x="829" y="226"/>
                  <a:pt x="828" y="226"/>
                  <a:pt x="826" y="225"/>
                </a:cubicBezTo>
                <a:cubicBezTo>
                  <a:pt x="825" y="225"/>
                  <a:pt x="823" y="225"/>
                  <a:pt x="822" y="225"/>
                </a:cubicBezTo>
                <a:cubicBezTo>
                  <a:pt x="821" y="225"/>
                  <a:pt x="819" y="226"/>
                  <a:pt x="818" y="226"/>
                </a:cubicBezTo>
                <a:cubicBezTo>
                  <a:pt x="817" y="226"/>
                  <a:pt x="816" y="227"/>
                  <a:pt x="815" y="227"/>
                </a:cubicBezTo>
                <a:cubicBezTo>
                  <a:pt x="813" y="228"/>
                  <a:pt x="812" y="229"/>
                  <a:pt x="811" y="229"/>
                </a:cubicBezTo>
                <a:cubicBezTo>
                  <a:pt x="810" y="231"/>
                  <a:pt x="809" y="231"/>
                  <a:pt x="808" y="232"/>
                </a:cubicBezTo>
                <a:cubicBezTo>
                  <a:pt x="808" y="233"/>
                  <a:pt x="807" y="233"/>
                  <a:pt x="807" y="234"/>
                </a:cubicBezTo>
                <a:cubicBezTo>
                  <a:pt x="774" y="278"/>
                  <a:pt x="730" y="312"/>
                  <a:pt x="680" y="334"/>
                </a:cubicBezTo>
                <a:lnTo>
                  <a:pt x="679" y="332"/>
                </a:lnTo>
                <a:cubicBezTo>
                  <a:pt x="678" y="331"/>
                  <a:pt x="678" y="330"/>
                  <a:pt x="677" y="329"/>
                </a:cubicBezTo>
                <a:cubicBezTo>
                  <a:pt x="677" y="328"/>
                  <a:pt x="676" y="327"/>
                  <a:pt x="675" y="326"/>
                </a:cubicBezTo>
                <a:cubicBezTo>
                  <a:pt x="674" y="325"/>
                  <a:pt x="673" y="324"/>
                  <a:pt x="672" y="323"/>
                </a:cubicBezTo>
                <a:cubicBezTo>
                  <a:pt x="671" y="322"/>
                  <a:pt x="670" y="322"/>
                  <a:pt x="668" y="321"/>
                </a:cubicBezTo>
                <a:cubicBezTo>
                  <a:pt x="667" y="320"/>
                  <a:pt x="666" y="320"/>
                  <a:pt x="664" y="319"/>
                </a:cubicBezTo>
                <a:cubicBezTo>
                  <a:pt x="663" y="319"/>
                  <a:pt x="662" y="319"/>
                  <a:pt x="661" y="319"/>
                </a:cubicBezTo>
                <a:cubicBezTo>
                  <a:pt x="660" y="319"/>
                  <a:pt x="658" y="319"/>
                  <a:pt x="657" y="319"/>
                </a:cubicBezTo>
                <a:cubicBezTo>
                  <a:pt x="656" y="319"/>
                  <a:pt x="654" y="319"/>
                  <a:pt x="654" y="319"/>
                </a:cubicBezTo>
                <a:cubicBezTo>
                  <a:pt x="584" y="338"/>
                  <a:pt x="509" y="336"/>
                  <a:pt x="441" y="313"/>
                </a:cubicBezTo>
                <a:cubicBezTo>
                  <a:pt x="429" y="310"/>
                  <a:pt x="417" y="316"/>
                  <a:pt x="414" y="327"/>
                </a:cubicBezTo>
                <a:lnTo>
                  <a:pt x="414" y="328"/>
                </a:lnTo>
                <a:cubicBezTo>
                  <a:pt x="367" y="305"/>
                  <a:pt x="327" y="272"/>
                  <a:pt x="297" y="230"/>
                </a:cubicBezTo>
                <a:cubicBezTo>
                  <a:pt x="297" y="229"/>
                  <a:pt x="295" y="229"/>
                  <a:pt x="295" y="228"/>
                </a:cubicBezTo>
                <a:cubicBezTo>
                  <a:pt x="294" y="227"/>
                  <a:pt x="293" y="226"/>
                  <a:pt x="292" y="225"/>
                </a:cubicBezTo>
                <a:cubicBezTo>
                  <a:pt x="292" y="225"/>
                  <a:pt x="290" y="224"/>
                  <a:pt x="289" y="224"/>
                </a:cubicBezTo>
                <a:cubicBezTo>
                  <a:pt x="288" y="223"/>
                  <a:pt x="286" y="222"/>
                  <a:pt x="285" y="222"/>
                </a:cubicBezTo>
                <a:cubicBezTo>
                  <a:pt x="284" y="222"/>
                  <a:pt x="283" y="221"/>
                  <a:pt x="282" y="221"/>
                </a:cubicBezTo>
                <a:cubicBezTo>
                  <a:pt x="280" y="221"/>
                  <a:pt x="278" y="221"/>
                  <a:pt x="277" y="221"/>
                </a:cubicBezTo>
                <a:cubicBezTo>
                  <a:pt x="275" y="222"/>
                  <a:pt x="274" y="222"/>
                  <a:pt x="273" y="222"/>
                </a:cubicBezTo>
                <a:cubicBezTo>
                  <a:pt x="272" y="222"/>
                  <a:pt x="272" y="222"/>
                  <a:pt x="271" y="223"/>
                </a:cubicBezTo>
                <a:lnTo>
                  <a:pt x="269" y="224"/>
                </a:lnTo>
                <a:cubicBezTo>
                  <a:pt x="259" y="194"/>
                  <a:pt x="254" y="164"/>
                  <a:pt x="254" y="133"/>
                </a:cubicBezTo>
                <a:cubicBezTo>
                  <a:pt x="254" y="114"/>
                  <a:pt x="256" y="94"/>
                  <a:pt x="260" y="77"/>
                </a:cubicBezTo>
                <a:cubicBezTo>
                  <a:pt x="267" y="50"/>
                  <a:pt x="256" y="25"/>
                  <a:pt x="233" y="13"/>
                </a:cubicBezTo>
                <a:cubicBezTo>
                  <a:pt x="208" y="1"/>
                  <a:pt x="169" y="3"/>
                  <a:pt x="141" y="37"/>
                </a:cubicBezTo>
                <a:cubicBezTo>
                  <a:pt x="72" y="122"/>
                  <a:pt x="33" y="223"/>
                  <a:pt x="25" y="330"/>
                </a:cubicBezTo>
                <a:lnTo>
                  <a:pt x="18" y="333"/>
                </a:lnTo>
                <a:cubicBezTo>
                  <a:pt x="8" y="336"/>
                  <a:pt x="0" y="346"/>
                  <a:pt x="1" y="357"/>
                </a:cubicBezTo>
                <a:cubicBezTo>
                  <a:pt x="20" y="521"/>
                  <a:pt x="108" y="664"/>
                  <a:pt x="243" y="754"/>
                </a:cubicBezTo>
                <a:close/>
              </a:path>
            </a:pathLst>
          </a:cu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n-US">
              <a:latin typeface="Raleway Light" panose="020B0403030101060003" pitchFamily="34" charset="77"/>
            </a:endParaRPr>
          </a:p>
        </p:txBody>
      </p:sp>
      <p:sp>
        <p:nvSpPr>
          <p:cNvPr id="85" name="Freeform 320">
            <a:extLst>
              <a:ext uri="{FF2B5EF4-FFF2-40B4-BE49-F238E27FC236}">
                <a16:creationId xmlns:a16="http://schemas.microsoft.com/office/drawing/2014/main" id="{47895701-F4F8-4C6E-97FC-E20CB3E7B1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4349" y="1671160"/>
            <a:ext cx="347979" cy="373929"/>
          </a:xfrm>
          <a:custGeom>
            <a:avLst/>
            <a:gdLst>
              <a:gd name="T0" fmla="*/ 120844426 w 1232"/>
              <a:gd name="T1" fmla="*/ 57666300 h 1420"/>
              <a:gd name="T2" fmla="*/ 152509830 w 1232"/>
              <a:gd name="T3" fmla="*/ 46651558 h 1420"/>
              <a:gd name="T4" fmla="*/ 79744472 w 1232"/>
              <a:gd name="T5" fmla="*/ 177275490 h 1420"/>
              <a:gd name="T6" fmla="*/ 12536739 w 1232"/>
              <a:gd name="T7" fmla="*/ 124922170 h 1420"/>
              <a:gd name="T8" fmla="*/ 79744472 w 1232"/>
              <a:gd name="T9" fmla="*/ 177275490 h 1420"/>
              <a:gd name="T10" fmla="*/ 15380082 w 1232"/>
              <a:gd name="T11" fmla="*/ 120127565 h 1420"/>
              <a:gd name="T12" fmla="*/ 91893662 w 1232"/>
              <a:gd name="T13" fmla="*/ 156411990 h 1420"/>
              <a:gd name="T14" fmla="*/ 40970891 w 1232"/>
              <a:gd name="T15" fmla="*/ 76197473 h 1420"/>
              <a:gd name="T16" fmla="*/ 41875411 w 1232"/>
              <a:gd name="T17" fmla="*/ 76586254 h 1420"/>
              <a:gd name="T18" fmla="*/ 94607583 w 1232"/>
              <a:gd name="T19" fmla="*/ 151617025 h 1420"/>
              <a:gd name="T20" fmla="*/ 40970891 w 1232"/>
              <a:gd name="T21" fmla="*/ 76197473 h 1420"/>
              <a:gd name="T22" fmla="*/ 104171915 w 1232"/>
              <a:gd name="T23" fmla="*/ 18401580 h 1420"/>
              <a:gd name="T24" fmla="*/ 71731414 w 1232"/>
              <a:gd name="T25" fmla="*/ 29027540 h 1420"/>
              <a:gd name="T26" fmla="*/ 96029434 w 1232"/>
              <a:gd name="T27" fmla="*/ 43282123 h 1420"/>
              <a:gd name="T28" fmla="*/ 128857844 w 1232"/>
              <a:gd name="T29" fmla="*/ 32915350 h 1420"/>
              <a:gd name="T30" fmla="*/ 96029434 w 1232"/>
              <a:gd name="T31" fmla="*/ 43282123 h 1420"/>
              <a:gd name="T32" fmla="*/ 81036901 w 1232"/>
              <a:gd name="T33" fmla="*/ 69070182 h 1420"/>
              <a:gd name="T34" fmla="*/ 113218917 w 1232"/>
              <a:gd name="T35" fmla="*/ 59739798 h 1420"/>
              <a:gd name="T36" fmla="*/ 105981316 w 1232"/>
              <a:gd name="T37" fmla="*/ 83324765 h 1420"/>
              <a:gd name="T38" fmla="*/ 136870902 w 1232"/>
              <a:gd name="T39" fmla="*/ 73605600 h 1420"/>
              <a:gd name="T40" fmla="*/ 105981316 w 1232"/>
              <a:gd name="T41" fmla="*/ 83324765 h 1420"/>
              <a:gd name="T42" fmla="*/ 78193558 w 1232"/>
              <a:gd name="T43" fmla="*/ 73735194 h 1420"/>
              <a:gd name="T44" fmla="*/ 76125672 w 1232"/>
              <a:gd name="T45" fmla="*/ 77363456 h 1420"/>
              <a:gd name="T46" fmla="*/ 88533347 w 1232"/>
              <a:gd name="T47" fmla="*/ 45226028 h 1420"/>
              <a:gd name="T48" fmla="*/ 56738881 w 1232"/>
              <a:gd name="T49" fmla="*/ 54815599 h 1420"/>
              <a:gd name="T50" fmla="*/ 54024601 w 1232"/>
              <a:gd name="T51" fmla="*/ 59480611 h 1420"/>
              <a:gd name="T52" fmla="*/ 70438626 w 1232"/>
              <a:gd name="T53" fmla="*/ 76327067 h 1420"/>
              <a:gd name="T54" fmla="*/ 54024601 w 1232"/>
              <a:gd name="T55" fmla="*/ 59480611 h 1420"/>
              <a:gd name="T56" fmla="*/ 109341630 w 1232"/>
              <a:gd name="T57" fmla="*/ 15032145 h 1420"/>
              <a:gd name="T58" fmla="*/ 109341630 w 1232"/>
              <a:gd name="T59" fmla="*/ 15032145 h 1420"/>
              <a:gd name="T60" fmla="*/ 109341630 w 1232"/>
              <a:gd name="T61" fmla="*/ 15032145 h 1420"/>
              <a:gd name="T62" fmla="*/ 85043610 w 1232"/>
              <a:gd name="T63" fmla="*/ 777562 h 1420"/>
              <a:gd name="T64" fmla="*/ 41099954 w 1232"/>
              <a:gd name="T65" fmla="*/ 70495352 h 1420"/>
              <a:gd name="T66" fmla="*/ 40195433 w 1232"/>
              <a:gd name="T67" fmla="*/ 70365759 h 1420"/>
              <a:gd name="T68" fmla="*/ 9176424 w 1232"/>
              <a:gd name="T69" fmla="*/ 119738784 h 1420"/>
              <a:gd name="T70" fmla="*/ 9176424 w 1232"/>
              <a:gd name="T71" fmla="*/ 119738784 h 1420"/>
              <a:gd name="T72" fmla="*/ 775457 w 1232"/>
              <a:gd name="T73" fmla="*/ 134252554 h 1420"/>
              <a:gd name="T74" fmla="*/ 1809400 w 1232"/>
              <a:gd name="T75" fmla="*/ 138010410 h 1420"/>
              <a:gd name="T76" fmla="*/ 79356564 w 1232"/>
              <a:gd name="T77" fmla="*/ 183366032 h 1420"/>
              <a:gd name="T78" fmla="*/ 80778415 w 1232"/>
              <a:gd name="T79" fmla="*/ 183884407 h 1420"/>
              <a:gd name="T80" fmla="*/ 81424810 w 1232"/>
              <a:gd name="T81" fmla="*/ 183625219 h 1420"/>
              <a:gd name="T82" fmla="*/ 98097320 w 1232"/>
              <a:gd name="T83" fmla="*/ 156800771 h 1420"/>
              <a:gd name="T84" fmla="*/ 135319988 w 1232"/>
              <a:gd name="T85" fmla="*/ 92784382 h 1420"/>
              <a:gd name="T86" fmla="*/ 135449410 w 1232"/>
              <a:gd name="T87" fmla="*/ 90322463 h 1420"/>
              <a:gd name="T88" fmla="*/ 134156982 w 1232"/>
              <a:gd name="T89" fmla="*/ 89026526 h 1420"/>
              <a:gd name="T90" fmla="*/ 142945497 w 1232"/>
              <a:gd name="T91" fmla="*/ 73864788 h 1420"/>
              <a:gd name="T92" fmla="*/ 142945497 w 1232"/>
              <a:gd name="T93" fmla="*/ 73864788 h 1420"/>
              <a:gd name="T94" fmla="*/ 158584065 w 1232"/>
              <a:gd name="T95" fmla="*/ 47169933 h 1420"/>
              <a:gd name="T96" fmla="*/ 158971973 w 1232"/>
              <a:gd name="T97" fmla="*/ 44966841 h 1420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1232" h="1420">
                <a:moveTo>
                  <a:pt x="1081" y="530"/>
                </a:moveTo>
                <a:lnTo>
                  <a:pt x="935" y="445"/>
                </a:lnTo>
                <a:lnTo>
                  <a:pt x="1034" y="275"/>
                </a:lnTo>
                <a:lnTo>
                  <a:pt x="1180" y="360"/>
                </a:lnTo>
                <a:lnTo>
                  <a:pt x="1081" y="530"/>
                </a:lnTo>
                <a:close/>
                <a:moveTo>
                  <a:pt x="617" y="1368"/>
                </a:moveTo>
                <a:lnTo>
                  <a:pt x="53" y="1038"/>
                </a:lnTo>
                <a:lnTo>
                  <a:pt x="97" y="964"/>
                </a:lnTo>
                <a:lnTo>
                  <a:pt x="661" y="1293"/>
                </a:lnTo>
                <a:lnTo>
                  <a:pt x="617" y="1368"/>
                </a:lnTo>
                <a:close/>
                <a:moveTo>
                  <a:pt x="683" y="1256"/>
                </a:moveTo>
                <a:lnTo>
                  <a:pt x="119" y="927"/>
                </a:lnTo>
                <a:lnTo>
                  <a:pt x="147" y="878"/>
                </a:lnTo>
                <a:lnTo>
                  <a:pt x="711" y="1207"/>
                </a:lnTo>
                <a:lnTo>
                  <a:pt x="683" y="1256"/>
                </a:lnTo>
                <a:close/>
                <a:moveTo>
                  <a:pt x="317" y="588"/>
                </a:moveTo>
                <a:lnTo>
                  <a:pt x="317" y="588"/>
                </a:lnTo>
                <a:cubicBezTo>
                  <a:pt x="319" y="589"/>
                  <a:pt x="321" y="590"/>
                  <a:pt x="324" y="591"/>
                </a:cubicBezTo>
                <a:lnTo>
                  <a:pt x="994" y="722"/>
                </a:lnTo>
                <a:lnTo>
                  <a:pt x="732" y="1170"/>
                </a:lnTo>
                <a:lnTo>
                  <a:pt x="168" y="841"/>
                </a:lnTo>
                <a:lnTo>
                  <a:pt x="317" y="588"/>
                </a:lnTo>
                <a:close/>
                <a:moveTo>
                  <a:pt x="654" y="54"/>
                </a:moveTo>
                <a:lnTo>
                  <a:pt x="806" y="142"/>
                </a:lnTo>
                <a:lnTo>
                  <a:pt x="706" y="312"/>
                </a:lnTo>
                <a:lnTo>
                  <a:pt x="555" y="224"/>
                </a:lnTo>
                <a:lnTo>
                  <a:pt x="654" y="54"/>
                </a:lnTo>
                <a:close/>
                <a:moveTo>
                  <a:pt x="743" y="334"/>
                </a:moveTo>
                <a:lnTo>
                  <a:pt x="843" y="163"/>
                </a:lnTo>
                <a:lnTo>
                  <a:pt x="997" y="254"/>
                </a:lnTo>
                <a:lnTo>
                  <a:pt x="898" y="424"/>
                </a:lnTo>
                <a:lnTo>
                  <a:pt x="743" y="334"/>
                </a:lnTo>
                <a:close/>
                <a:moveTo>
                  <a:pt x="782" y="623"/>
                </a:moveTo>
                <a:lnTo>
                  <a:pt x="627" y="533"/>
                </a:lnTo>
                <a:lnTo>
                  <a:pt x="722" y="371"/>
                </a:lnTo>
                <a:lnTo>
                  <a:pt x="876" y="461"/>
                </a:lnTo>
                <a:lnTo>
                  <a:pt x="782" y="623"/>
                </a:lnTo>
                <a:close/>
                <a:moveTo>
                  <a:pt x="820" y="643"/>
                </a:moveTo>
                <a:lnTo>
                  <a:pt x="913" y="482"/>
                </a:lnTo>
                <a:lnTo>
                  <a:pt x="1059" y="568"/>
                </a:lnTo>
                <a:lnTo>
                  <a:pt x="995" y="677"/>
                </a:lnTo>
                <a:lnTo>
                  <a:pt x="820" y="643"/>
                </a:lnTo>
                <a:close/>
                <a:moveTo>
                  <a:pt x="589" y="597"/>
                </a:moveTo>
                <a:lnTo>
                  <a:pt x="605" y="569"/>
                </a:lnTo>
                <a:lnTo>
                  <a:pt x="686" y="616"/>
                </a:lnTo>
                <a:lnTo>
                  <a:pt x="589" y="597"/>
                </a:lnTo>
                <a:close/>
                <a:moveTo>
                  <a:pt x="533" y="261"/>
                </a:moveTo>
                <a:lnTo>
                  <a:pt x="685" y="349"/>
                </a:lnTo>
                <a:lnTo>
                  <a:pt x="590" y="511"/>
                </a:lnTo>
                <a:lnTo>
                  <a:pt x="439" y="423"/>
                </a:lnTo>
                <a:lnTo>
                  <a:pt x="533" y="261"/>
                </a:lnTo>
                <a:close/>
                <a:moveTo>
                  <a:pt x="418" y="459"/>
                </a:moveTo>
                <a:lnTo>
                  <a:pt x="568" y="548"/>
                </a:lnTo>
                <a:lnTo>
                  <a:pt x="545" y="589"/>
                </a:lnTo>
                <a:lnTo>
                  <a:pt x="363" y="553"/>
                </a:lnTo>
                <a:lnTo>
                  <a:pt x="418" y="459"/>
                </a:lnTo>
                <a:close/>
                <a:moveTo>
                  <a:pt x="1220" y="334"/>
                </a:moveTo>
                <a:lnTo>
                  <a:pt x="846" y="116"/>
                </a:lnTo>
                <a:lnTo>
                  <a:pt x="658" y="6"/>
                </a:lnTo>
                <a:cubicBezTo>
                  <a:pt x="647" y="0"/>
                  <a:pt x="634" y="4"/>
                  <a:pt x="628" y="14"/>
                </a:cubicBezTo>
                <a:lnTo>
                  <a:pt x="318" y="544"/>
                </a:lnTo>
                <a:lnTo>
                  <a:pt x="311" y="543"/>
                </a:lnTo>
                <a:cubicBezTo>
                  <a:pt x="301" y="540"/>
                  <a:pt x="292" y="545"/>
                  <a:pt x="288" y="553"/>
                </a:cubicBezTo>
                <a:lnTo>
                  <a:pt x="71" y="924"/>
                </a:lnTo>
                <a:lnTo>
                  <a:pt x="6" y="1036"/>
                </a:lnTo>
                <a:cubicBezTo>
                  <a:pt x="0" y="1046"/>
                  <a:pt x="4" y="1058"/>
                  <a:pt x="14" y="1065"/>
                </a:cubicBezTo>
                <a:lnTo>
                  <a:pt x="614" y="1415"/>
                </a:lnTo>
                <a:cubicBezTo>
                  <a:pt x="618" y="1417"/>
                  <a:pt x="621" y="1419"/>
                  <a:pt x="625" y="1419"/>
                </a:cubicBezTo>
                <a:cubicBezTo>
                  <a:pt x="626" y="1419"/>
                  <a:pt x="628" y="1418"/>
                  <a:pt x="630" y="1417"/>
                </a:cubicBezTo>
                <a:cubicBezTo>
                  <a:pt x="636" y="1416"/>
                  <a:pt x="641" y="1413"/>
                  <a:pt x="644" y="1408"/>
                </a:cubicBezTo>
                <a:lnTo>
                  <a:pt x="759" y="1210"/>
                </a:lnTo>
                <a:lnTo>
                  <a:pt x="1047" y="716"/>
                </a:lnTo>
                <a:cubicBezTo>
                  <a:pt x="1051" y="710"/>
                  <a:pt x="1051" y="702"/>
                  <a:pt x="1048" y="697"/>
                </a:cubicBezTo>
                <a:cubicBezTo>
                  <a:pt x="1047" y="692"/>
                  <a:pt x="1042" y="689"/>
                  <a:pt x="1038" y="687"/>
                </a:cubicBezTo>
                <a:lnTo>
                  <a:pt x="1106" y="570"/>
                </a:lnTo>
                <a:lnTo>
                  <a:pt x="1227" y="364"/>
                </a:lnTo>
                <a:cubicBezTo>
                  <a:pt x="1230" y="358"/>
                  <a:pt x="1231" y="352"/>
                  <a:pt x="1230" y="347"/>
                </a:cubicBezTo>
                <a:cubicBezTo>
                  <a:pt x="1228" y="342"/>
                  <a:pt x="1224" y="337"/>
                  <a:pt x="1220" y="334"/>
                </a:cubicBezTo>
                <a:close/>
              </a:path>
            </a:pathLst>
          </a:custGeom>
          <a:solidFill>
            <a:schemeClr val="accent4"/>
          </a:solidFill>
          <a:ln>
            <a:solidFill>
              <a:schemeClr val="accent4"/>
            </a:solidFill>
          </a:ln>
          <a:effectLst/>
        </p:spPr>
        <p:txBody>
          <a:bodyPr wrap="none" anchor="ctr"/>
          <a:lstStyle/>
          <a:p>
            <a:endParaRPr lang="en-US">
              <a:latin typeface="Raleway Light" panose="020B0403030101060003" pitchFamily="34" charset="77"/>
            </a:endParaRPr>
          </a:p>
        </p:txBody>
      </p:sp>
      <p:sp>
        <p:nvSpPr>
          <p:cNvPr id="86" name="Freeform 417">
            <a:extLst>
              <a:ext uri="{FF2B5EF4-FFF2-40B4-BE49-F238E27FC236}">
                <a16:creationId xmlns:a16="http://schemas.microsoft.com/office/drawing/2014/main" id="{9B117BF6-46D2-4F8C-B0A3-D826FB06E0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92422" y="1671160"/>
            <a:ext cx="342124" cy="373929"/>
          </a:xfrm>
          <a:custGeom>
            <a:avLst/>
            <a:gdLst>
              <a:gd name="T0" fmla="*/ 67166 w 264752"/>
              <a:gd name="T1" fmla="*/ 141947 h 340265"/>
              <a:gd name="T2" fmla="*/ 77863 w 264752"/>
              <a:gd name="T3" fmla="*/ 142664 h 340265"/>
              <a:gd name="T4" fmla="*/ 77506 w 264752"/>
              <a:gd name="T5" fmla="*/ 153413 h 340265"/>
              <a:gd name="T6" fmla="*/ 58252 w 264752"/>
              <a:gd name="T7" fmla="*/ 203215 h 340265"/>
              <a:gd name="T8" fmla="*/ 50765 w 264752"/>
              <a:gd name="T9" fmla="*/ 210739 h 340265"/>
              <a:gd name="T10" fmla="*/ 50408 w 264752"/>
              <a:gd name="T11" fmla="*/ 210739 h 340265"/>
              <a:gd name="T12" fmla="*/ 42920 w 264752"/>
              <a:gd name="T13" fmla="*/ 202857 h 340265"/>
              <a:gd name="T14" fmla="*/ 67166 w 264752"/>
              <a:gd name="T15" fmla="*/ 141947 h 340265"/>
              <a:gd name="T16" fmla="*/ 77085 w 264752"/>
              <a:gd name="T17" fmla="*/ 121246 h 340265"/>
              <a:gd name="T18" fmla="*/ 15489 w 264752"/>
              <a:gd name="T19" fmla="*/ 203501 h 340265"/>
              <a:gd name="T20" fmla="*/ 107342 w 264752"/>
              <a:gd name="T21" fmla="*/ 325799 h 340265"/>
              <a:gd name="T22" fmla="*/ 129674 w 264752"/>
              <a:gd name="T23" fmla="*/ 321470 h 340265"/>
              <a:gd name="T24" fmla="*/ 132556 w 264752"/>
              <a:gd name="T25" fmla="*/ 320749 h 340265"/>
              <a:gd name="T26" fmla="*/ 135438 w 264752"/>
              <a:gd name="T27" fmla="*/ 321470 h 340265"/>
              <a:gd name="T28" fmla="*/ 157770 w 264752"/>
              <a:gd name="T29" fmla="*/ 325799 h 340265"/>
              <a:gd name="T30" fmla="*/ 249623 w 264752"/>
              <a:gd name="T31" fmla="*/ 203501 h 340265"/>
              <a:gd name="T32" fmla="*/ 188028 w 264752"/>
              <a:gd name="T33" fmla="*/ 121246 h 340265"/>
              <a:gd name="T34" fmla="*/ 161733 w 264752"/>
              <a:gd name="T35" fmla="*/ 127740 h 340265"/>
              <a:gd name="T36" fmla="*/ 132556 w 264752"/>
              <a:gd name="T37" fmla="*/ 135316 h 340265"/>
              <a:gd name="T38" fmla="*/ 103019 w 264752"/>
              <a:gd name="T39" fmla="*/ 127740 h 340265"/>
              <a:gd name="T40" fmla="*/ 77085 w 264752"/>
              <a:gd name="T41" fmla="*/ 121246 h 340265"/>
              <a:gd name="T42" fmla="*/ 201716 w 264752"/>
              <a:gd name="T43" fmla="*/ 15904 h 340265"/>
              <a:gd name="T44" fmla="*/ 158131 w 264752"/>
              <a:gd name="T45" fmla="*/ 41879 h 340265"/>
              <a:gd name="T46" fmla="*/ 136879 w 264752"/>
              <a:gd name="T47" fmla="*/ 87695 h 340265"/>
              <a:gd name="T48" fmla="*/ 201716 w 264752"/>
              <a:gd name="T49" fmla="*/ 15904 h 340265"/>
              <a:gd name="T50" fmla="*/ 209641 w 264752"/>
              <a:gd name="T51" fmla="*/ 30 h 340265"/>
              <a:gd name="T52" fmla="*/ 210361 w 264752"/>
              <a:gd name="T53" fmla="*/ 30 h 340265"/>
              <a:gd name="T54" fmla="*/ 211082 w 264752"/>
              <a:gd name="T55" fmla="*/ 391 h 340265"/>
              <a:gd name="T56" fmla="*/ 212882 w 264752"/>
              <a:gd name="T57" fmla="*/ 751 h 340265"/>
              <a:gd name="T58" fmla="*/ 214323 w 264752"/>
              <a:gd name="T59" fmla="*/ 1834 h 340265"/>
              <a:gd name="T60" fmla="*/ 215044 w 264752"/>
              <a:gd name="T61" fmla="*/ 2195 h 340265"/>
              <a:gd name="T62" fmla="*/ 216484 w 264752"/>
              <a:gd name="T63" fmla="*/ 3998 h 340265"/>
              <a:gd name="T64" fmla="*/ 216844 w 264752"/>
              <a:gd name="T65" fmla="*/ 4720 h 340265"/>
              <a:gd name="T66" fmla="*/ 217565 w 264752"/>
              <a:gd name="T67" fmla="*/ 6524 h 340265"/>
              <a:gd name="T68" fmla="*/ 217565 w 264752"/>
              <a:gd name="T69" fmla="*/ 7606 h 340265"/>
              <a:gd name="T70" fmla="*/ 217565 w 264752"/>
              <a:gd name="T71" fmla="*/ 8328 h 340265"/>
              <a:gd name="T72" fmla="*/ 133277 w 264752"/>
              <a:gd name="T73" fmla="*/ 104291 h 340265"/>
              <a:gd name="T74" fmla="*/ 137959 w 264752"/>
              <a:gd name="T75" fmla="*/ 119443 h 340265"/>
              <a:gd name="T76" fmla="*/ 155249 w 264752"/>
              <a:gd name="T77" fmla="*/ 114031 h 340265"/>
              <a:gd name="T78" fmla="*/ 188028 w 264752"/>
              <a:gd name="T79" fmla="*/ 106095 h 340265"/>
              <a:gd name="T80" fmla="*/ 265112 w 264752"/>
              <a:gd name="T81" fmla="*/ 203501 h 340265"/>
              <a:gd name="T82" fmla="*/ 157770 w 264752"/>
              <a:gd name="T83" fmla="*/ 341313 h 340265"/>
              <a:gd name="T84" fmla="*/ 132556 w 264752"/>
              <a:gd name="T85" fmla="*/ 336984 h 340265"/>
              <a:gd name="T86" fmla="*/ 107342 w 264752"/>
              <a:gd name="T87" fmla="*/ 341313 h 340265"/>
              <a:gd name="T88" fmla="*/ 0 w 264752"/>
              <a:gd name="T89" fmla="*/ 203501 h 340265"/>
              <a:gd name="T90" fmla="*/ 77085 w 264752"/>
              <a:gd name="T91" fmla="*/ 106095 h 340265"/>
              <a:gd name="T92" fmla="*/ 109863 w 264752"/>
              <a:gd name="T93" fmla="*/ 114031 h 340265"/>
              <a:gd name="T94" fmla="*/ 121750 w 264752"/>
              <a:gd name="T95" fmla="*/ 118722 h 340265"/>
              <a:gd name="T96" fmla="*/ 100138 w 264752"/>
              <a:gd name="T97" fmla="*/ 49455 h 340265"/>
              <a:gd name="T98" fmla="*/ 105181 w 264752"/>
              <a:gd name="T99" fmla="*/ 39714 h 340265"/>
              <a:gd name="T100" fmla="*/ 114906 w 264752"/>
              <a:gd name="T101" fmla="*/ 44764 h 340265"/>
              <a:gd name="T102" fmla="*/ 123551 w 264752"/>
              <a:gd name="T103" fmla="*/ 72544 h 340265"/>
              <a:gd name="T104" fmla="*/ 146604 w 264752"/>
              <a:gd name="T105" fmla="*/ 31416 h 340265"/>
              <a:gd name="T106" fmla="*/ 209641 w 264752"/>
              <a:gd name="T107" fmla="*/ 30 h 340265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264752" h="340265">
                <a:moveTo>
                  <a:pt x="67075" y="141511"/>
                </a:moveTo>
                <a:cubicBezTo>
                  <a:pt x="69924" y="139011"/>
                  <a:pt x="74553" y="139011"/>
                  <a:pt x="77757" y="142226"/>
                </a:cubicBezTo>
                <a:cubicBezTo>
                  <a:pt x="80606" y="145083"/>
                  <a:pt x="80606" y="150084"/>
                  <a:pt x="77401" y="152942"/>
                </a:cubicBezTo>
                <a:cubicBezTo>
                  <a:pt x="66363" y="163300"/>
                  <a:pt x="59242" y="182231"/>
                  <a:pt x="58173" y="202591"/>
                </a:cubicBezTo>
                <a:cubicBezTo>
                  <a:pt x="58173" y="206877"/>
                  <a:pt x="54613" y="210092"/>
                  <a:pt x="50696" y="210092"/>
                </a:cubicBezTo>
                <a:lnTo>
                  <a:pt x="50340" y="210092"/>
                </a:lnTo>
                <a:cubicBezTo>
                  <a:pt x="46067" y="209735"/>
                  <a:pt x="42862" y="206163"/>
                  <a:pt x="42862" y="202234"/>
                </a:cubicBezTo>
                <a:cubicBezTo>
                  <a:pt x="43930" y="177588"/>
                  <a:pt x="52832" y="155085"/>
                  <a:pt x="67075" y="141511"/>
                </a:cubicBezTo>
                <a:close/>
                <a:moveTo>
                  <a:pt x="76980" y="120874"/>
                </a:moveTo>
                <a:cubicBezTo>
                  <a:pt x="38849" y="120874"/>
                  <a:pt x="15468" y="152524"/>
                  <a:pt x="15468" y="202876"/>
                </a:cubicBezTo>
                <a:cubicBezTo>
                  <a:pt x="15468" y="255386"/>
                  <a:pt x="67627" y="324799"/>
                  <a:pt x="107196" y="324799"/>
                </a:cubicBezTo>
                <a:cubicBezTo>
                  <a:pt x="114750" y="324799"/>
                  <a:pt x="122304" y="323361"/>
                  <a:pt x="129498" y="320483"/>
                </a:cubicBezTo>
                <a:cubicBezTo>
                  <a:pt x="130578" y="320124"/>
                  <a:pt x="131297" y="319764"/>
                  <a:pt x="132376" y="319764"/>
                </a:cubicBezTo>
                <a:cubicBezTo>
                  <a:pt x="133096" y="319764"/>
                  <a:pt x="134175" y="320124"/>
                  <a:pt x="135254" y="320483"/>
                </a:cubicBezTo>
                <a:cubicBezTo>
                  <a:pt x="142448" y="323361"/>
                  <a:pt x="150002" y="324799"/>
                  <a:pt x="157556" y="324799"/>
                </a:cubicBezTo>
                <a:cubicBezTo>
                  <a:pt x="197125" y="324799"/>
                  <a:pt x="249284" y="255386"/>
                  <a:pt x="249284" y="202876"/>
                </a:cubicBezTo>
                <a:cubicBezTo>
                  <a:pt x="249284" y="151086"/>
                  <a:pt x="226982" y="120874"/>
                  <a:pt x="187773" y="120874"/>
                </a:cubicBezTo>
                <a:cubicBezTo>
                  <a:pt x="175542" y="120874"/>
                  <a:pt x="169067" y="124111"/>
                  <a:pt x="161513" y="127348"/>
                </a:cubicBezTo>
                <a:cubicBezTo>
                  <a:pt x="154319" y="130945"/>
                  <a:pt x="145686" y="134901"/>
                  <a:pt x="132376" y="134901"/>
                </a:cubicBezTo>
                <a:cubicBezTo>
                  <a:pt x="119067" y="134901"/>
                  <a:pt x="110793" y="130945"/>
                  <a:pt x="102879" y="127348"/>
                </a:cubicBezTo>
                <a:cubicBezTo>
                  <a:pt x="96045" y="124111"/>
                  <a:pt x="89210" y="120874"/>
                  <a:pt x="76980" y="120874"/>
                </a:cubicBezTo>
                <a:close/>
                <a:moveTo>
                  <a:pt x="201442" y="15855"/>
                </a:moveTo>
                <a:cubicBezTo>
                  <a:pt x="187053" y="18373"/>
                  <a:pt x="170506" y="27724"/>
                  <a:pt x="157916" y="41750"/>
                </a:cubicBezTo>
                <a:cubicBezTo>
                  <a:pt x="144966" y="56136"/>
                  <a:pt x="137053" y="72681"/>
                  <a:pt x="136693" y="87426"/>
                </a:cubicBezTo>
                <a:cubicBezTo>
                  <a:pt x="162952" y="79874"/>
                  <a:pt x="196046" y="43189"/>
                  <a:pt x="201442" y="15855"/>
                </a:cubicBezTo>
                <a:close/>
                <a:moveTo>
                  <a:pt x="209356" y="30"/>
                </a:moveTo>
                <a:cubicBezTo>
                  <a:pt x="209716" y="30"/>
                  <a:pt x="209716" y="30"/>
                  <a:pt x="210075" y="30"/>
                </a:cubicBezTo>
                <a:cubicBezTo>
                  <a:pt x="210435" y="30"/>
                  <a:pt x="210795" y="390"/>
                  <a:pt x="210795" y="390"/>
                </a:cubicBezTo>
                <a:cubicBezTo>
                  <a:pt x="211514" y="390"/>
                  <a:pt x="211874" y="390"/>
                  <a:pt x="212593" y="749"/>
                </a:cubicBezTo>
                <a:cubicBezTo>
                  <a:pt x="212953" y="1109"/>
                  <a:pt x="213672" y="1469"/>
                  <a:pt x="214032" y="1828"/>
                </a:cubicBezTo>
                <a:cubicBezTo>
                  <a:pt x="214392" y="2188"/>
                  <a:pt x="214392" y="2188"/>
                  <a:pt x="214752" y="2188"/>
                </a:cubicBezTo>
                <a:cubicBezTo>
                  <a:pt x="215471" y="2907"/>
                  <a:pt x="215831" y="3627"/>
                  <a:pt x="216190" y="3986"/>
                </a:cubicBezTo>
                <a:cubicBezTo>
                  <a:pt x="216190" y="4346"/>
                  <a:pt x="216550" y="4706"/>
                  <a:pt x="216550" y="4706"/>
                </a:cubicBezTo>
                <a:cubicBezTo>
                  <a:pt x="216910" y="5425"/>
                  <a:pt x="216910" y="6144"/>
                  <a:pt x="217270" y="6504"/>
                </a:cubicBezTo>
                <a:cubicBezTo>
                  <a:pt x="217270" y="6864"/>
                  <a:pt x="217270" y="7223"/>
                  <a:pt x="217270" y="7583"/>
                </a:cubicBezTo>
                <a:cubicBezTo>
                  <a:pt x="217270" y="7583"/>
                  <a:pt x="217270" y="7943"/>
                  <a:pt x="217270" y="8302"/>
                </a:cubicBezTo>
                <a:cubicBezTo>
                  <a:pt x="217989" y="45706"/>
                  <a:pt x="170866" y="98576"/>
                  <a:pt x="133096" y="103971"/>
                </a:cubicBezTo>
                <a:lnTo>
                  <a:pt x="137772" y="119076"/>
                </a:lnTo>
                <a:cubicBezTo>
                  <a:pt x="144607" y="118357"/>
                  <a:pt x="149643" y="116199"/>
                  <a:pt x="155038" y="113681"/>
                </a:cubicBezTo>
                <a:cubicBezTo>
                  <a:pt x="163312" y="110085"/>
                  <a:pt x="172305" y="105769"/>
                  <a:pt x="187773" y="105769"/>
                </a:cubicBezTo>
                <a:cubicBezTo>
                  <a:pt x="235255" y="105769"/>
                  <a:pt x="264752" y="142814"/>
                  <a:pt x="264752" y="202876"/>
                </a:cubicBezTo>
                <a:cubicBezTo>
                  <a:pt x="264752" y="259702"/>
                  <a:pt x="209356" y="340265"/>
                  <a:pt x="157556" y="340265"/>
                </a:cubicBezTo>
                <a:cubicBezTo>
                  <a:pt x="148923" y="340265"/>
                  <a:pt x="140290" y="338826"/>
                  <a:pt x="132376" y="335949"/>
                </a:cubicBezTo>
                <a:cubicBezTo>
                  <a:pt x="124462" y="338826"/>
                  <a:pt x="115829" y="340265"/>
                  <a:pt x="107196" y="340265"/>
                </a:cubicBezTo>
                <a:cubicBezTo>
                  <a:pt x="55397" y="340265"/>
                  <a:pt x="0" y="259702"/>
                  <a:pt x="0" y="202876"/>
                </a:cubicBezTo>
                <a:cubicBezTo>
                  <a:pt x="0" y="143893"/>
                  <a:pt x="30216" y="105769"/>
                  <a:pt x="76980" y="105769"/>
                </a:cubicBezTo>
                <a:cubicBezTo>
                  <a:pt x="92448" y="105769"/>
                  <a:pt x="101440" y="110085"/>
                  <a:pt x="109714" y="113681"/>
                </a:cubicBezTo>
                <a:cubicBezTo>
                  <a:pt x="113671" y="115480"/>
                  <a:pt x="117268" y="116918"/>
                  <a:pt x="121585" y="118357"/>
                </a:cubicBezTo>
                <a:lnTo>
                  <a:pt x="100002" y="49303"/>
                </a:lnTo>
                <a:cubicBezTo>
                  <a:pt x="98922" y="45347"/>
                  <a:pt x="101081" y="41031"/>
                  <a:pt x="105038" y="39592"/>
                </a:cubicBezTo>
                <a:cubicBezTo>
                  <a:pt x="108995" y="38513"/>
                  <a:pt x="113671" y="40671"/>
                  <a:pt x="114750" y="44627"/>
                </a:cubicBezTo>
                <a:lnTo>
                  <a:pt x="123383" y="72321"/>
                </a:lnTo>
                <a:cubicBezTo>
                  <a:pt x="126980" y="58294"/>
                  <a:pt x="134894" y="43908"/>
                  <a:pt x="146405" y="31320"/>
                </a:cubicBezTo>
                <a:cubicBezTo>
                  <a:pt x="165111" y="11180"/>
                  <a:pt x="188492" y="-689"/>
                  <a:pt x="209356" y="30"/>
                </a:cubicBezTo>
                <a:close/>
              </a:path>
            </a:pathLst>
          </a:custGeom>
          <a:solidFill>
            <a:schemeClr val="accent4"/>
          </a:solidFill>
          <a:ln>
            <a:solidFill>
              <a:schemeClr val="accent4"/>
            </a:solidFill>
          </a:ln>
          <a:effectLst/>
        </p:spPr>
        <p:txBody>
          <a:bodyPr anchor="ctr"/>
          <a:lstStyle/>
          <a:p>
            <a:endParaRPr lang="en-US">
              <a:latin typeface="Raleway Light" panose="020B0403030101060003" pitchFamily="34" charset="77"/>
            </a:endParaRPr>
          </a:p>
        </p:txBody>
      </p:sp>
      <p:sp>
        <p:nvSpPr>
          <p:cNvPr id="87" name="Freeform 314">
            <a:extLst>
              <a:ext uri="{FF2B5EF4-FFF2-40B4-BE49-F238E27FC236}">
                <a16:creationId xmlns:a16="http://schemas.microsoft.com/office/drawing/2014/main" id="{240836EE-F70C-48B9-9CEB-294B068FE8F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066767" y="1712927"/>
            <a:ext cx="347979" cy="332162"/>
          </a:xfrm>
          <a:custGeom>
            <a:avLst/>
            <a:gdLst/>
            <a:ahLst/>
            <a:cxnLst/>
            <a:rect l="0" t="0" r="r" b="b"/>
            <a:pathLst>
              <a:path w="558440" h="533040">
                <a:moveTo>
                  <a:pt x="457020" y="419100"/>
                </a:moveTo>
                <a:cubicBezTo>
                  <a:pt x="470711" y="419100"/>
                  <a:pt x="482240" y="430468"/>
                  <a:pt x="482240" y="443967"/>
                </a:cubicBezTo>
                <a:cubicBezTo>
                  <a:pt x="482240" y="458177"/>
                  <a:pt x="470711" y="469545"/>
                  <a:pt x="457020" y="469545"/>
                </a:cubicBezTo>
                <a:cubicBezTo>
                  <a:pt x="443329" y="469545"/>
                  <a:pt x="431800" y="458177"/>
                  <a:pt x="431800" y="443967"/>
                </a:cubicBezTo>
                <a:cubicBezTo>
                  <a:pt x="431800" y="430468"/>
                  <a:pt x="443329" y="419100"/>
                  <a:pt x="457020" y="419100"/>
                </a:cubicBezTo>
                <a:close/>
                <a:moveTo>
                  <a:pt x="266520" y="381000"/>
                </a:moveTo>
                <a:cubicBezTo>
                  <a:pt x="280210" y="381000"/>
                  <a:pt x="291739" y="392368"/>
                  <a:pt x="291739" y="405867"/>
                </a:cubicBezTo>
                <a:cubicBezTo>
                  <a:pt x="291739" y="420077"/>
                  <a:pt x="280210" y="431445"/>
                  <a:pt x="266520" y="431445"/>
                </a:cubicBezTo>
                <a:cubicBezTo>
                  <a:pt x="252829" y="431445"/>
                  <a:pt x="241300" y="420077"/>
                  <a:pt x="241300" y="405867"/>
                </a:cubicBezTo>
                <a:cubicBezTo>
                  <a:pt x="241300" y="392368"/>
                  <a:pt x="252829" y="381000"/>
                  <a:pt x="266520" y="381000"/>
                </a:cubicBezTo>
                <a:close/>
                <a:moveTo>
                  <a:pt x="139167" y="254000"/>
                </a:moveTo>
                <a:cubicBezTo>
                  <a:pt x="153377" y="254000"/>
                  <a:pt x="164745" y="265090"/>
                  <a:pt x="164745" y="279758"/>
                </a:cubicBezTo>
                <a:cubicBezTo>
                  <a:pt x="164745" y="293352"/>
                  <a:pt x="153377" y="304442"/>
                  <a:pt x="139167" y="304442"/>
                </a:cubicBezTo>
                <a:cubicBezTo>
                  <a:pt x="125668" y="304442"/>
                  <a:pt x="114300" y="293352"/>
                  <a:pt x="114300" y="279758"/>
                </a:cubicBezTo>
                <a:cubicBezTo>
                  <a:pt x="114300" y="265090"/>
                  <a:pt x="125668" y="254000"/>
                  <a:pt x="139167" y="254000"/>
                </a:cubicBezTo>
                <a:close/>
                <a:moveTo>
                  <a:pt x="342542" y="228600"/>
                </a:moveTo>
                <a:cubicBezTo>
                  <a:pt x="370804" y="228600"/>
                  <a:pt x="393342" y="251298"/>
                  <a:pt x="393342" y="279760"/>
                </a:cubicBezTo>
                <a:cubicBezTo>
                  <a:pt x="393342" y="307142"/>
                  <a:pt x="370804" y="329840"/>
                  <a:pt x="342542" y="329840"/>
                </a:cubicBezTo>
                <a:cubicBezTo>
                  <a:pt x="314638" y="329840"/>
                  <a:pt x="292100" y="307142"/>
                  <a:pt x="292100" y="279760"/>
                </a:cubicBezTo>
                <a:cubicBezTo>
                  <a:pt x="292100" y="251298"/>
                  <a:pt x="314638" y="228600"/>
                  <a:pt x="342542" y="228600"/>
                </a:cubicBezTo>
                <a:close/>
                <a:moveTo>
                  <a:pt x="25203" y="177440"/>
                </a:moveTo>
                <a:lnTo>
                  <a:pt x="25203" y="329686"/>
                </a:lnTo>
                <a:cubicBezTo>
                  <a:pt x="53287" y="329686"/>
                  <a:pt x="76331" y="352721"/>
                  <a:pt x="76331" y="380794"/>
                </a:cubicBezTo>
                <a:cubicBezTo>
                  <a:pt x="76331" y="408868"/>
                  <a:pt x="53287" y="431903"/>
                  <a:pt x="25203" y="431903"/>
                </a:cubicBezTo>
                <a:lnTo>
                  <a:pt x="25203" y="495249"/>
                </a:lnTo>
                <a:cubicBezTo>
                  <a:pt x="25203" y="502087"/>
                  <a:pt x="31324" y="508206"/>
                  <a:pt x="38165" y="508206"/>
                </a:cubicBezTo>
                <a:lnTo>
                  <a:pt x="115936" y="508206"/>
                </a:lnTo>
                <a:cubicBezTo>
                  <a:pt x="122057" y="485891"/>
                  <a:pt x="141860" y="470054"/>
                  <a:pt x="165263" y="470054"/>
                </a:cubicBezTo>
                <a:cubicBezTo>
                  <a:pt x="189027" y="470054"/>
                  <a:pt x="208830" y="485891"/>
                  <a:pt x="214230" y="508206"/>
                </a:cubicBezTo>
                <a:lnTo>
                  <a:pt x="520635" y="508206"/>
                </a:lnTo>
                <a:cubicBezTo>
                  <a:pt x="528196" y="508206"/>
                  <a:pt x="533597" y="502087"/>
                  <a:pt x="533597" y="495249"/>
                </a:cubicBezTo>
                <a:lnTo>
                  <a:pt x="533597" y="316009"/>
                </a:lnTo>
                <a:cubicBezTo>
                  <a:pt x="511273" y="309890"/>
                  <a:pt x="495431" y="290095"/>
                  <a:pt x="495431" y="266700"/>
                </a:cubicBezTo>
                <a:cubicBezTo>
                  <a:pt x="495431" y="242945"/>
                  <a:pt x="511273" y="223150"/>
                  <a:pt x="533597" y="217031"/>
                </a:cubicBezTo>
                <a:lnTo>
                  <a:pt x="533597" y="177440"/>
                </a:lnTo>
                <a:lnTo>
                  <a:pt x="281920" y="177440"/>
                </a:lnTo>
                <a:cubicBezTo>
                  <a:pt x="275079" y="185718"/>
                  <a:pt x="265358" y="190397"/>
                  <a:pt x="253836" y="190397"/>
                </a:cubicBezTo>
                <a:cubicBezTo>
                  <a:pt x="243035" y="190397"/>
                  <a:pt x="233313" y="185718"/>
                  <a:pt x="225392" y="177440"/>
                </a:cubicBezTo>
                <a:lnTo>
                  <a:pt x="25203" y="177440"/>
                </a:lnTo>
                <a:close/>
                <a:moveTo>
                  <a:pt x="266520" y="101600"/>
                </a:moveTo>
                <a:cubicBezTo>
                  <a:pt x="280210" y="101600"/>
                  <a:pt x="291739" y="107885"/>
                  <a:pt x="291739" y="114909"/>
                </a:cubicBezTo>
                <a:cubicBezTo>
                  <a:pt x="291739" y="121933"/>
                  <a:pt x="280210" y="128217"/>
                  <a:pt x="266520" y="128217"/>
                </a:cubicBezTo>
                <a:cubicBezTo>
                  <a:pt x="252829" y="128217"/>
                  <a:pt x="241300" y="121933"/>
                  <a:pt x="241300" y="114909"/>
                </a:cubicBezTo>
                <a:cubicBezTo>
                  <a:pt x="241300" y="107885"/>
                  <a:pt x="252829" y="101600"/>
                  <a:pt x="266520" y="101600"/>
                </a:cubicBezTo>
                <a:close/>
                <a:moveTo>
                  <a:pt x="393521" y="76200"/>
                </a:moveTo>
                <a:cubicBezTo>
                  <a:pt x="413913" y="76200"/>
                  <a:pt x="431442" y="84746"/>
                  <a:pt x="431442" y="95072"/>
                </a:cubicBezTo>
                <a:cubicBezTo>
                  <a:pt x="431442" y="105754"/>
                  <a:pt x="413913" y="113944"/>
                  <a:pt x="393521" y="113944"/>
                </a:cubicBezTo>
                <a:cubicBezTo>
                  <a:pt x="372414" y="113944"/>
                  <a:pt x="355600" y="105754"/>
                  <a:pt x="355600" y="95072"/>
                </a:cubicBezTo>
                <a:cubicBezTo>
                  <a:pt x="355600" y="84746"/>
                  <a:pt x="372414" y="76200"/>
                  <a:pt x="393521" y="76200"/>
                </a:cubicBezTo>
                <a:close/>
                <a:moveTo>
                  <a:pt x="371213" y="25194"/>
                </a:moveTo>
                <a:lnTo>
                  <a:pt x="74530" y="152246"/>
                </a:lnTo>
                <a:lnTo>
                  <a:pt x="232593" y="152246"/>
                </a:lnTo>
                <a:cubicBezTo>
                  <a:pt x="236914" y="152246"/>
                  <a:pt x="240874" y="154405"/>
                  <a:pt x="243035" y="158365"/>
                </a:cubicBezTo>
                <a:cubicBezTo>
                  <a:pt x="247715" y="166643"/>
                  <a:pt x="260677" y="166643"/>
                  <a:pt x="264278" y="158365"/>
                </a:cubicBezTo>
                <a:cubicBezTo>
                  <a:pt x="266798" y="154405"/>
                  <a:pt x="271119" y="152246"/>
                  <a:pt x="275799" y="152246"/>
                </a:cubicBezTo>
                <a:lnTo>
                  <a:pt x="532516" y="152246"/>
                </a:lnTo>
                <a:cubicBezTo>
                  <a:pt x="524955" y="82062"/>
                  <a:pt x="455825" y="26634"/>
                  <a:pt x="371213" y="25194"/>
                </a:cubicBezTo>
                <a:close/>
                <a:moveTo>
                  <a:pt x="367973" y="0"/>
                </a:moveTo>
                <a:cubicBezTo>
                  <a:pt x="473108" y="0"/>
                  <a:pt x="558440" y="73783"/>
                  <a:pt x="558440" y="165203"/>
                </a:cubicBezTo>
                <a:lnTo>
                  <a:pt x="558440" y="228549"/>
                </a:lnTo>
                <a:cubicBezTo>
                  <a:pt x="558440" y="235387"/>
                  <a:pt x="553399" y="241506"/>
                  <a:pt x="546558" y="241506"/>
                </a:cubicBezTo>
                <a:cubicBezTo>
                  <a:pt x="531796" y="241506"/>
                  <a:pt x="520635" y="252663"/>
                  <a:pt x="520635" y="266700"/>
                </a:cubicBezTo>
                <a:cubicBezTo>
                  <a:pt x="520635" y="280377"/>
                  <a:pt x="531796" y="291535"/>
                  <a:pt x="546558" y="291535"/>
                </a:cubicBezTo>
                <a:cubicBezTo>
                  <a:pt x="553399" y="291535"/>
                  <a:pt x="558440" y="297653"/>
                  <a:pt x="558440" y="304492"/>
                </a:cubicBezTo>
                <a:lnTo>
                  <a:pt x="558440" y="495249"/>
                </a:lnTo>
                <a:cubicBezTo>
                  <a:pt x="558440" y="516484"/>
                  <a:pt x="541878" y="533040"/>
                  <a:pt x="520635" y="533040"/>
                </a:cubicBezTo>
                <a:lnTo>
                  <a:pt x="203429" y="533040"/>
                </a:lnTo>
                <a:cubicBezTo>
                  <a:pt x="195868" y="533040"/>
                  <a:pt x="190467" y="528001"/>
                  <a:pt x="190467" y="520083"/>
                </a:cubicBezTo>
                <a:cubicBezTo>
                  <a:pt x="190467" y="506406"/>
                  <a:pt x="178945" y="495249"/>
                  <a:pt x="165263" y="495249"/>
                </a:cubicBezTo>
                <a:cubicBezTo>
                  <a:pt x="150861" y="495249"/>
                  <a:pt x="139340" y="506406"/>
                  <a:pt x="139340" y="520083"/>
                </a:cubicBezTo>
                <a:cubicBezTo>
                  <a:pt x="139340" y="528001"/>
                  <a:pt x="133939" y="533040"/>
                  <a:pt x="127098" y="533040"/>
                </a:cubicBezTo>
                <a:lnTo>
                  <a:pt x="38165" y="533040"/>
                </a:lnTo>
                <a:cubicBezTo>
                  <a:pt x="16922" y="533040"/>
                  <a:pt x="0" y="516484"/>
                  <a:pt x="0" y="495249"/>
                </a:cubicBezTo>
                <a:lnTo>
                  <a:pt x="0" y="416786"/>
                </a:lnTo>
                <a:cubicBezTo>
                  <a:pt x="0" y="412827"/>
                  <a:pt x="2160" y="408148"/>
                  <a:pt x="5401" y="405989"/>
                </a:cubicBezTo>
                <a:cubicBezTo>
                  <a:pt x="8281" y="403829"/>
                  <a:pt x="12962" y="402750"/>
                  <a:pt x="16922" y="404549"/>
                </a:cubicBezTo>
                <a:cubicBezTo>
                  <a:pt x="34925" y="411388"/>
                  <a:pt x="51127" y="397711"/>
                  <a:pt x="51127" y="380794"/>
                </a:cubicBezTo>
                <a:cubicBezTo>
                  <a:pt x="51127" y="363878"/>
                  <a:pt x="34925" y="350201"/>
                  <a:pt x="16922" y="357040"/>
                </a:cubicBezTo>
                <a:cubicBezTo>
                  <a:pt x="12962" y="358839"/>
                  <a:pt x="8281" y="358120"/>
                  <a:pt x="5401" y="355600"/>
                </a:cubicBezTo>
                <a:cubicBezTo>
                  <a:pt x="2160" y="353441"/>
                  <a:pt x="0" y="348762"/>
                  <a:pt x="0" y="345162"/>
                </a:cubicBezTo>
                <a:lnTo>
                  <a:pt x="0" y="165203"/>
                </a:lnTo>
                <a:cubicBezTo>
                  <a:pt x="0" y="159804"/>
                  <a:pt x="2880" y="155485"/>
                  <a:pt x="7561" y="152966"/>
                </a:cubicBezTo>
                <a:lnTo>
                  <a:pt x="363652" y="720"/>
                </a:lnTo>
                <a:cubicBezTo>
                  <a:pt x="365093" y="0"/>
                  <a:pt x="366533" y="0"/>
                  <a:pt x="367973" y="0"/>
                </a:cubicBezTo>
                <a:close/>
              </a:path>
            </a:pathLst>
          </a:custGeom>
          <a:solidFill>
            <a:schemeClr val="accent4"/>
          </a:solidFill>
          <a:ln>
            <a:solidFill>
              <a:schemeClr val="accent4"/>
            </a:solidFill>
          </a:ln>
          <a:effectLst/>
        </p:spPr>
        <p:txBody>
          <a:bodyPr anchor="ctr"/>
          <a:lstStyle/>
          <a:p>
            <a:endParaRPr lang="en-US">
              <a:latin typeface="Source Sans Pro Light" panose="020B0403030403020204" pitchFamily="34" charset="0"/>
            </a:endParaRPr>
          </a:p>
        </p:txBody>
      </p:sp>
      <p:sp>
        <p:nvSpPr>
          <p:cNvPr id="88" name="Freeform 400">
            <a:extLst>
              <a:ext uri="{FF2B5EF4-FFF2-40B4-BE49-F238E27FC236}">
                <a16:creationId xmlns:a16="http://schemas.microsoft.com/office/drawing/2014/main" id="{C0562B12-878F-49E8-9EE6-CB052B44D7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3451" y="1671160"/>
            <a:ext cx="409973" cy="373929"/>
          </a:xfrm>
          <a:custGeom>
            <a:avLst/>
            <a:gdLst/>
            <a:ahLst/>
            <a:cxnLst/>
            <a:rect l="0" t="0" r="r" b="b"/>
            <a:pathLst>
              <a:path w="430820" h="293128">
                <a:moveTo>
                  <a:pt x="20920" y="248804"/>
                </a:moveTo>
                <a:cubicBezTo>
                  <a:pt x="29916" y="261777"/>
                  <a:pt x="40351" y="269705"/>
                  <a:pt x="54384" y="274029"/>
                </a:cubicBezTo>
                <a:cubicBezTo>
                  <a:pt x="60861" y="275831"/>
                  <a:pt x="67698" y="277272"/>
                  <a:pt x="75974" y="277633"/>
                </a:cubicBezTo>
                <a:lnTo>
                  <a:pt x="355206" y="277633"/>
                </a:lnTo>
                <a:cubicBezTo>
                  <a:pt x="374277" y="276552"/>
                  <a:pt x="387950" y="271146"/>
                  <a:pt x="399105" y="261417"/>
                </a:cubicBezTo>
                <a:cubicBezTo>
                  <a:pt x="403063" y="257813"/>
                  <a:pt x="406662" y="253489"/>
                  <a:pt x="409540" y="248804"/>
                </a:cubicBezTo>
                <a:lnTo>
                  <a:pt x="381833" y="248804"/>
                </a:lnTo>
                <a:cubicBezTo>
                  <a:pt x="381833" y="248804"/>
                  <a:pt x="381833" y="248804"/>
                  <a:pt x="381473" y="248804"/>
                </a:cubicBezTo>
                <a:lnTo>
                  <a:pt x="49347" y="248804"/>
                </a:lnTo>
                <a:lnTo>
                  <a:pt x="20920" y="248804"/>
                </a:lnTo>
                <a:close/>
                <a:moveTo>
                  <a:pt x="196785" y="206175"/>
                </a:moveTo>
                <a:cubicBezTo>
                  <a:pt x="200815" y="206175"/>
                  <a:pt x="204112" y="209390"/>
                  <a:pt x="204112" y="213319"/>
                </a:cubicBezTo>
                <a:cubicBezTo>
                  <a:pt x="204112" y="216891"/>
                  <a:pt x="200815" y="220106"/>
                  <a:pt x="196785" y="220106"/>
                </a:cubicBezTo>
                <a:cubicBezTo>
                  <a:pt x="193121" y="220106"/>
                  <a:pt x="190190" y="216891"/>
                  <a:pt x="190190" y="213319"/>
                </a:cubicBezTo>
                <a:cubicBezTo>
                  <a:pt x="190190" y="209390"/>
                  <a:pt x="193121" y="206175"/>
                  <a:pt x="196785" y="206175"/>
                </a:cubicBezTo>
                <a:close/>
                <a:moveTo>
                  <a:pt x="262239" y="191888"/>
                </a:moveTo>
                <a:cubicBezTo>
                  <a:pt x="265902" y="191888"/>
                  <a:pt x="269199" y="195185"/>
                  <a:pt x="269199" y="199215"/>
                </a:cubicBezTo>
                <a:cubicBezTo>
                  <a:pt x="269199" y="202878"/>
                  <a:pt x="265902" y="205809"/>
                  <a:pt x="262239" y="205809"/>
                </a:cubicBezTo>
                <a:cubicBezTo>
                  <a:pt x="258209" y="205809"/>
                  <a:pt x="255278" y="202878"/>
                  <a:pt x="255278" y="199215"/>
                </a:cubicBezTo>
                <a:cubicBezTo>
                  <a:pt x="255278" y="195185"/>
                  <a:pt x="258209" y="191888"/>
                  <a:pt x="262239" y="191888"/>
                </a:cubicBezTo>
                <a:close/>
                <a:moveTo>
                  <a:pt x="159051" y="183950"/>
                </a:moveTo>
                <a:cubicBezTo>
                  <a:pt x="162715" y="183950"/>
                  <a:pt x="166012" y="187165"/>
                  <a:pt x="166012" y="191094"/>
                </a:cubicBezTo>
                <a:cubicBezTo>
                  <a:pt x="166012" y="194666"/>
                  <a:pt x="162715" y="197881"/>
                  <a:pt x="159051" y="197881"/>
                </a:cubicBezTo>
                <a:cubicBezTo>
                  <a:pt x="155021" y="197881"/>
                  <a:pt x="152090" y="194666"/>
                  <a:pt x="152090" y="191094"/>
                </a:cubicBezTo>
                <a:cubicBezTo>
                  <a:pt x="152090" y="187165"/>
                  <a:pt x="155021" y="183950"/>
                  <a:pt x="159051" y="183950"/>
                </a:cubicBezTo>
                <a:close/>
                <a:moveTo>
                  <a:pt x="177088" y="163040"/>
                </a:moveTo>
                <a:cubicBezTo>
                  <a:pt x="165573" y="163040"/>
                  <a:pt x="156937" y="168445"/>
                  <a:pt x="153699" y="170968"/>
                </a:cubicBezTo>
                <a:cubicBezTo>
                  <a:pt x="146862" y="175652"/>
                  <a:pt x="140744" y="181418"/>
                  <a:pt x="136426" y="188265"/>
                </a:cubicBezTo>
                <a:cubicBezTo>
                  <a:pt x="135347" y="190427"/>
                  <a:pt x="132828" y="194391"/>
                  <a:pt x="130309" y="199436"/>
                </a:cubicBezTo>
                <a:cubicBezTo>
                  <a:pt x="128510" y="203039"/>
                  <a:pt x="124552" y="204841"/>
                  <a:pt x="120594" y="203039"/>
                </a:cubicBezTo>
                <a:cubicBezTo>
                  <a:pt x="116276" y="201598"/>
                  <a:pt x="111598" y="200877"/>
                  <a:pt x="106560" y="200877"/>
                </a:cubicBezTo>
                <a:cubicBezTo>
                  <a:pt x="94686" y="200877"/>
                  <a:pt x="86410" y="205922"/>
                  <a:pt x="83171" y="208445"/>
                </a:cubicBezTo>
                <a:cubicBezTo>
                  <a:pt x="76334" y="213129"/>
                  <a:pt x="70217" y="219255"/>
                  <a:pt x="65899" y="225742"/>
                </a:cubicBezTo>
                <a:cubicBezTo>
                  <a:pt x="65179" y="227183"/>
                  <a:pt x="63380" y="230066"/>
                  <a:pt x="61581" y="233669"/>
                </a:cubicBezTo>
                <a:lnTo>
                  <a:pt x="369239" y="233669"/>
                </a:lnTo>
                <a:cubicBezTo>
                  <a:pt x="367440" y="230426"/>
                  <a:pt x="365641" y="227904"/>
                  <a:pt x="364561" y="225742"/>
                </a:cubicBezTo>
                <a:cubicBezTo>
                  <a:pt x="359883" y="218895"/>
                  <a:pt x="354126" y="213129"/>
                  <a:pt x="347649" y="208805"/>
                </a:cubicBezTo>
                <a:cubicBezTo>
                  <a:pt x="340452" y="203039"/>
                  <a:pt x="332896" y="200877"/>
                  <a:pt x="324260" y="200877"/>
                </a:cubicBezTo>
                <a:cubicBezTo>
                  <a:pt x="315984" y="200877"/>
                  <a:pt x="307348" y="203400"/>
                  <a:pt x="300871" y="208445"/>
                </a:cubicBezTo>
                <a:cubicBezTo>
                  <a:pt x="297632" y="210967"/>
                  <a:pt x="291875" y="209886"/>
                  <a:pt x="289716" y="205922"/>
                </a:cubicBezTo>
                <a:cubicBezTo>
                  <a:pt x="288277" y="203039"/>
                  <a:pt x="286837" y="201238"/>
                  <a:pt x="286118" y="199796"/>
                </a:cubicBezTo>
                <a:cubicBezTo>
                  <a:pt x="281080" y="192589"/>
                  <a:pt x="275323" y="186824"/>
                  <a:pt x="269205" y="182859"/>
                </a:cubicBezTo>
                <a:cubicBezTo>
                  <a:pt x="267766" y="181778"/>
                  <a:pt x="267046" y="181058"/>
                  <a:pt x="266327" y="180697"/>
                </a:cubicBezTo>
                <a:cubicBezTo>
                  <a:pt x="266327" y="180697"/>
                  <a:pt x="265967" y="180697"/>
                  <a:pt x="265607" y="180337"/>
                </a:cubicBezTo>
                <a:cubicBezTo>
                  <a:pt x="262728" y="178535"/>
                  <a:pt x="259490" y="177094"/>
                  <a:pt x="256251" y="176013"/>
                </a:cubicBezTo>
                <a:cubicBezTo>
                  <a:pt x="256251" y="176013"/>
                  <a:pt x="256251" y="176013"/>
                  <a:pt x="255892" y="176013"/>
                </a:cubicBezTo>
                <a:cubicBezTo>
                  <a:pt x="252653" y="175292"/>
                  <a:pt x="249055" y="174571"/>
                  <a:pt x="245456" y="174571"/>
                </a:cubicBezTo>
                <a:cubicBezTo>
                  <a:pt x="234302" y="174571"/>
                  <a:pt x="226025" y="179256"/>
                  <a:pt x="222427" y="182139"/>
                </a:cubicBezTo>
                <a:cubicBezTo>
                  <a:pt x="220988" y="183220"/>
                  <a:pt x="219548" y="183580"/>
                  <a:pt x="218109" y="183580"/>
                </a:cubicBezTo>
                <a:lnTo>
                  <a:pt x="217749" y="183580"/>
                </a:lnTo>
                <a:cubicBezTo>
                  <a:pt x="217749" y="183580"/>
                  <a:pt x="217389" y="183580"/>
                  <a:pt x="217030" y="183580"/>
                </a:cubicBezTo>
                <a:cubicBezTo>
                  <a:pt x="216310" y="183580"/>
                  <a:pt x="215950" y="183580"/>
                  <a:pt x="215230" y="183220"/>
                </a:cubicBezTo>
                <a:cubicBezTo>
                  <a:pt x="214871" y="183220"/>
                  <a:pt x="214511" y="183220"/>
                  <a:pt x="214151" y="182859"/>
                </a:cubicBezTo>
                <a:cubicBezTo>
                  <a:pt x="213431" y="182499"/>
                  <a:pt x="212352" y="181778"/>
                  <a:pt x="211632" y="181058"/>
                </a:cubicBezTo>
                <a:cubicBezTo>
                  <a:pt x="208753" y="177094"/>
                  <a:pt x="204795" y="173851"/>
                  <a:pt x="200837" y="170968"/>
                </a:cubicBezTo>
                <a:cubicBezTo>
                  <a:pt x="195440" y="167004"/>
                  <a:pt x="190042" y="164842"/>
                  <a:pt x="184285" y="163761"/>
                </a:cubicBezTo>
                <a:cubicBezTo>
                  <a:pt x="181766" y="163040"/>
                  <a:pt x="179607" y="163040"/>
                  <a:pt x="177088" y="163040"/>
                </a:cubicBezTo>
                <a:close/>
                <a:moveTo>
                  <a:pt x="237180" y="124122"/>
                </a:moveTo>
                <a:cubicBezTo>
                  <a:pt x="235021" y="124842"/>
                  <a:pt x="233942" y="126284"/>
                  <a:pt x="232502" y="128806"/>
                </a:cubicBezTo>
                <a:cubicBezTo>
                  <a:pt x="230703" y="131689"/>
                  <a:pt x="228184" y="136013"/>
                  <a:pt x="222427" y="138536"/>
                </a:cubicBezTo>
                <a:cubicBezTo>
                  <a:pt x="217749" y="140698"/>
                  <a:pt x="212712" y="140698"/>
                  <a:pt x="208034" y="139977"/>
                </a:cubicBezTo>
                <a:cubicBezTo>
                  <a:pt x="206235" y="139617"/>
                  <a:pt x="205515" y="138536"/>
                  <a:pt x="201917" y="139977"/>
                </a:cubicBezTo>
                <a:cubicBezTo>
                  <a:pt x="197239" y="142139"/>
                  <a:pt x="194360" y="145383"/>
                  <a:pt x="193640" y="150067"/>
                </a:cubicBezTo>
                <a:cubicBezTo>
                  <a:pt x="194720" y="150428"/>
                  <a:pt x="195799" y="151148"/>
                  <a:pt x="197239" y="151509"/>
                </a:cubicBezTo>
                <a:cubicBezTo>
                  <a:pt x="197958" y="151869"/>
                  <a:pt x="199038" y="152590"/>
                  <a:pt x="199758" y="152950"/>
                </a:cubicBezTo>
                <a:cubicBezTo>
                  <a:pt x="203356" y="154391"/>
                  <a:pt x="206235" y="156193"/>
                  <a:pt x="209473" y="158355"/>
                </a:cubicBezTo>
                <a:cubicBezTo>
                  <a:pt x="212712" y="160878"/>
                  <a:pt x="215950" y="163040"/>
                  <a:pt x="219189" y="166283"/>
                </a:cubicBezTo>
                <a:cubicBezTo>
                  <a:pt x="225306" y="162680"/>
                  <a:pt x="234302" y="159076"/>
                  <a:pt x="245456" y="159076"/>
                </a:cubicBezTo>
                <a:cubicBezTo>
                  <a:pt x="248695" y="159076"/>
                  <a:pt x="251933" y="159436"/>
                  <a:pt x="254812" y="160157"/>
                </a:cubicBezTo>
                <a:cubicBezTo>
                  <a:pt x="255532" y="160157"/>
                  <a:pt x="256251" y="160517"/>
                  <a:pt x="257691" y="160517"/>
                </a:cubicBezTo>
                <a:cubicBezTo>
                  <a:pt x="259490" y="161238"/>
                  <a:pt x="261649" y="161599"/>
                  <a:pt x="263808" y="162680"/>
                </a:cubicBezTo>
                <a:cubicBezTo>
                  <a:pt x="264528" y="162680"/>
                  <a:pt x="264887" y="162680"/>
                  <a:pt x="265607" y="163040"/>
                </a:cubicBezTo>
                <a:cubicBezTo>
                  <a:pt x="267046" y="152229"/>
                  <a:pt x="263088" y="142139"/>
                  <a:pt x="261649" y="138536"/>
                </a:cubicBezTo>
                <a:cubicBezTo>
                  <a:pt x="258410" y="131329"/>
                  <a:pt x="249055" y="118356"/>
                  <a:pt x="237180" y="124122"/>
                </a:cubicBezTo>
                <a:close/>
                <a:moveTo>
                  <a:pt x="220628" y="19259"/>
                </a:moveTo>
                <a:cubicBezTo>
                  <a:pt x="212352" y="25385"/>
                  <a:pt x="204795" y="36196"/>
                  <a:pt x="200837" y="49168"/>
                </a:cubicBezTo>
                <a:cubicBezTo>
                  <a:pt x="196519" y="62501"/>
                  <a:pt x="196519" y="75474"/>
                  <a:pt x="199758" y="85564"/>
                </a:cubicBezTo>
                <a:cubicBezTo>
                  <a:pt x="214151" y="71150"/>
                  <a:pt x="224586" y="39078"/>
                  <a:pt x="220628" y="19259"/>
                </a:cubicBezTo>
                <a:close/>
                <a:moveTo>
                  <a:pt x="223507" y="160"/>
                </a:moveTo>
                <a:cubicBezTo>
                  <a:pt x="224226" y="160"/>
                  <a:pt x="224586" y="160"/>
                  <a:pt x="224946" y="160"/>
                </a:cubicBezTo>
                <a:cubicBezTo>
                  <a:pt x="225666" y="-200"/>
                  <a:pt x="226025" y="160"/>
                  <a:pt x="226745" y="160"/>
                </a:cubicBezTo>
                <a:cubicBezTo>
                  <a:pt x="227105" y="160"/>
                  <a:pt x="227465" y="160"/>
                  <a:pt x="227825" y="521"/>
                </a:cubicBezTo>
                <a:cubicBezTo>
                  <a:pt x="228184" y="521"/>
                  <a:pt x="228904" y="881"/>
                  <a:pt x="229264" y="1241"/>
                </a:cubicBezTo>
                <a:cubicBezTo>
                  <a:pt x="229624" y="1602"/>
                  <a:pt x="229984" y="1602"/>
                  <a:pt x="230343" y="1962"/>
                </a:cubicBezTo>
                <a:cubicBezTo>
                  <a:pt x="230703" y="2322"/>
                  <a:pt x="231063" y="2683"/>
                  <a:pt x="231423" y="3403"/>
                </a:cubicBezTo>
                <a:cubicBezTo>
                  <a:pt x="231423" y="3403"/>
                  <a:pt x="231783" y="3764"/>
                  <a:pt x="232143" y="4124"/>
                </a:cubicBezTo>
                <a:cubicBezTo>
                  <a:pt x="232143" y="4124"/>
                  <a:pt x="232143" y="4484"/>
                  <a:pt x="232502" y="4845"/>
                </a:cubicBezTo>
                <a:cubicBezTo>
                  <a:pt x="245097" y="31151"/>
                  <a:pt x="228904" y="84123"/>
                  <a:pt x="204076" y="101780"/>
                </a:cubicBezTo>
                <a:lnTo>
                  <a:pt x="219908" y="119798"/>
                </a:lnTo>
                <a:cubicBezTo>
                  <a:pt x="222067" y="116554"/>
                  <a:pt x="224946" y="112590"/>
                  <a:pt x="230343" y="110068"/>
                </a:cubicBezTo>
                <a:cubicBezTo>
                  <a:pt x="247975" y="102140"/>
                  <a:pt x="265967" y="110789"/>
                  <a:pt x="275682" y="132410"/>
                </a:cubicBezTo>
                <a:cubicBezTo>
                  <a:pt x="281440" y="145022"/>
                  <a:pt x="282519" y="159076"/>
                  <a:pt x="278921" y="170968"/>
                </a:cubicBezTo>
                <a:cubicBezTo>
                  <a:pt x="286477" y="176013"/>
                  <a:pt x="293314" y="182859"/>
                  <a:pt x="298712" y="191148"/>
                </a:cubicBezTo>
                <a:cubicBezTo>
                  <a:pt x="298712" y="191508"/>
                  <a:pt x="299072" y="191508"/>
                  <a:pt x="299072" y="191508"/>
                </a:cubicBezTo>
                <a:cubicBezTo>
                  <a:pt x="306628" y="187544"/>
                  <a:pt x="315264" y="185382"/>
                  <a:pt x="324260" y="185382"/>
                </a:cubicBezTo>
                <a:cubicBezTo>
                  <a:pt x="336494" y="185382"/>
                  <a:pt x="346929" y="188986"/>
                  <a:pt x="356645" y="196193"/>
                </a:cubicBezTo>
                <a:cubicBezTo>
                  <a:pt x="364561" y="201598"/>
                  <a:pt x="371758" y="208805"/>
                  <a:pt x="377515" y="217454"/>
                </a:cubicBezTo>
                <a:cubicBezTo>
                  <a:pt x="378955" y="219616"/>
                  <a:pt x="382553" y="225381"/>
                  <a:pt x="386151" y="233669"/>
                </a:cubicBezTo>
                <a:lnTo>
                  <a:pt x="423214" y="233669"/>
                </a:lnTo>
                <a:cubicBezTo>
                  <a:pt x="425733" y="233669"/>
                  <a:pt x="428252" y="235111"/>
                  <a:pt x="429691" y="237273"/>
                </a:cubicBezTo>
                <a:cubicBezTo>
                  <a:pt x="431130" y="239435"/>
                  <a:pt x="431130" y="242318"/>
                  <a:pt x="430051" y="244840"/>
                </a:cubicBezTo>
                <a:cubicBezTo>
                  <a:pt x="423934" y="256372"/>
                  <a:pt x="417097" y="265381"/>
                  <a:pt x="409181" y="272588"/>
                </a:cubicBezTo>
                <a:cubicBezTo>
                  <a:pt x="395867" y="284840"/>
                  <a:pt x="378595" y="291686"/>
                  <a:pt x="356285" y="293128"/>
                </a:cubicBezTo>
                <a:cubicBezTo>
                  <a:pt x="355925" y="293128"/>
                  <a:pt x="355925" y="293128"/>
                  <a:pt x="355565" y="293128"/>
                </a:cubicBezTo>
                <a:lnTo>
                  <a:pt x="75255" y="293128"/>
                </a:lnTo>
                <a:cubicBezTo>
                  <a:pt x="65539" y="292407"/>
                  <a:pt x="57263" y="290966"/>
                  <a:pt x="50066" y="288443"/>
                </a:cubicBezTo>
                <a:cubicBezTo>
                  <a:pt x="28476" y="281957"/>
                  <a:pt x="12644" y="267903"/>
                  <a:pt x="769" y="244840"/>
                </a:cubicBezTo>
                <a:cubicBezTo>
                  <a:pt x="-310" y="242318"/>
                  <a:pt x="-310" y="239435"/>
                  <a:pt x="1129" y="237273"/>
                </a:cubicBezTo>
                <a:cubicBezTo>
                  <a:pt x="2568" y="235111"/>
                  <a:pt x="5087" y="233669"/>
                  <a:pt x="7606" y="233669"/>
                </a:cubicBezTo>
                <a:lnTo>
                  <a:pt x="44309" y="233669"/>
                </a:lnTo>
                <a:cubicBezTo>
                  <a:pt x="47907" y="226102"/>
                  <a:pt x="51146" y="220336"/>
                  <a:pt x="53305" y="217093"/>
                </a:cubicBezTo>
                <a:cubicBezTo>
                  <a:pt x="58343" y="208805"/>
                  <a:pt x="65899" y="201598"/>
                  <a:pt x="74175" y="195832"/>
                </a:cubicBezTo>
                <a:cubicBezTo>
                  <a:pt x="86050" y="186463"/>
                  <a:pt x="104401" y="182859"/>
                  <a:pt x="119514" y="186824"/>
                </a:cubicBezTo>
                <a:cubicBezTo>
                  <a:pt x="121313" y="183940"/>
                  <a:pt x="122753" y="181418"/>
                  <a:pt x="123832" y="179616"/>
                </a:cubicBezTo>
                <a:cubicBezTo>
                  <a:pt x="129230" y="171688"/>
                  <a:pt x="136426" y="163761"/>
                  <a:pt x="145062" y="157995"/>
                </a:cubicBezTo>
                <a:cubicBezTo>
                  <a:pt x="150100" y="154391"/>
                  <a:pt x="161615" y="147545"/>
                  <a:pt x="177088" y="147545"/>
                </a:cubicBezTo>
                <a:cubicBezTo>
                  <a:pt x="177808" y="147545"/>
                  <a:pt x="178168" y="147545"/>
                  <a:pt x="178527" y="147545"/>
                </a:cubicBezTo>
                <a:cubicBezTo>
                  <a:pt x="180327" y="138176"/>
                  <a:pt x="186444" y="130248"/>
                  <a:pt x="195440" y="125924"/>
                </a:cubicBezTo>
                <a:cubicBezTo>
                  <a:pt x="197958" y="124842"/>
                  <a:pt x="200837" y="124482"/>
                  <a:pt x="203716" y="124482"/>
                </a:cubicBezTo>
                <a:lnTo>
                  <a:pt x="152979" y="67546"/>
                </a:lnTo>
                <a:cubicBezTo>
                  <a:pt x="150100" y="64303"/>
                  <a:pt x="150460" y="59619"/>
                  <a:pt x="153699" y="56375"/>
                </a:cubicBezTo>
                <a:cubicBezTo>
                  <a:pt x="156578" y="53853"/>
                  <a:pt x="161615" y="53853"/>
                  <a:pt x="164494" y="57096"/>
                </a:cubicBezTo>
                <a:lnTo>
                  <a:pt x="182486" y="77636"/>
                </a:lnTo>
                <a:cubicBezTo>
                  <a:pt x="181406" y="67186"/>
                  <a:pt x="182486" y="56015"/>
                  <a:pt x="186084" y="44844"/>
                </a:cubicBezTo>
                <a:cubicBezTo>
                  <a:pt x="192921" y="23583"/>
                  <a:pt x="205875" y="7367"/>
                  <a:pt x="221707" y="521"/>
                </a:cubicBezTo>
                <a:cubicBezTo>
                  <a:pt x="222067" y="521"/>
                  <a:pt x="222427" y="521"/>
                  <a:pt x="222427" y="521"/>
                </a:cubicBezTo>
                <a:cubicBezTo>
                  <a:pt x="222787" y="160"/>
                  <a:pt x="223147" y="160"/>
                  <a:pt x="223507" y="160"/>
                </a:cubicBezTo>
                <a:close/>
              </a:path>
            </a:pathLst>
          </a:custGeom>
          <a:solidFill>
            <a:schemeClr val="accent4"/>
          </a:solidFill>
          <a:ln>
            <a:solidFill>
              <a:schemeClr val="accent4"/>
            </a:solidFill>
          </a:ln>
          <a:effectLst/>
        </p:spPr>
        <p:txBody>
          <a:bodyPr anchor="ctr"/>
          <a:lstStyle/>
          <a:p>
            <a:endParaRPr lang="en-US">
              <a:latin typeface="Open Sans Light" panose="020B0306030504020204" pitchFamily="34" charset="0"/>
            </a:endParaRPr>
          </a:p>
        </p:txBody>
      </p:sp>
      <p:sp>
        <p:nvSpPr>
          <p:cNvPr id="89" name="Freeform 261">
            <a:extLst>
              <a:ext uri="{FF2B5EF4-FFF2-40B4-BE49-F238E27FC236}">
                <a16:creationId xmlns:a16="http://schemas.microsoft.com/office/drawing/2014/main" id="{9848CCA4-6C90-47A5-8D8F-6019337B52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28827" y="1727520"/>
            <a:ext cx="424677" cy="317569"/>
          </a:xfrm>
          <a:custGeom>
            <a:avLst/>
            <a:gdLst>
              <a:gd name="T0" fmla="*/ 27646634 w 1106"/>
              <a:gd name="T1" fmla="*/ 6623893 h 881"/>
              <a:gd name="T2" fmla="*/ 28295846 w 1106"/>
              <a:gd name="T3" fmla="*/ 8701879 h 881"/>
              <a:gd name="T4" fmla="*/ 29723608 w 1106"/>
              <a:gd name="T5" fmla="*/ 31300599 h 881"/>
              <a:gd name="T6" fmla="*/ 22454739 w 1106"/>
              <a:gd name="T7" fmla="*/ 8312301 h 881"/>
              <a:gd name="T8" fmla="*/ 33747137 w 1106"/>
              <a:gd name="T9" fmla="*/ 92733065 h 881"/>
              <a:gd name="T10" fmla="*/ 6879054 w 1106"/>
              <a:gd name="T11" fmla="*/ 47405525 h 881"/>
              <a:gd name="T12" fmla="*/ 34266291 w 1106"/>
              <a:gd name="T13" fmla="*/ 35326830 h 881"/>
              <a:gd name="T14" fmla="*/ 35434656 w 1106"/>
              <a:gd name="T15" fmla="*/ 34807154 h 881"/>
              <a:gd name="T16" fmla="*/ 72167016 w 1106"/>
              <a:gd name="T17" fmla="*/ 48704356 h 881"/>
              <a:gd name="T18" fmla="*/ 84108267 w 1106"/>
              <a:gd name="T19" fmla="*/ 48054940 h 881"/>
              <a:gd name="T20" fmla="*/ 84108267 w 1106"/>
              <a:gd name="T21" fmla="*/ 48054940 h 881"/>
              <a:gd name="T22" fmla="*/ 105135243 w 1106"/>
              <a:gd name="T23" fmla="*/ 101175105 h 881"/>
              <a:gd name="T24" fmla="*/ 36732360 w 1106"/>
              <a:gd name="T25" fmla="*/ 100136112 h 881"/>
              <a:gd name="T26" fmla="*/ 57759697 w 1106"/>
              <a:gd name="T27" fmla="*/ 47535264 h 881"/>
              <a:gd name="T28" fmla="*/ 58148792 w 1106"/>
              <a:gd name="T29" fmla="*/ 46756110 h 881"/>
              <a:gd name="T30" fmla="*/ 107601313 w 1106"/>
              <a:gd name="T31" fmla="*/ 35326830 h 881"/>
              <a:gd name="T32" fmla="*/ 109159133 w 1106"/>
              <a:gd name="T33" fmla="*/ 35976246 h 881"/>
              <a:gd name="T34" fmla="*/ 136805767 w 1106"/>
              <a:gd name="T35" fmla="*/ 48054940 h 881"/>
              <a:gd name="T36" fmla="*/ 137324921 w 1106"/>
              <a:gd name="T37" fmla="*/ 48444518 h 881"/>
              <a:gd name="T38" fmla="*/ 90338469 w 1106"/>
              <a:gd name="T39" fmla="*/ 48574257 h 881"/>
              <a:gd name="T40" fmla="*/ 116167885 w 1106"/>
              <a:gd name="T41" fmla="*/ 17273658 h 881"/>
              <a:gd name="T42" fmla="*/ 117336251 w 1106"/>
              <a:gd name="T43" fmla="*/ 6623893 h 881"/>
              <a:gd name="T44" fmla="*/ 120321473 w 1106"/>
              <a:gd name="T45" fmla="*/ 7273309 h 881"/>
              <a:gd name="T46" fmla="*/ 113701816 w 1106"/>
              <a:gd name="T47" fmla="*/ 31950014 h 881"/>
              <a:gd name="T48" fmla="*/ 30761915 w 1106"/>
              <a:gd name="T49" fmla="*/ 100006013 h 881"/>
              <a:gd name="T50" fmla="*/ 30761915 w 1106"/>
              <a:gd name="T51" fmla="*/ 100006013 h 881"/>
              <a:gd name="T52" fmla="*/ 31800222 w 1106"/>
              <a:gd name="T53" fmla="*/ 103902506 h 881"/>
              <a:gd name="T54" fmla="*/ 109937683 w 1106"/>
              <a:gd name="T55" fmla="*/ 105071237 h 881"/>
              <a:gd name="T56" fmla="*/ 111106049 w 1106"/>
              <a:gd name="T57" fmla="*/ 101304844 h 881"/>
              <a:gd name="T58" fmla="*/ 110975990 w 1106"/>
              <a:gd name="T59" fmla="*/ 100655428 h 881"/>
              <a:gd name="T60" fmla="*/ 143295366 w 1106"/>
              <a:gd name="T61" fmla="*/ 46626371 h 881"/>
              <a:gd name="T62" fmla="*/ 140829297 w 1106"/>
              <a:gd name="T63" fmla="*/ 43639132 h 881"/>
              <a:gd name="T64" fmla="*/ 124475061 w 1106"/>
              <a:gd name="T65" fmla="*/ 3636654 h 881"/>
              <a:gd name="T66" fmla="*/ 114740123 w 1106"/>
              <a:gd name="T67" fmla="*/ 1818147 h 881"/>
              <a:gd name="T68" fmla="*/ 110716594 w 1106"/>
              <a:gd name="T69" fmla="*/ 17273658 h 881"/>
              <a:gd name="T70" fmla="*/ 107990768 w 1106"/>
              <a:gd name="T71" fmla="*/ 29482452 h 881"/>
              <a:gd name="T72" fmla="*/ 107861069 w 1106"/>
              <a:gd name="T73" fmla="*/ 29352352 h 881"/>
              <a:gd name="T74" fmla="*/ 106692704 w 1106"/>
              <a:gd name="T75" fmla="*/ 29222614 h 881"/>
              <a:gd name="T76" fmla="*/ 106173550 w 1106"/>
              <a:gd name="T77" fmla="*/ 29352352 h 881"/>
              <a:gd name="T78" fmla="*/ 105264942 w 1106"/>
              <a:gd name="T79" fmla="*/ 29741930 h 881"/>
              <a:gd name="T80" fmla="*/ 104875847 w 1106"/>
              <a:gd name="T81" fmla="*/ 30131867 h 881"/>
              <a:gd name="T82" fmla="*/ 88261855 w 1106"/>
              <a:gd name="T83" fmla="*/ 43379293 h 881"/>
              <a:gd name="T84" fmla="*/ 87872400 w 1106"/>
              <a:gd name="T85" fmla="*/ 42729878 h 881"/>
              <a:gd name="T86" fmla="*/ 87612643 w 1106"/>
              <a:gd name="T87" fmla="*/ 42340301 h 881"/>
              <a:gd name="T88" fmla="*/ 86704034 w 1106"/>
              <a:gd name="T89" fmla="*/ 41690885 h 881"/>
              <a:gd name="T90" fmla="*/ 86184881 w 1106"/>
              <a:gd name="T91" fmla="*/ 41431047 h 881"/>
              <a:gd name="T92" fmla="*/ 85276272 w 1106"/>
              <a:gd name="T93" fmla="*/ 41431047 h 881"/>
              <a:gd name="T94" fmla="*/ 84887177 w 1106"/>
              <a:gd name="T95" fmla="*/ 41431047 h 881"/>
              <a:gd name="T96" fmla="*/ 53735807 w 1106"/>
              <a:gd name="T97" fmla="*/ 42470040 h 881"/>
              <a:gd name="T98" fmla="*/ 53735807 w 1106"/>
              <a:gd name="T99" fmla="*/ 42600139 h 881"/>
              <a:gd name="T100" fmla="*/ 38290181 w 1106"/>
              <a:gd name="T101" fmla="*/ 29612191 h 881"/>
              <a:gd name="T102" fmla="*/ 37900725 w 1106"/>
              <a:gd name="T103" fmla="*/ 29222614 h 881"/>
              <a:gd name="T104" fmla="*/ 36992117 w 1106"/>
              <a:gd name="T105" fmla="*/ 28833036 h 881"/>
              <a:gd name="T106" fmla="*/ 36602662 w 1106"/>
              <a:gd name="T107" fmla="*/ 28702937 h 881"/>
              <a:gd name="T108" fmla="*/ 35434656 w 1106"/>
              <a:gd name="T109" fmla="*/ 28833036 h 881"/>
              <a:gd name="T110" fmla="*/ 34915143 w 1106"/>
              <a:gd name="T111" fmla="*/ 29092514 h 881"/>
              <a:gd name="T112" fmla="*/ 32968227 w 1106"/>
              <a:gd name="T113" fmla="*/ 17273658 h 881"/>
              <a:gd name="T114" fmla="*/ 30242761 w 1106"/>
              <a:gd name="T115" fmla="*/ 1688408 h 881"/>
              <a:gd name="T116" fmla="*/ 18301511 w 1106"/>
              <a:gd name="T117" fmla="*/ 4805386 h 881"/>
              <a:gd name="T118" fmla="*/ 2336371 w 1106"/>
              <a:gd name="T119" fmla="*/ 43249554 h 881"/>
              <a:gd name="T120" fmla="*/ 31540465 w 1106"/>
              <a:gd name="T121" fmla="*/ 97928028 h 881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106" h="881">
                <a:moveTo>
                  <a:pt x="173" y="64"/>
                </a:moveTo>
                <a:lnTo>
                  <a:pt x="173" y="64"/>
                </a:lnTo>
                <a:cubicBezTo>
                  <a:pt x="187" y="47"/>
                  <a:pt x="204" y="47"/>
                  <a:pt x="213" y="51"/>
                </a:cubicBezTo>
                <a:cubicBezTo>
                  <a:pt x="219" y="54"/>
                  <a:pt x="220" y="58"/>
                  <a:pt x="218" y="67"/>
                </a:cubicBezTo>
                <a:cubicBezTo>
                  <a:pt x="214" y="88"/>
                  <a:pt x="212" y="111"/>
                  <a:pt x="212" y="133"/>
                </a:cubicBezTo>
                <a:cubicBezTo>
                  <a:pt x="212" y="170"/>
                  <a:pt x="218" y="206"/>
                  <a:pt x="229" y="241"/>
                </a:cubicBezTo>
                <a:lnTo>
                  <a:pt x="70" y="311"/>
                </a:lnTo>
                <a:cubicBezTo>
                  <a:pt x="81" y="221"/>
                  <a:pt x="116" y="136"/>
                  <a:pt x="173" y="64"/>
                </a:cubicBezTo>
                <a:close/>
                <a:moveTo>
                  <a:pt x="398" y="368"/>
                </a:moveTo>
                <a:lnTo>
                  <a:pt x="260" y="714"/>
                </a:lnTo>
                <a:cubicBezTo>
                  <a:pt x="143" y="633"/>
                  <a:pt x="66" y="509"/>
                  <a:pt x="47" y="368"/>
                </a:cubicBezTo>
                <a:lnTo>
                  <a:pt x="53" y="365"/>
                </a:lnTo>
                <a:lnTo>
                  <a:pt x="264" y="272"/>
                </a:lnTo>
                <a:lnTo>
                  <a:pt x="273" y="268"/>
                </a:lnTo>
                <a:cubicBezTo>
                  <a:pt x="307" y="310"/>
                  <a:pt x="350" y="345"/>
                  <a:pt x="398" y="368"/>
                </a:cubicBezTo>
                <a:close/>
                <a:moveTo>
                  <a:pt x="556" y="375"/>
                </a:moveTo>
                <a:lnTo>
                  <a:pt x="556" y="375"/>
                </a:lnTo>
                <a:cubicBezTo>
                  <a:pt x="587" y="375"/>
                  <a:pt x="617" y="371"/>
                  <a:pt x="646" y="364"/>
                </a:cubicBezTo>
                <a:lnTo>
                  <a:pt x="648" y="370"/>
                </a:lnTo>
                <a:lnTo>
                  <a:pt x="810" y="779"/>
                </a:lnTo>
                <a:cubicBezTo>
                  <a:pt x="730" y="817"/>
                  <a:pt x="644" y="837"/>
                  <a:pt x="555" y="837"/>
                </a:cubicBezTo>
                <a:cubicBezTo>
                  <a:pt x="460" y="837"/>
                  <a:pt x="366" y="814"/>
                  <a:pt x="283" y="771"/>
                </a:cubicBezTo>
                <a:lnTo>
                  <a:pt x="445" y="366"/>
                </a:lnTo>
                <a:cubicBezTo>
                  <a:pt x="445" y="366"/>
                  <a:pt x="445" y="366"/>
                  <a:pt x="445" y="365"/>
                </a:cubicBezTo>
                <a:lnTo>
                  <a:pt x="448" y="360"/>
                </a:lnTo>
                <a:cubicBezTo>
                  <a:pt x="483" y="370"/>
                  <a:pt x="519" y="375"/>
                  <a:pt x="556" y="375"/>
                </a:cubicBezTo>
                <a:close/>
                <a:moveTo>
                  <a:pt x="829" y="272"/>
                </a:moveTo>
                <a:lnTo>
                  <a:pt x="839" y="276"/>
                </a:lnTo>
                <a:cubicBezTo>
                  <a:pt x="840" y="277"/>
                  <a:pt x="840" y="277"/>
                  <a:pt x="841" y="277"/>
                </a:cubicBezTo>
                <a:cubicBezTo>
                  <a:pt x="841" y="277"/>
                  <a:pt x="841" y="277"/>
                  <a:pt x="842" y="277"/>
                </a:cubicBezTo>
                <a:lnTo>
                  <a:pt x="1054" y="370"/>
                </a:lnTo>
                <a:lnTo>
                  <a:pt x="1058" y="373"/>
                </a:lnTo>
                <a:cubicBezTo>
                  <a:pt x="1037" y="515"/>
                  <a:pt x="954" y="643"/>
                  <a:pt x="834" y="722"/>
                </a:cubicBezTo>
                <a:lnTo>
                  <a:pt x="696" y="374"/>
                </a:lnTo>
                <a:cubicBezTo>
                  <a:pt x="748" y="351"/>
                  <a:pt x="793" y="316"/>
                  <a:pt x="829" y="272"/>
                </a:cubicBezTo>
                <a:close/>
                <a:moveTo>
                  <a:pt x="895" y="133"/>
                </a:moveTo>
                <a:lnTo>
                  <a:pt x="895" y="133"/>
                </a:lnTo>
                <a:cubicBezTo>
                  <a:pt x="895" y="118"/>
                  <a:pt x="894" y="103"/>
                  <a:pt x="892" y="86"/>
                </a:cubicBezTo>
                <a:cubicBezTo>
                  <a:pt x="888" y="70"/>
                  <a:pt x="896" y="56"/>
                  <a:pt x="904" y="51"/>
                </a:cubicBezTo>
                <a:cubicBezTo>
                  <a:pt x="912" y="47"/>
                  <a:pt x="920" y="49"/>
                  <a:pt x="927" y="56"/>
                </a:cubicBezTo>
                <a:cubicBezTo>
                  <a:pt x="990" y="131"/>
                  <a:pt x="1027" y="221"/>
                  <a:pt x="1038" y="317"/>
                </a:cubicBezTo>
                <a:lnTo>
                  <a:pt x="876" y="246"/>
                </a:lnTo>
                <a:cubicBezTo>
                  <a:pt x="889" y="210"/>
                  <a:pt x="895" y="172"/>
                  <a:pt x="895" y="133"/>
                </a:cubicBezTo>
                <a:close/>
                <a:moveTo>
                  <a:pt x="243" y="754"/>
                </a:moveTo>
                <a:lnTo>
                  <a:pt x="237" y="770"/>
                </a:lnTo>
                <a:cubicBezTo>
                  <a:pt x="231" y="781"/>
                  <a:pt x="235" y="794"/>
                  <a:pt x="245" y="800"/>
                </a:cubicBezTo>
                <a:cubicBezTo>
                  <a:pt x="339" y="852"/>
                  <a:pt x="446" y="880"/>
                  <a:pt x="555" y="880"/>
                </a:cubicBezTo>
                <a:cubicBezTo>
                  <a:pt x="657" y="880"/>
                  <a:pt x="756" y="855"/>
                  <a:pt x="847" y="809"/>
                </a:cubicBezTo>
                <a:cubicBezTo>
                  <a:pt x="857" y="803"/>
                  <a:pt x="861" y="791"/>
                  <a:pt x="856" y="780"/>
                </a:cubicBezTo>
                <a:cubicBezTo>
                  <a:pt x="855" y="778"/>
                  <a:pt x="855" y="776"/>
                  <a:pt x="855" y="775"/>
                </a:cubicBezTo>
                <a:lnTo>
                  <a:pt x="850" y="763"/>
                </a:lnTo>
                <a:cubicBezTo>
                  <a:pt x="990" y="673"/>
                  <a:pt x="1085" y="524"/>
                  <a:pt x="1104" y="359"/>
                </a:cubicBezTo>
                <a:cubicBezTo>
                  <a:pt x="1105" y="347"/>
                  <a:pt x="1097" y="337"/>
                  <a:pt x="1085" y="336"/>
                </a:cubicBezTo>
                <a:cubicBezTo>
                  <a:pt x="1084" y="336"/>
                  <a:pt x="1083" y="336"/>
                  <a:pt x="1082" y="336"/>
                </a:cubicBezTo>
                <a:cubicBezTo>
                  <a:pt x="1075" y="222"/>
                  <a:pt x="1033" y="116"/>
                  <a:pt x="959" y="28"/>
                </a:cubicBezTo>
                <a:cubicBezTo>
                  <a:pt x="938" y="5"/>
                  <a:pt x="909" y="0"/>
                  <a:pt x="884" y="14"/>
                </a:cubicBezTo>
                <a:cubicBezTo>
                  <a:pt x="856" y="29"/>
                  <a:pt x="842" y="64"/>
                  <a:pt x="850" y="94"/>
                </a:cubicBezTo>
                <a:cubicBezTo>
                  <a:pt x="852" y="106"/>
                  <a:pt x="853" y="120"/>
                  <a:pt x="853" y="133"/>
                </a:cubicBezTo>
                <a:cubicBezTo>
                  <a:pt x="853" y="166"/>
                  <a:pt x="847" y="198"/>
                  <a:pt x="837" y="229"/>
                </a:cubicBezTo>
                <a:lnTo>
                  <a:pt x="832" y="227"/>
                </a:lnTo>
                <a:cubicBezTo>
                  <a:pt x="832" y="226"/>
                  <a:pt x="831" y="226"/>
                  <a:pt x="831" y="226"/>
                </a:cubicBezTo>
                <a:cubicBezTo>
                  <a:pt x="829" y="226"/>
                  <a:pt x="828" y="226"/>
                  <a:pt x="826" y="225"/>
                </a:cubicBezTo>
                <a:cubicBezTo>
                  <a:pt x="825" y="225"/>
                  <a:pt x="823" y="225"/>
                  <a:pt x="822" y="225"/>
                </a:cubicBezTo>
                <a:cubicBezTo>
                  <a:pt x="821" y="225"/>
                  <a:pt x="819" y="226"/>
                  <a:pt x="818" y="226"/>
                </a:cubicBezTo>
                <a:cubicBezTo>
                  <a:pt x="817" y="226"/>
                  <a:pt x="816" y="227"/>
                  <a:pt x="815" y="227"/>
                </a:cubicBezTo>
                <a:cubicBezTo>
                  <a:pt x="813" y="228"/>
                  <a:pt x="812" y="229"/>
                  <a:pt x="811" y="229"/>
                </a:cubicBezTo>
                <a:cubicBezTo>
                  <a:pt x="810" y="231"/>
                  <a:pt x="809" y="231"/>
                  <a:pt x="808" y="232"/>
                </a:cubicBezTo>
                <a:cubicBezTo>
                  <a:pt x="808" y="233"/>
                  <a:pt x="807" y="233"/>
                  <a:pt x="807" y="234"/>
                </a:cubicBezTo>
                <a:cubicBezTo>
                  <a:pt x="774" y="278"/>
                  <a:pt x="730" y="312"/>
                  <a:pt x="680" y="334"/>
                </a:cubicBezTo>
                <a:lnTo>
                  <a:pt x="679" y="332"/>
                </a:lnTo>
                <a:cubicBezTo>
                  <a:pt x="678" y="331"/>
                  <a:pt x="678" y="330"/>
                  <a:pt x="677" y="329"/>
                </a:cubicBezTo>
                <a:cubicBezTo>
                  <a:pt x="677" y="328"/>
                  <a:pt x="676" y="327"/>
                  <a:pt x="675" y="326"/>
                </a:cubicBezTo>
                <a:cubicBezTo>
                  <a:pt x="674" y="325"/>
                  <a:pt x="673" y="324"/>
                  <a:pt x="672" y="323"/>
                </a:cubicBezTo>
                <a:cubicBezTo>
                  <a:pt x="671" y="322"/>
                  <a:pt x="670" y="322"/>
                  <a:pt x="668" y="321"/>
                </a:cubicBezTo>
                <a:cubicBezTo>
                  <a:pt x="667" y="320"/>
                  <a:pt x="666" y="320"/>
                  <a:pt x="664" y="319"/>
                </a:cubicBezTo>
                <a:cubicBezTo>
                  <a:pt x="663" y="319"/>
                  <a:pt x="662" y="319"/>
                  <a:pt x="661" y="319"/>
                </a:cubicBezTo>
                <a:cubicBezTo>
                  <a:pt x="660" y="319"/>
                  <a:pt x="658" y="319"/>
                  <a:pt x="657" y="319"/>
                </a:cubicBezTo>
                <a:cubicBezTo>
                  <a:pt x="656" y="319"/>
                  <a:pt x="654" y="319"/>
                  <a:pt x="654" y="319"/>
                </a:cubicBezTo>
                <a:cubicBezTo>
                  <a:pt x="584" y="338"/>
                  <a:pt x="509" y="336"/>
                  <a:pt x="441" y="313"/>
                </a:cubicBezTo>
                <a:cubicBezTo>
                  <a:pt x="429" y="310"/>
                  <a:pt x="417" y="316"/>
                  <a:pt x="414" y="327"/>
                </a:cubicBezTo>
                <a:lnTo>
                  <a:pt x="414" y="328"/>
                </a:lnTo>
                <a:cubicBezTo>
                  <a:pt x="367" y="305"/>
                  <a:pt x="327" y="272"/>
                  <a:pt x="297" y="230"/>
                </a:cubicBezTo>
                <a:cubicBezTo>
                  <a:pt x="297" y="229"/>
                  <a:pt x="295" y="229"/>
                  <a:pt x="295" y="228"/>
                </a:cubicBezTo>
                <a:cubicBezTo>
                  <a:pt x="294" y="227"/>
                  <a:pt x="293" y="226"/>
                  <a:pt x="292" y="225"/>
                </a:cubicBezTo>
                <a:cubicBezTo>
                  <a:pt x="292" y="225"/>
                  <a:pt x="290" y="224"/>
                  <a:pt x="289" y="224"/>
                </a:cubicBezTo>
                <a:cubicBezTo>
                  <a:pt x="288" y="223"/>
                  <a:pt x="286" y="222"/>
                  <a:pt x="285" y="222"/>
                </a:cubicBezTo>
                <a:cubicBezTo>
                  <a:pt x="284" y="222"/>
                  <a:pt x="283" y="221"/>
                  <a:pt x="282" y="221"/>
                </a:cubicBezTo>
                <a:cubicBezTo>
                  <a:pt x="280" y="221"/>
                  <a:pt x="278" y="221"/>
                  <a:pt x="277" y="221"/>
                </a:cubicBezTo>
                <a:cubicBezTo>
                  <a:pt x="275" y="222"/>
                  <a:pt x="274" y="222"/>
                  <a:pt x="273" y="222"/>
                </a:cubicBezTo>
                <a:cubicBezTo>
                  <a:pt x="272" y="222"/>
                  <a:pt x="272" y="222"/>
                  <a:pt x="271" y="223"/>
                </a:cubicBezTo>
                <a:lnTo>
                  <a:pt x="269" y="224"/>
                </a:lnTo>
                <a:cubicBezTo>
                  <a:pt x="259" y="194"/>
                  <a:pt x="254" y="164"/>
                  <a:pt x="254" y="133"/>
                </a:cubicBezTo>
                <a:cubicBezTo>
                  <a:pt x="254" y="114"/>
                  <a:pt x="256" y="94"/>
                  <a:pt x="260" y="77"/>
                </a:cubicBezTo>
                <a:cubicBezTo>
                  <a:pt x="267" y="50"/>
                  <a:pt x="256" y="25"/>
                  <a:pt x="233" y="13"/>
                </a:cubicBezTo>
                <a:cubicBezTo>
                  <a:pt x="208" y="1"/>
                  <a:pt x="169" y="3"/>
                  <a:pt x="141" y="37"/>
                </a:cubicBezTo>
                <a:cubicBezTo>
                  <a:pt x="72" y="122"/>
                  <a:pt x="33" y="223"/>
                  <a:pt x="25" y="330"/>
                </a:cubicBezTo>
                <a:lnTo>
                  <a:pt x="18" y="333"/>
                </a:lnTo>
                <a:cubicBezTo>
                  <a:pt x="8" y="336"/>
                  <a:pt x="0" y="346"/>
                  <a:pt x="1" y="357"/>
                </a:cubicBezTo>
                <a:cubicBezTo>
                  <a:pt x="20" y="521"/>
                  <a:pt x="108" y="664"/>
                  <a:pt x="243" y="754"/>
                </a:cubicBezTo>
                <a:close/>
              </a:path>
            </a:pathLst>
          </a:cu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n-US">
              <a:latin typeface="Raleway Light" panose="020B0403030101060003" pitchFamily="34" charset="77"/>
            </a:endParaRPr>
          </a:p>
        </p:txBody>
      </p:sp>
      <p:sp>
        <p:nvSpPr>
          <p:cNvPr id="90" name="Freeform 320">
            <a:extLst>
              <a:ext uri="{FF2B5EF4-FFF2-40B4-BE49-F238E27FC236}">
                <a16:creationId xmlns:a16="http://schemas.microsoft.com/office/drawing/2014/main" id="{FE21F7D7-1BBC-45C4-9872-8984C0EDEB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15050" y="1671160"/>
            <a:ext cx="347979" cy="373929"/>
          </a:xfrm>
          <a:custGeom>
            <a:avLst/>
            <a:gdLst>
              <a:gd name="T0" fmla="*/ 120844426 w 1232"/>
              <a:gd name="T1" fmla="*/ 57666300 h 1420"/>
              <a:gd name="T2" fmla="*/ 152509830 w 1232"/>
              <a:gd name="T3" fmla="*/ 46651558 h 1420"/>
              <a:gd name="T4" fmla="*/ 79744472 w 1232"/>
              <a:gd name="T5" fmla="*/ 177275490 h 1420"/>
              <a:gd name="T6" fmla="*/ 12536739 w 1232"/>
              <a:gd name="T7" fmla="*/ 124922170 h 1420"/>
              <a:gd name="T8" fmla="*/ 79744472 w 1232"/>
              <a:gd name="T9" fmla="*/ 177275490 h 1420"/>
              <a:gd name="T10" fmla="*/ 15380082 w 1232"/>
              <a:gd name="T11" fmla="*/ 120127565 h 1420"/>
              <a:gd name="T12" fmla="*/ 91893662 w 1232"/>
              <a:gd name="T13" fmla="*/ 156411990 h 1420"/>
              <a:gd name="T14" fmla="*/ 40970891 w 1232"/>
              <a:gd name="T15" fmla="*/ 76197473 h 1420"/>
              <a:gd name="T16" fmla="*/ 41875411 w 1232"/>
              <a:gd name="T17" fmla="*/ 76586254 h 1420"/>
              <a:gd name="T18" fmla="*/ 94607583 w 1232"/>
              <a:gd name="T19" fmla="*/ 151617025 h 1420"/>
              <a:gd name="T20" fmla="*/ 40970891 w 1232"/>
              <a:gd name="T21" fmla="*/ 76197473 h 1420"/>
              <a:gd name="T22" fmla="*/ 104171915 w 1232"/>
              <a:gd name="T23" fmla="*/ 18401580 h 1420"/>
              <a:gd name="T24" fmla="*/ 71731414 w 1232"/>
              <a:gd name="T25" fmla="*/ 29027540 h 1420"/>
              <a:gd name="T26" fmla="*/ 96029434 w 1232"/>
              <a:gd name="T27" fmla="*/ 43282123 h 1420"/>
              <a:gd name="T28" fmla="*/ 128857844 w 1232"/>
              <a:gd name="T29" fmla="*/ 32915350 h 1420"/>
              <a:gd name="T30" fmla="*/ 96029434 w 1232"/>
              <a:gd name="T31" fmla="*/ 43282123 h 1420"/>
              <a:gd name="T32" fmla="*/ 81036901 w 1232"/>
              <a:gd name="T33" fmla="*/ 69070182 h 1420"/>
              <a:gd name="T34" fmla="*/ 113218917 w 1232"/>
              <a:gd name="T35" fmla="*/ 59739798 h 1420"/>
              <a:gd name="T36" fmla="*/ 105981316 w 1232"/>
              <a:gd name="T37" fmla="*/ 83324765 h 1420"/>
              <a:gd name="T38" fmla="*/ 136870902 w 1232"/>
              <a:gd name="T39" fmla="*/ 73605600 h 1420"/>
              <a:gd name="T40" fmla="*/ 105981316 w 1232"/>
              <a:gd name="T41" fmla="*/ 83324765 h 1420"/>
              <a:gd name="T42" fmla="*/ 78193558 w 1232"/>
              <a:gd name="T43" fmla="*/ 73735194 h 1420"/>
              <a:gd name="T44" fmla="*/ 76125672 w 1232"/>
              <a:gd name="T45" fmla="*/ 77363456 h 1420"/>
              <a:gd name="T46" fmla="*/ 88533347 w 1232"/>
              <a:gd name="T47" fmla="*/ 45226028 h 1420"/>
              <a:gd name="T48" fmla="*/ 56738881 w 1232"/>
              <a:gd name="T49" fmla="*/ 54815599 h 1420"/>
              <a:gd name="T50" fmla="*/ 54024601 w 1232"/>
              <a:gd name="T51" fmla="*/ 59480611 h 1420"/>
              <a:gd name="T52" fmla="*/ 70438626 w 1232"/>
              <a:gd name="T53" fmla="*/ 76327067 h 1420"/>
              <a:gd name="T54" fmla="*/ 54024601 w 1232"/>
              <a:gd name="T55" fmla="*/ 59480611 h 1420"/>
              <a:gd name="T56" fmla="*/ 109341630 w 1232"/>
              <a:gd name="T57" fmla="*/ 15032145 h 1420"/>
              <a:gd name="T58" fmla="*/ 109341630 w 1232"/>
              <a:gd name="T59" fmla="*/ 15032145 h 1420"/>
              <a:gd name="T60" fmla="*/ 109341630 w 1232"/>
              <a:gd name="T61" fmla="*/ 15032145 h 1420"/>
              <a:gd name="T62" fmla="*/ 85043610 w 1232"/>
              <a:gd name="T63" fmla="*/ 777562 h 1420"/>
              <a:gd name="T64" fmla="*/ 41099954 w 1232"/>
              <a:gd name="T65" fmla="*/ 70495352 h 1420"/>
              <a:gd name="T66" fmla="*/ 40195433 w 1232"/>
              <a:gd name="T67" fmla="*/ 70365759 h 1420"/>
              <a:gd name="T68" fmla="*/ 9176424 w 1232"/>
              <a:gd name="T69" fmla="*/ 119738784 h 1420"/>
              <a:gd name="T70" fmla="*/ 9176424 w 1232"/>
              <a:gd name="T71" fmla="*/ 119738784 h 1420"/>
              <a:gd name="T72" fmla="*/ 775457 w 1232"/>
              <a:gd name="T73" fmla="*/ 134252554 h 1420"/>
              <a:gd name="T74" fmla="*/ 1809400 w 1232"/>
              <a:gd name="T75" fmla="*/ 138010410 h 1420"/>
              <a:gd name="T76" fmla="*/ 79356564 w 1232"/>
              <a:gd name="T77" fmla="*/ 183366032 h 1420"/>
              <a:gd name="T78" fmla="*/ 80778415 w 1232"/>
              <a:gd name="T79" fmla="*/ 183884407 h 1420"/>
              <a:gd name="T80" fmla="*/ 81424810 w 1232"/>
              <a:gd name="T81" fmla="*/ 183625219 h 1420"/>
              <a:gd name="T82" fmla="*/ 98097320 w 1232"/>
              <a:gd name="T83" fmla="*/ 156800771 h 1420"/>
              <a:gd name="T84" fmla="*/ 135319988 w 1232"/>
              <a:gd name="T85" fmla="*/ 92784382 h 1420"/>
              <a:gd name="T86" fmla="*/ 135449410 w 1232"/>
              <a:gd name="T87" fmla="*/ 90322463 h 1420"/>
              <a:gd name="T88" fmla="*/ 134156982 w 1232"/>
              <a:gd name="T89" fmla="*/ 89026526 h 1420"/>
              <a:gd name="T90" fmla="*/ 142945497 w 1232"/>
              <a:gd name="T91" fmla="*/ 73864788 h 1420"/>
              <a:gd name="T92" fmla="*/ 142945497 w 1232"/>
              <a:gd name="T93" fmla="*/ 73864788 h 1420"/>
              <a:gd name="T94" fmla="*/ 158584065 w 1232"/>
              <a:gd name="T95" fmla="*/ 47169933 h 1420"/>
              <a:gd name="T96" fmla="*/ 158971973 w 1232"/>
              <a:gd name="T97" fmla="*/ 44966841 h 1420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1232" h="1420">
                <a:moveTo>
                  <a:pt x="1081" y="530"/>
                </a:moveTo>
                <a:lnTo>
                  <a:pt x="935" y="445"/>
                </a:lnTo>
                <a:lnTo>
                  <a:pt x="1034" y="275"/>
                </a:lnTo>
                <a:lnTo>
                  <a:pt x="1180" y="360"/>
                </a:lnTo>
                <a:lnTo>
                  <a:pt x="1081" y="530"/>
                </a:lnTo>
                <a:close/>
                <a:moveTo>
                  <a:pt x="617" y="1368"/>
                </a:moveTo>
                <a:lnTo>
                  <a:pt x="53" y="1038"/>
                </a:lnTo>
                <a:lnTo>
                  <a:pt x="97" y="964"/>
                </a:lnTo>
                <a:lnTo>
                  <a:pt x="661" y="1293"/>
                </a:lnTo>
                <a:lnTo>
                  <a:pt x="617" y="1368"/>
                </a:lnTo>
                <a:close/>
                <a:moveTo>
                  <a:pt x="683" y="1256"/>
                </a:moveTo>
                <a:lnTo>
                  <a:pt x="119" y="927"/>
                </a:lnTo>
                <a:lnTo>
                  <a:pt x="147" y="878"/>
                </a:lnTo>
                <a:lnTo>
                  <a:pt x="711" y="1207"/>
                </a:lnTo>
                <a:lnTo>
                  <a:pt x="683" y="1256"/>
                </a:lnTo>
                <a:close/>
                <a:moveTo>
                  <a:pt x="317" y="588"/>
                </a:moveTo>
                <a:lnTo>
                  <a:pt x="317" y="588"/>
                </a:lnTo>
                <a:cubicBezTo>
                  <a:pt x="319" y="589"/>
                  <a:pt x="321" y="590"/>
                  <a:pt x="324" y="591"/>
                </a:cubicBezTo>
                <a:lnTo>
                  <a:pt x="994" y="722"/>
                </a:lnTo>
                <a:lnTo>
                  <a:pt x="732" y="1170"/>
                </a:lnTo>
                <a:lnTo>
                  <a:pt x="168" y="841"/>
                </a:lnTo>
                <a:lnTo>
                  <a:pt x="317" y="588"/>
                </a:lnTo>
                <a:close/>
                <a:moveTo>
                  <a:pt x="654" y="54"/>
                </a:moveTo>
                <a:lnTo>
                  <a:pt x="806" y="142"/>
                </a:lnTo>
                <a:lnTo>
                  <a:pt x="706" y="312"/>
                </a:lnTo>
                <a:lnTo>
                  <a:pt x="555" y="224"/>
                </a:lnTo>
                <a:lnTo>
                  <a:pt x="654" y="54"/>
                </a:lnTo>
                <a:close/>
                <a:moveTo>
                  <a:pt x="743" y="334"/>
                </a:moveTo>
                <a:lnTo>
                  <a:pt x="843" y="163"/>
                </a:lnTo>
                <a:lnTo>
                  <a:pt x="997" y="254"/>
                </a:lnTo>
                <a:lnTo>
                  <a:pt x="898" y="424"/>
                </a:lnTo>
                <a:lnTo>
                  <a:pt x="743" y="334"/>
                </a:lnTo>
                <a:close/>
                <a:moveTo>
                  <a:pt x="782" y="623"/>
                </a:moveTo>
                <a:lnTo>
                  <a:pt x="627" y="533"/>
                </a:lnTo>
                <a:lnTo>
                  <a:pt x="722" y="371"/>
                </a:lnTo>
                <a:lnTo>
                  <a:pt x="876" y="461"/>
                </a:lnTo>
                <a:lnTo>
                  <a:pt x="782" y="623"/>
                </a:lnTo>
                <a:close/>
                <a:moveTo>
                  <a:pt x="820" y="643"/>
                </a:moveTo>
                <a:lnTo>
                  <a:pt x="913" y="482"/>
                </a:lnTo>
                <a:lnTo>
                  <a:pt x="1059" y="568"/>
                </a:lnTo>
                <a:lnTo>
                  <a:pt x="995" y="677"/>
                </a:lnTo>
                <a:lnTo>
                  <a:pt x="820" y="643"/>
                </a:lnTo>
                <a:close/>
                <a:moveTo>
                  <a:pt x="589" y="597"/>
                </a:moveTo>
                <a:lnTo>
                  <a:pt x="605" y="569"/>
                </a:lnTo>
                <a:lnTo>
                  <a:pt x="686" y="616"/>
                </a:lnTo>
                <a:lnTo>
                  <a:pt x="589" y="597"/>
                </a:lnTo>
                <a:close/>
                <a:moveTo>
                  <a:pt x="533" y="261"/>
                </a:moveTo>
                <a:lnTo>
                  <a:pt x="685" y="349"/>
                </a:lnTo>
                <a:lnTo>
                  <a:pt x="590" y="511"/>
                </a:lnTo>
                <a:lnTo>
                  <a:pt x="439" y="423"/>
                </a:lnTo>
                <a:lnTo>
                  <a:pt x="533" y="261"/>
                </a:lnTo>
                <a:close/>
                <a:moveTo>
                  <a:pt x="418" y="459"/>
                </a:moveTo>
                <a:lnTo>
                  <a:pt x="568" y="548"/>
                </a:lnTo>
                <a:lnTo>
                  <a:pt x="545" y="589"/>
                </a:lnTo>
                <a:lnTo>
                  <a:pt x="363" y="553"/>
                </a:lnTo>
                <a:lnTo>
                  <a:pt x="418" y="459"/>
                </a:lnTo>
                <a:close/>
                <a:moveTo>
                  <a:pt x="1220" y="334"/>
                </a:moveTo>
                <a:lnTo>
                  <a:pt x="846" y="116"/>
                </a:lnTo>
                <a:lnTo>
                  <a:pt x="658" y="6"/>
                </a:lnTo>
                <a:cubicBezTo>
                  <a:pt x="647" y="0"/>
                  <a:pt x="634" y="4"/>
                  <a:pt x="628" y="14"/>
                </a:cubicBezTo>
                <a:lnTo>
                  <a:pt x="318" y="544"/>
                </a:lnTo>
                <a:lnTo>
                  <a:pt x="311" y="543"/>
                </a:lnTo>
                <a:cubicBezTo>
                  <a:pt x="301" y="540"/>
                  <a:pt x="292" y="545"/>
                  <a:pt x="288" y="553"/>
                </a:cubicBezTo>
                <a:lnTo>
                  <a:pt x="71" y="924"/>
                </a:lnTo>
                <a:lnTo>
                  <a:pt x="6" y="1036"/>
                </a:lnTo>
                <a:cubicBezTo>
                  <a:pt x="0" y="1046"/>
                  <a:pt x="4" y="1058"/>
                  <a:pt x="14" y="1065"/>
                </a:cubicBezTo>
                <a:lnTo>
                  <a:pt x="614" y="1415"/>
                </a:lnTo>
                <a:cubicBezTo>
                  <a:pt x="618" y="1417"/>
                  <a:pt x="621" y="1419"/>
                  <a:pt x="625" y="1419"/>
                </a:cubicBezTo>
                <a:cubicBezTo>
                  <a:pt x="626" y="1419"/>
                  <a:pt x="628" y="1418"/>
                  <a:pt x="630" y="1417"/>
                </a:cubicBezTo>
                <a:cubicBezTo>
                  <a:pt x="636" y="1416"/>
                  <a:pt x="641" y="1413"/>
                  <a:pt x="644" y="1408"/>
                </a:cubicBezTo>
                <a:lnTo>
                  <a:pt x="759" y="1210"/>
                </a:lnTo>
                <a:lnTo>
                  <a:pt x="1047" y="716"/>
                </a:lnTo>
                <a:cubicBezTo>
                  <a:pt x="1051" y="710"/>
                  <a:pt x="1051" y="702"/>
                  <a:pt x="1048" y="697"/>
                </a:cubicBezTo>
                <a:cubicBezTo>
                  <a:pt x="1047" y="692"/>
                  <a:pt x="1042" y="689"/>
                  <a:pt x="1038" y="687"/>
                </a:cubicBezTo>
                <a:lnTo>
                  <a:pt x="1106" y="570"/>
                </a:lnTo>
                <a:lnTo>
                  <a:pt x="1227" y="364"/>
                </a:lnTo>
                <a:cubicBezTo>
                  <a:pt x="1230" y="358"/>
                  <a:pt x="1231" y="352"/>
                  <a:pt x="1230" y="347"/>
                </a:cubicBezTo>
                <a:cubicBezTo>
                  <a:pt x="1228" y="342"/>
                  <a:pt x="1224" y="337"/>
                  <a:pt x="1220" y="334"/>
                </a:cubicBezTo>
                <a:close/>
              </a:path>
            </a:pathLst>
          </a:custGeom>
          <a:solidFill>
            <a:schemeClr val="accent4"/>
          </a:solidFill>
          <a:ln>
            <a:solidFill>
              <a:schemeClr val="accent4"/>
            </a:solidFill>
          </a:ln>
          <a:effectLst/>
        </p:spPr>
        <p:txBody>
          <a:bodyPr wrap="none" anchor="ctr"/>
          <a:lstStyle/>
          <a:p>
            <a:endParaRPr lang="en-US">
              <a:latin typeface="Raleway Light" panose="020B0403030101060003" pitchFamily="34" charset="77"/>
            </a:endParaRPr>
          </a:p>
        </p:txBody>
      </p:sp>
      <p:sp>
        <p:nvSpPr>
          <p:cNvPr id="91" name="Freeform 417">
            <a:extLst>
              <a:ext uri="{FF2B5EF4-FFF2-40B4-BE49-F238E27FC236}">
                <a16:creationId xmlns:a16="http://schemas.microsoft.com/office/drawing/2014/main" id="{C15F1A1C-3659-404A-9C06-6CB15F1F3B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37003" y="1671160"/>
            <a:ext cx="342124" cy="373929"/>
          </a:xfrm>
          <a:custGeom>
            <a:avLst/>
            <a:gdLst>
              <a:gd name="T0" fmla="*/ 67166 w 264752"/>
              <a:gd name="T1" fmla="*/ 141947 h 340265"/>
              <a:gd name="T2" fmla="*/ 77863 w 264752"/>
              <a:gd name="T3" fmla="*/ 142664 h 340265"/>
              <a:gd name="T4" fmla="*/ 77506 w 264752"/>
              <a:gd name="T5" fmla="*/ 153413 h 340265"/>
              <a:gd name="T6" fmla="*/ 58252 w 264752"/>
              <a:gd name="T7" fmla="*/ 203215 h 340265"/>
              <a:gd name="T8" fmla="*/ 50765 w 264752"/>
              <a:gd name="T9" fmla="*/ 210739 h 340265"/>
              <a:gd name="T10" fmla="*/ 50408 w 264752"/>
              <a:gd name="T11" fmla="*/ 210739 h 340265"/>
              <a:gd name="T12" fmla="*/ 42920 w 264752"/>
              <a:gd name="T13" fmla="*/ 202857 h 340265"/>
              <a:gd name="T14" fmla="*/ 67166 w 264752"/>
              <a:gd name="T15" fmla="*/ 141947 h 340265"/>
              <a:gd name="T16" fmla="*/ 77085 w 264752"/>
              <a:gd name="T17" fmla="*/ 121246 h 340265"/>
              <a:gd name="T18" fmla="*/ 15489 w 264752"/>
              <a:gd name="T19" fmla="*/ 203501 h 340265"/>
              <a:gd name="T20" fmla="*/ 107342 w 264752"/>
              <a:gd name="T21" fmla="*/ 325799 h 340265"/>
              <a:gd name="T22" fmla="*/ 129674 w 264752"/>
              <a:gd name="T23" fmla="*/ 321470 h 340265"/>
              <a:gd name="T24" fmla="*/ 132556 w 264752"/>
              <a:gd name="T25" fmla="*/ 320749 h 340265"/>
              <a:gd name="T26" fmla="*/ 135438 w 264752"/>
              <a:gd name="T27" fmla="*/ 321470 h 340265"/>
              <a:gd name="T28" fmla="*/ 157770 w 264752"/>
              <a:gd name="T29" fmla="*/ 325799 h 340265"/>
              <a:gd name="T30" fmla="*/ 249623 w 264752"/>
              <a:gd name="T31" fmla="*/ 203501 h 340265"/>
              <a:gd name="T32" fmla="*/ 188028 w 264752"/>
              <a:gd name="T33" fmla="*/ 121246 h 340265"/>
              <a:gd name="T34" fmla="*/ 161733 w 264752"/>
              <a:gd name="T35" fmla="*/ 127740 h 340265"/>
              <a:gd name="T36" fmla="*/ 132556 w 264752"/>
              <a:gd name="T37" fmla="*/ 135316 h 340265"/>
              <a:gd name="T38" fmla="*/ 103019 w 264752"/>
              <a:gd name="T39" fmla="*/ 127740 h 340265"/>
              <a:gd name="T40" fmla="*/ 77085 w 264752"/>
              <a:gd name="T41" fmla="*/ 121246 h 340265"/>
              <a:gd name="T42" fmla="*/ 201716 w 264752"/>
              <a:gd name="T43" fmla="*/ 15904 h 340265"/>
              <a:gd name="T44" fmla="*/ 158131 w 264752"/>
              <a:gd name="T45" fmla="*/ 41879 h 340265"/>
              <a:gd name="T46" fmla="*/ 136879 w 264752"/>
              <a:gd name="T47" fmla="*/ 87695 h 340265"/>
              <a:gd name="T48" fmla="*/ 201716 w 264752"/>
              <a:gd name="T49" fmla="*/ 15904 h 340265"/>
              <a:gd name="T50" fmla="*/ 209641 w 264752"/>
              <a:gd name="T51" fmla="*/ 30 h 340265"/>
              <a:gd name="T52" fmla="*/ 210361 w 264752"/>
              <a:gd name="T53" fmla="*/ 30 h 340265"/>
              <a:gd name="T54" fmla="*/ 211082 w 264752"/>
              <a:gd name="T55" fmla="*/ 391 h 340265"/>
              <a:gd name="T56" fmla="*/ 212882 w 264752"/>
              <a:gd name="T57" fmla="*/ 751 h 340265"/>
              <a:gd name="T58" fmla="*/ 214323 w 264752"/>
              <a:gd name="T59" fmla="*/ 1834 h 340265"/>
              <a:gd name="T60" fmla="*/ 215044 w 264752"/>
              <a:gd name="T61" fmla="*/ 2195 h 340265"/>
              <a:gd name="T62" fmla="*/ 216484 w 264752"/>
              <a:gd name="T63" fmla="*/ 3998 h 340265"/>
              <a:gd name="T64" fmla="*/ 216844 w 264752"/>
              <a:gd name="T65" fmla="*/ 4720 h 340265"/>
              <a:gd name="T66" fmla="*/ 217565 w 264752"/>
              <a:gd name="T67" fmla="*/ 6524 h 340265"/>
              <a:gd name="T68" fmla="*/ 217565 w 264752"/>
              <a:gd name="T69" fmla="*/ 7606 h 340265"/>
              <a:gd name="T70" fmla="*/ 217565 w 264752"/>
              <a:gd name="T71" fmla="*/ 8328 h 340265"/>
              <a:gd name="T72" fmla="*/ 133277 w 264752"/>
              <a:gd name="T73" fmla="*/ 104291 h 340265"/>
              <a:gd name="T74" fmla="*/ 137959 w 264752"/>
              <a:gd name="T75" fmla="*/ 119443 h 340265"/>
              <a:gd name="T76" fmla="*/ 155249 w 264752"/>
              <a:gd name="T77" fmla="*/ 114031 h 340265"/>
              <a:gd name="T78" fmla="*/ 188028 w 264752"/>
              <a:gd name="T79" fmla="*/ 106095 h 340265"/>
              <a:gd name="T80" fmla="*/ 265112 w 264752"/>
              <a:gd name="T81" fmla="*/ 203501 h 340265"/>
              <a:gd name="T82" fmla="*/ 157770 w 264752"/>
              <a:gd name="T83" fmla="*/ 341313 h 340265"/>
              <a:gd name="T84" fmla="*/ 132556 w 264752"/>
              <a:gd name="T85" fmla="*/ 336984 h 340265"/>
              <a:gd name="T86" fmla="*/ 107342 w 264752"/>
              <a:gd name="T87" fmla="*/ 341313 h 340265"/>
              <a:gd name="T88" fmla="*/ 0 w 264752"/>
              <a:gd name="T89" fmla="*/ 203501 h 340265"/>
              <a:gd name="T90" fmla="*/ 77085 w 264752"/>
              <a:gd name="T91" fmla="*/ 106095 h 340265"/>
              <a:gd name="T92" fmla="*/ 109863 w 264752"/>
              <a:gd name="T93" fmla="*/ 114031 h 340265"/>
              <a:gd name="T94" fmla="*/ 121750 w 264752"/>
              <a:gd name="T95" fmla="*/ 118722 h 340265"/>
              <a:gd name="T96" fmla="*/ 100138 w 264752"/>
              <a:gd name="T97" fmla="*/ 49455 h 340265"/>
              <a:gd name="T98" fmla="*/ 105181 w 264752"/>
              <a:gd name="T99" fmla="*/ 39714 h 340265"/>
              <a:gd name="T100" fmla="*/ 114906 w 264752"/>
              <a:gd name="T101" fmla="*/ 44764 h 340265"/>
              <a:gd name="T102" fmla="*/ 123551 w 264752"/>
              <a:gd name="T103" fmla="*/ 72544 h 340265"/>
              <a:gd name="T104" fmla="*/ 146604 w 264752"/>
              <a:gd name="T105" fmla="*/ 31416 h 340265"/>
              <a:gd name="T106" fmla="*/ 209641 w 264752"/>
              <a:gd name="T107" fmla="*/ 30 h 340265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264752" h="340265">
                <a:moveTo>
                  <a:pt x="67075" y="141511"/>
                </a:moveTo>
                <a:cubicBezTo>
                  <a:pt x="69924" y="139011"/>
                  <a:pt x="74553" y="139011"/>
                  <a:pt x="77757" y="142226"/>
                </a:cubicBezTo>
                <a:cubicBezTo>
                  <a:pt x="80606" y="145083"/>
                  <a:pt x="80606" y="150084"/>
                  <a:pt x="77401" y="152942"/>
                </a:cubicBezTo>
                <a:cubicBezTo>
                  <a:pt x="66363" y="163300"/>
                  <a:pt x="59242" y="182231"/>
                  <a:pt x="58173" y="202591"/>
                </a:cubicBezTo>
                <a:cubicBezTo>
                  <a:pt x="58173" y="206877"/>
                  <a:pt x="54613" y="210092"/>
                  <a:pt x="50696" y="210092"/>
                </a:cubicBezTo>
                <a:lnTo>
                  <a:pt x="50340" y="210092"/>
                </a:lnTo>
                <a:cubicBezTo>
                  <a:pt x="46067" y="209735"/>
                  <a:pt x="42862" y="206163"/>
                  <a:pt x="42862" y="202234"/>
                </a:cubicBezTo>
                <a:cubicBezTo>
                  <a:pt x="43930" y="177588"/>
                  <a:pt x="52832" y="155085"/>
                  <a:pt x="67075" y="141511"/>
                </a:cubicBezTo>
                <a:close/>
                <a:moveTo>
                  <a:pt x="76980" y="120874"/>
                </a:moveTo>
                <a:cubicBezTo>
                  <a:pt x="38849" y="120874"/>
                  <a:pt x="15468" y="152524"/>
                  <a:pt x="15468" y="202876"/>
                </a:cubicBezTo>
                <a:cubicBezTo>
                  <a:pt x="15468" y="255386"/>
                  <a:pt x="67627" y="324799"/>
                  <a:pt x="107196" y="324799"/>
                </a:cubicBezTo>
                <a:cubicBezTo>
                  <a:pt x="114750" y="324799"/>
                  <a:pt x="122304" y="323361"/>
                  <a:pt x="129498" y="320483"/>
                </a:cubicBezTo>
                <a:cubicBezTo>
                  <a:pt x="130578" y="320124"/>
                  <a:pt x="131297" y="319764"/>
                  <a:pt x="132376" y="319764"/>
                </a:cubicBezTo>
                <a:cubicBezTo>
                  <a:pt x="133096" y="319764"/>
                  <a:pt x="134175" y="320124"/>
                  <a:pt x="135254" y="320483"/>
                </a:cubicBezTo>
                <a:cubicBezTo>
                  <a:pt x="142448" y="323361"/>
                  <a:pt x="150002" y="324799"/>
                  <a:pt x="157556" y="324799"/>
                </a:cubicBezTo>
                <a:cubicBezTo>
                  <a:pt x="197125" y="324799"/>
                  <a:pt x="249284" y="255386"/>
                  <a:pt x="249284" y="202876"/>
                </a:cubicBezTo>
                <a:cubicBezTo>
                  <a:pt x="249284" y="151086"/>
                  <a:pt x="226982" y="120874"/>
                  <a:pt x="187773" y="120874"/>
                </a:cubicBezTo>
                <a:cubicBezTo>
                  <a:pt x="175542" y="120874"/>
                  <a:pt x="169067" y="124111"/>
                  <a:pt x="161513" y="127348"/>
                </a:cubicBezTo>
                <a:cubicBezTo>
                  <a:pt x="154319" y="130945"/>
                  <a:pt x="145686" y="134901"/>
                  <a:pt x="132376" y="134901"/>
                </a:cubicBezTo>
                <a:cubicBezTo>
                  <a:pt x="119067" y="134901"/>
                  <a:pt x="110793" y="130945"/>
                  <a:pt x="102879" y="127348"/>
                </a:cubicBezTo>
                <a:cubicBezTo>
                  <a:pt x="96045" y="124111"/>
                  <a:pt x="89210" y="120874"/>
                  <a:pt x="76980" y="120874"/>
                </a:cubicBezTo>
                <a:close/>
                <a:moveTo>
                  <a:pt x="201442" y="15855"/>
                </a:moveTo>
                <a:cubicBezTo>
                  <a:pt x="187053" y="18373"/>
                  <a:pt x="170506" y="27724"/>
                  <a:pt x="157916" y="41750"/>
                </a:cubicBezTo>
                <a:cubicBezTo>
                  <a:pt x="144966" y="56136"/>
                  <a:pt x="137053" y="72681"/>
                  <a:pt x="136693" y="87426"/>
                </a:cubicBezTo>
                <a:cubicBezTo>
                  <a:pt x="162952" y="79874"/>
                  <a:pt x="196046" y="43189"/>
                  <a:pt x="201442" y="15855"/>
                </a:cubicBezTo>
                <a:close/>
                <a:moveTo>
                  <a:pt x="209356" y="30"/>
                </a:moveTo>
                <a:cubicBezTo>
                  <a:pt x="209716" y="30"/>
                  <a:pt x="209716" y="30"/>
                  <a:pt x="210075" y="30"/>
                </a:cubicBezTo>
                <a:cubicBezTo>
                  <a:pt x="210435" y="30"/>
                  <a:pt x="210795" y="390"/>
                  <a:pt x="210795" y="390"/>
                </a:cubicBezTo>
                <a:cubicBezTo>
                  <a:pt x="211514" y="390"/>
                  <a:pt x="211874" y="390"/>
                  <a:pt x="212593" y="749"/>
                </a:cubicBezTo>
                <a:cubicBezTo>
                  <a:pt x="212953" y="1109"/>
                  <a:pt x="213672" y="1469"/>
                  <a:pt x="214032" y="1828"/>
                </a:cubicBezTo>
                <a:cubicBezTo>
                  <a:pt x="214392" y="2188"/>
                  <a:pt x="214392" y="2188"/>
                  <a:pt x="214752" y="2188"/>
                </a:cubicBezTo>
                <a:cubicBezTo>
                  <a:pt x="215471" y="2907"/>
                  <a:pt x="215831" y="3627"/>
                  <a:pt x="216190" y="3986"/>
                </a:cubicBezTo>
                <a:cubicBezTo>
                  <a:pt x="216190" y="4346"/>
                  <a:pt x="216550" y="4706"/>
                  <a:pt x="216550" y="4706"/>
                </a:cubicBezTo>
                <a:cubicBezTo>
                  <a:pt x="216910" y="5425"/>
                  <a:pt x="216910" y="6144"/>
                  <a:pt x="217270" y="6504"/>
                </a:cubicBezTo>
                <a:cubicBezTo>
                  <a:pt x="217270" y="6864"/>
                  <a:pt x="217270" y="7223"/>
                  <a:pt x="217270" y="7583"/>
                </a:cubicBezTo>
                <a:cubicBezTo>
                  <a:pt x="217270" y="7583"/>
                  <a:pt x="217270" y="7943"/>
                  <a:pt x="217270" y="8302"/>
                </a:cubicBezTo>
                <a:cubicBezTo>
                  <a:pt x="217989" y="45706"/>
                  <a:pt x="170866" y="98576"/>
                  <a:pt x="133096" y="103971"/>
                </a:cubicBezTo>
                <a:lnTo>
                  <a:pt x="137772" y="119076"/>
                </a:lnTo>
                <a:cubicBezTo>
                  <a:pt x="144607" y="118357"/>
                  <a:pt x="149643" y="116199"/>
                  <a:pt x="155038" y="113681"/>
                </a:cubicBezTo>
                <a:cubicBezTo>
                  <a:pt x="163312" y="110085"/>
                  <a:pt x="172305" y="105769"/>
                  <a:pt x="187773" y="105769"/>
                </a:cubicBezTo>
                <a:cubicBezTo>
                  <a:pt x="235255" y="105769"/>
                  <a:pt x="264752" y="142814"/>
                  <a:pt x="264752" y="202876"/>
                </a:cubicBezTo>
                <a:cubicBezTo>
                  <a:pt x="264752" y="259702"/>
                  <a:pt x="209356" y="340265"/>
                  <a:pt x="157556" y="340265"/>
                </a:cubicBezTo>
                <a:cubicBezTo>
                  <a:pt x="148923" y="340265"/>
                  <a:pt x="140290" y="338826"/>
                  <a:pt x="132376" y="335949"/>
                </a:cubicBezTo>
                <a:cubicBezTo>
                  <a:pt x="124462" y="338826"/>
                  <a:pt x="115829" y="340265"/>
                  <a:pt x="107196" y="340265"/>
                </a:cubicBezTo>
                <a:cubicBezTo>
                  <a:pt x="55397" y="340265"/>
                  <a:pt x="0" y="259702"/>
                  <a:pt x="0" y="202876"/>
                </a:cubicBezTo>
                <a:cubicBezTo>
                  <a:pt x="0" y="143893"/>
                  <a:pt x="30216" y="105769"/>
                  <a:pt x="76980" y="105769"/>
                </a:cubicBezTo>
                <a:cubicBezTo>
                  <a:pt x="92448" y="105769"/>
                  <a:pt x="101440" y="110085"/>
                  <a:pt x="109714" y="113681"/>
                </a:cubicBezTo>
                <a:cubicBezTo>
                  <a:pt x="113671" y="115480"/>
                  <a:pt x="117268" y="116918"/>
                  <a:pt x="121585" y="118357"/>
                </a:cubicBezTo>
                <a:lnTo>
                  <a:pt x="100002" y="49303"/>
                </a:lnTo>
                <a:cubicBezTo>
                  <a:pt x="98922" y="45347"/>
                  <a:pt x="101081" y="41031"/>
                  <a:pt x="105038" y="39592"/>
                </a:cubicBezTo>
                <a:cubicBezTo>
                  <a:pt x="108995" y="38513"/>
                  <a:pt x="113671" y="40671"/>
                  <a:pt x="114750" y="44627"/>
                </a:cubicBezTo>
                <a:lnTo>
                  <a:pt x="123383" y="72321"/>
                </a:lnTo>
                <a:cubicBezTo>
                  <a:pt x="126980" y="58294"/>
                  <a:pt x="134894" y="43908"/>
                  <a:pt x="146405" y="31320"/>
                </a:cubicBezTo>
                <a:cubicBezTo>
                  <a:pt x="165111" y="11180"/>
                  <a:pt x="188492" y="-689"/>
                  <a:pt x="209356" y="30"/>
                </a:cubicBezTo>
                <a:close/>
              </a:path>
            </a:pathLst>
          </a:custGeom>
          <a:solidFill>
            <a:schemeClr val="accent4"/>
          </a:solidFill>
          <a:ln>
            <a:solidFill>
              <a:schemeClr val="accent4"/>
            </a:solidFill>
          </a:ln>
          <a:effectLst/>
        </p:spPr>
        <p:txBody>
          <a:bodyPr anchor="ctr"/>
          <a:lstStyle/>
          <a:p>
            <a:endParaRPr lang="en-US">
              <a:latin typeface="Raleway Light" panose="020B0403030101060003" pitchFamily="34" charset="77"/>
            </a:endParaRPr>
          </a:p>
        </p:txBody>
      </p:sp>
      <p:sp>
        <p:nvSpPr>
          <p:cNvPr id="92" name="Freeform 314">
            <a:extLst>
              <a:ext uri="{FF2B5EF4-FFF2-40B4-BE49-F238E27FC236}">
                <a16:creationId xmlns:a16="http://schemas.microsoft.com/office/drawing/2014/main" id="{46B08221-E0E3-454B-A7BC-579D521EA5C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252030" y="1712927"/>
            <a:ext cx="347979" cy="332162"/>
          </a:xfrm>
          <a:custGeom>
            <a:avLst/>
            <a:gdLst/>
            <a:ahLst/>
            <a:cxnLst/>
            <a:rect l="0" t="0" r="r" b="b"/>
            <a:pathLst>
              <a:path w="558440" h="533040">
                <a:moveTo>
                  <a:pt x="457020" y="419100"/>
                </a:moveTo>
                <a:cubicBezTo>
                  <a:pt x="470711" y="419100"/>
                  <a:pt x="482240" y="430468"/>
                  <a:pt x="482240" y="443967"/>
                </a:cubicBezTo>
                <a:cubicBezTo>
                  <a:pt x="482240" y="458177"/>
                  <a:pt x="470711" y="469545"/>
                  <a:pt x="457020" y="469545"/>
                </a:cubicBezTo>
                <a:cubicBezTo>
                  <a:pt x="443329" y="469545"/>
                  <a:pt x="431800" y="458177"/>
                  <a:pt x="431800" y="443967"/>
                </a:cubicBezTo>
                <a:cubicBezTo>
                  <a:pt x="431800" y="430468"/>
                  <a:pt x="443329" y="419100"/>
                  <a:pt x="457020" y="419100"/>
                </a:cubicBezTo>
                <a:close/>
                <a:moveTo>
                  <a:pt x="266520" y="381000"/>
                </a:moveTo>
                <a:cubicBezTo>
                  <a:pt x="280210" y="381000"/>
                  <a:pt x="291739" y="392368"/>
                  <a:pt x="291739" y="405867"/>
                </a:cubicBezTo>
                <a:cubicBezTo>
                  <a:pt x="291739" y="420077"/>
                  <a:pt x="280210" y="431445"/>
                  <a:pt x="266520" y="431445"/>
                </a:cubicBezTo>
                <a:cubicBezTo>
                  <a:pt x="252829" y="431445"/>
                  <a:pt x="241300" y="420077"/>
                  <a:pt x="241300" y="405867"/>
                </a:cubicBezTo>
                <a:cubicBezTo>
                  <a:pt x="241300" y="392368"/>
                  <a:pt x="252829" y="381000"/>
                  <a:pt x="266520" y="381000"/>
                </a:cubicBezTo>
                <a:close/>
                <a:moveTo>
                  <a:pt x="139167" y="254000"/>
                </a:moveTo>
                <a:cubicBezTo>
                  <a:pt x="153377" y="254000"/>
                  <a:pt x="164745" y="265090"/>
                  <a:pt x="164745" y="279758"/>
                </a:cubicBezTo>
                <a:cubicBezTo>
                  <a:pt x="164745" y="293352"/>
                  <a:pt x="153377" y="304442"/>
                  <a:pt x="139167" y="304442"/>
                </a:cubicBezTo>
                <a:cubicBezTo>
                  <a:pt x="125668" y="304442"/>
                  <a:pt x="114300" y="293352"/>
                  <a:pt x="114300" y="279758"/>
                </a:cubicBezTo>
                <a:cubicBezTo>
                  <a:pt x="114300" y="265090"/>
                  <a:pt x="125668" y="254000"/>
                  <a:pt x="139167" y="254000"/>
                </a:cubicBezTo>
                <a:close/>
                <a:moveTo>
                  <a:pt x="342542" y="228600"/>
                </a:moveTo>
                <a:cubicBezTo>
                  <a:pt x="370804" y="228600"/>
                  <a:pt x="393342" y="251298"/>
                  <a:pt x="393342" y="279760"/>
                </a:cubicBezTo>
                <a:cubicBezTo>
                  <a:pt x="393342" y="307142"/>
                  <a:pt x="370804" y="329840"/>
                  <a:pt x="342542" y="329840"/>
                </a:cubicBezTo>
                <a:cubicBezTo>
                  <a:pt x="314638" y="329840"/>
                  <a:pt x="292100" y="307142"/>
                  <a:pt x="292100" y="279760"/>
                </a:cubicBezTo>
                <a:cubicBezTo>
                  <a:pt x="292100" y="251298"/>
                  <a:pt x="314638" y="228600"/>
                  <a:pt x="342542" y="228600"/>
                </a:cubicBezTo>
                <a:close/>
                <a:moveTo>
                  <a:pt x="25203" y="177440"/>
                </a:moveTo>
                <a:lnTo>
                  <a:pt x="25203" y="329686"/>
                </a:lnTo>
                <a:cubicBezTo>
                  <a:pt x="53287" y="329686"/>
                  <a:pt x="76331" y="352721"/>
                  <a:pt x="76331" y="380794"/>
                </a:cubicBezTo>
                <a:cubicBezTo>
                  <a:pt x="76331" y="408868"/>
                  <a:pt x="53287" y="431903"/>
                  <a:pt x="25203" y="431903"/>
                </a:cubicBezTo>
                <a:lnTo>
                  <a:pt x="25203" y="495249"/>
                </a:lnTo>
                <a:cubicBezTo>
                  <a:pt x="25203" y="502087"/>
                  <a:pt x="31324" y="508206"/>
                  <a:pt x="38165" y="508206"/>
                </a:cubicBezTo>
                <a:lnTo>
                  <a:pt x="115936" y="508206"/>
                </a:lnTo>
                <a:cubicBezTo>
                  <a:pt x="122057" y="485891"/>
                  <a:pt x="141860" y="470054"/>
                  <a:pt x="165263" y="470054"/>
                </a:cubicBezTo>
                <a:cubicBezTo>
                  <a:pt x="189027" y="470054"/>
                  <a:pt x="208830" y="485891"/>
                  <a:pt x="214230" y="508206"/>
                </a:cubicBezTo>
                <a:lnTo>
                  <a:pt x="520635" y="508206"/>
                </a:lnTo>
                <a:cubicBezTo>
                  <a:pt x="528196" y="508206"/>
                  <a:pt x="533597" y="502087"/>
                  <a:pt x="533597" y="495249"/>
                </a:cubicBezTo>
                <a:lnTo>
                  <a:pt x="533597" y="316009"/>
                </a:lnTo>
                <a:cubicBezTo>
                  <a:pt x="511273" y="309890"/>
                  <a:pt x="495431" y="290095"/>
                  <a:pt x="495431" y="266700"/>
                </a:cubicBezTo>
                <a:cubicBezTo>
                  <a:pt x="495431" y="242945"/>
                  <a:pt x="511273" y="223150"/>
                  <a:pt x="533597" y="217031"/>
                </a:cubicBezTo>
                <a:lnTo>
                  <a:pt x="533597" y="177440"/>
                </a:lnTo>
                <a:lnTo>
                  <a:pt x="281920" y="177440"/>
                </a:lnTo>
                <a:cubicBezTo>
                  <a:pt x="275079" y="185718"/>
                  <a:pt x="265358" y="190397"/>
                  <a:pt x="253836" y="190397"/>
                </a:cubicBezTo>
                <a:cubicBezTo>
                  <a:pt x="243035" y="190397"/>
                  <a:pt x="233313" y="185718"/>
                  <a:pt x="225392" y="177440"/>
                </a:cubicBezTo>
                <a:lnTo>
                  <a:pt x="25203" y="177440"/>
                </a:lnTo>
                <a:close/>
                <a:moveTo>
                  <a:pt x="266520" y="101600"/>
                </a:moveTo>
                <a:cubicBezTo>
                  <a:pt x="280210" y="101600"/>
                  <a:pt x="291739" y="107885"/>
                  <a:pt x="291739" y="114909"/>
                </a:cubicBezTo>
                <a:cubicBezTo>
                  <a:pt x="291739" y="121933"/>
                  <a:pt x="280210" y="128217"/>
                  <a:pt x="266520" y="128217"/>
                </a:cubicBezTo>
                <a:cubicBezTo>
                  <a:pt x="252829" y="128217"/>
                  <a:pt x="241300" y="121933"/>
                  <a:pt x="241300" y="114909"/>
                </a:cubicBezTo>
                <a:cubicBezTo>
                  <a:pt x="241300" y="107885"/>
                  <a:pt x="252829" y="101600"/>
                  <a:pt x="266520" y="101600"/>
                </a:cubicBezTo>
                <a:close/>
                <a:moveTo>
                  <a:pt x="393521" y="76200"/>
                </a:moveTo>
                <a:cubicBezTo>
                  <a:pt x="413913" y="76200"/>
                  <a:pt x="431442" y="84746"/>
                  <a:pt x="431442" y="95072"/>
                </a:cubicBezTo>
                <a:cubicBezTo>
                  <a:pt x="431442" y="105754"/>
                  <a:pt x="413913" y="113944"/>
                  <a:pt x="393521" y="113944"/>
                </a:cubicBezTo>
                <a:cubicBezTo>
                  <a:pt x="372414" y="113944"/>
                  <a:pt x="355600" y="105754"/>
                  <a:pt x="355600" y="95072"/>
                </a:cubicBezTo>
                <a:cubicBezTo>
                  <a:pt x="355600" y="84746"/>
                  <a:pt x="372414" y="76200"/>
                  <a:pt x="393521" y="76200"/>
                </a:cubicBezTo>
                <a:close/>
                <a:moveTo>
                  <a:pt x="371213" y="25194"/>
                </a:moveTo>
                <a:lnTo>
                  <a:pt x="74530" y="152246"/>
                </a:lnTo>
                <a:lnTo>
                  <a:pt x="232593" y="152246"/>
                </a:lnTo>
                <a:cubicBezTo>
                  <a:pt x="236914" y="152246"/>
                  <a:pt x="240874" y="154405"/>
                  <a:pt x="243035" y="158365"/>
                </a:cubicBezTo>
                <a:cubicBezTo>
                  <a:pt x="247715" y="166643"/>
                  <a:pt x="260677" y="166643"/>
                  <a:pt x="264278" y="158365"/>
                </a:cubicBezTo>
                <a:cubicBezTo>
                  <a:pt x="266798" y="154405"/>
                  <a:pt x="271119" y="152246"/>
                  <a:pt x="275799" y="152246"/>
                </a:cubicBezTo>
                <a:lnTo>
                  <a:pt x="532516" y="152246"/>
                </a:lnTo>
                <a:cubicBezTo>
                  <a:pt x="524955" y="82062"/>
                  <a:pt x="455825" y="26634"/>
                  <a:pt x="371213" y="25194"/>
                </a:cubicBezTo>
                <a:close/>
                <a:moveTo>
                  <a:pt x="367973" y="0"/>
                </a:moveTo>
                <a:cubicBezTo>
                  <a:pt x="473108" y="0"/>
                  <a:pt x="558440" y="73783"/>
                  <a:pt x="558440" y="165203"/>
                </a:cubicBezTo>
                <a:lnTo>
                  <a:pt x="558440" y="228549"/>
                </a:lnTo>
                <a:cubicBezTo>
                  <a:pt x="558440" y="235387"/>
                  <a:pt x="553399" y="241506"/>
                  <a:pt x="546558" y="241506"/>
                </a:cubicBezTo>
                <a:cubicBezTo>
                  <a:pt x="531796" y="241506"/>
                  <a:pt x="520635" y="252663"/>
                  <a:pt x="520635" y="266700"/>
                </a:cubicBezTo>
                <a:cubicBezTo>
                  <a:pt x="520635" y="280377"/>
                  <a:pt x="531796" y="291535"/>
                  <a:pt x="546558" y="291535"/>
                </a:cubicBezTo>
                <a:cubicBezTo>
                  <a:pt x="553399" y="291535"/>
                  <a:pt x="558440" y="297653"/>
                  <a:pt x="558440" y="304492"/>
                </a:cubicBezTo>
                <a:lnTo>
                  <a:pt x="558440" y="495249"/>
                </a:lnTo>
                <a:cubicBezTo>
                  <a:pt x="558440" y="516484"/>
                  <a:pt x="541878" y="533040"/>
                  <a:pt x="520635" y="533040"/>
                </a:cubicBezTo>
                <a:lnTo>
                  <a:pt x="203429" y="533040"/>
                </a:lnTo>
                <a:cubicBezTo>
                  <a:pt x="195868" y="533040"/>
                  <a:pt x="190467" y="528001"/>
                  <a:pt x="190467" y="520083"/>
                </a:cubicBezTo>
                <a:cubicBezTo>
                  <a:pt x="190467" y="506406"/>
                  <a:pt x="178945" y="495249"/>
                  <a:pt x="165263" y="495249"/>
                </a:cubicBezTo>
                <a:cubicBezTo>
                  <a:pt x="150861" y="495249"/>
                  <a:pt x="139340" y="506406"/>
                  <a:pt x="139340" y="520083"/>
                </a:cubicBezTo>
                <a:cubicBezTo>
                  <a:pt x="139340" y="528001"/>
                  <a:pt x="133939" y="533040"/>
                  <a:pt x="127098" y="533040"/>
                </a:cubicBezTo>
                <a:lnTo>
                  <a:pt x="38165" y="533040"/>
                </a:lnTo>
                <a:cubicBezTo>
                  <a:pt x="16922" y="533040"/>
                  <a:pt x="0" y="516484"/>
                  <a:pt x="0" y="495249"/>
                </a:cubicBezTo>
                <a:lnTo>
                  <a:pt x="0" y="416786"/>
                </a:lnTo>
                <a:cubicBezTo>
                  <a:pt x="0" y="412827"/>
                  <a:pt x="2160" y="408148"/>
                  <a:pt x="5401" y="405989"/>
                </a:cubicBezTo>
                <a:cubicBezTo>
                  <a:pt x="8281" y="403829"/>
                  <a:pt x="12962" y="402750"/>
                  <a:pt x="16922" y="404549"/>
                </a:cubicBezTo>
                <a:cubicBezTo>
                  <a:pt x="34925" y="411388"/>
                  <a:pt x="51127" y="397711"/>
                  <a:pt x="51127" y="380794"/>
                </a:cubicBezTo>
                <a:cubicBezTo>
                  <a:pt x="51127" y="363878"/>
                  <a:pt x="34925" y="350201"/>
                  <a:pt x="16922" y="357040"/>
                </a:cubicBezTo>
                <a:cubicBezTo>
                  <a:pt x="12962" y="358839"/>
                  <a:pt x="8281" y="358120"/>
                  <a:pt x="5401" y="355600"/>
                </a:cubicBezTo>
                <a:cubicBezTo>
                  <a:pt x="2160" y="353441"/>
                  <a:pt x="0" y="348762"/>
                  <a:pt x="0" y="345162"/>
                </a:cubicBezTo>
                <a:lnTo>
                  <a:pt x="0" y="165203"/>
                </a:lnTo>
                <a:cubicBezTo>
                  <a:pt x="0" y="159804"/>
                  <a:pt x="2880" y="155485"/>
                  <a:pt x="7561" y="152966"/>
                </a:cubicBezTo>
                <a:lnTo>
                  <a:pt x="363652" y="720"/>
                </a:lnTo>
                <a:cubicBezTo>
                  <a:pt x="365093" y="0"/>
                  <a:pt x="366533" y="0"/>
                  <a:pt x="367973" y="0"/>
                </a:cubicBezTo>
                <a:close/>
              </a:path>
            </a:pathLst>
          </a:custGeom>
          <a:solidFill>
            <a:schemeClr val="accent4"/>
          </a:solidFill>
          <a:ln>
            <a:solidFill>
              <a:schemeClr val="accent4"/>
            </a:solidFill>
          </a:ln>
          <a:effectLst/>
        </p:spPr>
        <p:txBody>
          <a:bodyPr anchor="ctr"/>
          <a:lstStyle/>
          <a:p>
            <a:endParaRPr lang="en-US">
              <a:latin typeface="Source Sans Pro Light" panose="020B0403030403020204" pitchFamily="34" charset="0"/>
            </a:endParaRPr>
          </a:p>
        </p:txBody>
      </p:sp>
      <p:sp>
        <p:nvSpPr>
          <p:cNvPr id="93" name="Freeform 400">
            <a:extLst>
              <a:ext uri="{FF2B5EF4-FFF2-40B4-BE49-F238E27FC236}">
                <a16:creationId xmlns:a16="http://schemas.microsoft.com/office/drawing/2014/main" id="{13CE9C07-4FDE-410F-ADF8-1558BD3A64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48569" y="1671160"/>
            <a:ext cx="409973" cy="373929"/>
          </a:xfrm>
          <a:custGeom>
            <a:avLst/>
            <a:gdLst/>
            <a:ahLst/>
            <a:cxnLst/>
            <a:rect l="0" t="0" r="r" b="b"/>
            <a:pathLst>
              <a:path w="430820" h="293128">
                <a:moveTo>
                  <a:pt x="20920" y="248804"/>
                </a:moveTo>
                <a:cubicBezTo>
                  <a:pt x="29916" y="261777"/>
                  <a:pt x="40351" y="269705"/>
                  <a:pt x="54384" y="274029"/>
                </a:cubicBezTo>
                <a:cubicBezTo>
                  <a:pt x="60861" y="275831"/>
                  <a:pt x="67698" y="277272"/>
                  <a:pt x="75974" y="277633"/>
                </a:cubicBezTo>
                <a:lnTo>
                  <a:pt x="355206" y="277633"/>
                </a:lnTo>
                <a:cubicBezTo>
                  <a:pt x="374277" y="276552"/>
                  <a:pt x="387950" y="271146"/>
                  <a:pt x="399105" y="261417"/>
                </a:cubicBezTo>
                <a:cubicBezTo>
                  <a:pt x="403063" y="257813"/>
                  <a:pt x="406662" y="253489"/>
                  <a:pt x="409540" y="248804"/>
                </a:cubicBezTo>
                <a:lnTo>
                  <a:pt x="381833" y="248804"/>
                </a:lnTo>
                <a:cubicBezTo>
                  <a:pt x="381833" y="248804"/>
                  <a:pt x="381833" y="248804"/>
                  <a:pt x="381473" y="248804"/>
                </a:cubicBezTo>
                <a:lnTo>
                  <a:pt x="49347" y="248804"/>
                </a:lnTo>
                <a:lnTo>
                  <a:pt x="20920" y="248804"/>
                </a:lnTo>
                <a:close/>
                <a:moveTo>
                  <a:pt x="196785" y="206175"/>
                </a:moveTo>
                <a:cubicBezTo>
                  <a:pt x="200815" y="206175"/>
                  <a:pt x="204112" y="209390"/>
                  <a:pt x="204112" y="213319"/>
                </a:cubicBezTo>
                <a:cubicBezTo>
                  <a:pt x="204112" y="216891"/>
                  <a:pt x="200815" y="220106"/>
                  <a:pt x="196785" y="220106"/>
                </a:cubicBezTo>
                <a:cubicBezTo>
                  <a:pt x="193121" y="220106"/>
                  <a:pt x="190190" y="216891"/>
                  <a:pt x="190190" y="213319"/>
                </a:cubicBezTo>
                <a:cubicBezTo>
                  <a:pt x="190190" y="209390"/>
                  <a:pt x="193121" y="206175"/>
                  <a:pt x="196785" y="206175"/>
                </a:cubicBezTo>
                <a:close/>
                <a:moveTo>
                  <a:pt x="262239" y="191888"/>
                </a:moveTo>
                <a:cubicBezTo>
                  <a:pt x="265902" y="191888"/>
                  <a:pt x="269199" y="195185"/>
                  <a:pt x="269199" y="199215"/>
                </a:cubicBezTo>
                <a:cubicBezTo>
                  <a:pt x="269199" y="202878"/>
                  <a:pt x="265902" y="205809"/>
                  <a:pt x="262239" y="205809"/>
                </a:cubicBezTo>
                <a:cubicBezTo>
                  <a:pt x="258209" y="205809"/>
                  <a:pt x="255278" y="202878"/>
                  <a:pt x="255278" y="199215"/>
                </a:cubicBezTo>
                <a:cubicBezTo>
                  <a:pt x="255278" y="195185"/>
                  <a:pt x="258209" y="191888"/>
                  <a:pt x="262239" y="191888"/>
                </a:cubicBezTo>
                <a:close/>
                <a:moveTo>
                  <a:pt x="159051" y="183950"/>
                </a:moveTo>
                <a:cubicBezTo>
                  <a:pt x="162715" y="183950"/>
                  <a:pt x="166012" y="187165"/>
                  <a:pt x="166012" y="191094"/>
                </a:cubicBezTo>
                <a:cubicBezTo>
                  <a:pt x="166012" y="194666"/>
                  <a:pt x="162715" y="197881"/>
                  <a:pt x="159051" y="197881"/>
                </a:cubicBezTo>
                <a:cubicBezTo>
                  <a:pt x="155021" y="197881"/>
                  <a:pt x="152090" y="194666"/>
                  <a:pt x="152090" y="191094"/>
                </a:cubicBezTo>
                <a:cubicBezTo>
                  <a:pt x="152090" y="187165"/>
                  <a:pt x="155021" y="183950"/>
                  <a:pt x="159051" y="183950"/>
                </a:cubicBezTo>
                <a:close/>
                <a:moveTo>
                  <a:pt x="177088" y="163040"/>
                </a:moveTo>
                <a:cubicBezTo>
                  <a:pt x="165573" y="163040"/>
                  <a:pt x="156937" y="168445"/>
                  <a:pt x="153699" y="170968"/>
                </a:cubicBezTo>
                <a:cubicBezTo>
                  <a:pt x="146862" y="175652"/>
                  <a:pt x="140744" y="181418"/>
                  <a:pt x="136426" y="188265"/>
                </a:cubicBezTo>
                <a:cubicBezTo>
                  <a:pt x="135347" y="190427"/>
                  <a:pt x="132828" y="194391"/>
                  <a:pt x="130309" y="199436"/>
                </a:cubicBezTo>
                <a:cubicBezTo>
                  <a:pt x="128510" y="203039"/>
                  <a:pt x="124552" y="204841"/>
                  <a:pt x="120594" y="203039"/>
                </a:cubicBezTo>
                <a:cubicBezTo>
                  <a:pt x="116276" y="201598"/>
                  <a:pt x="111598" y="200877"/>
                  <a:pt x="106560" y="200877"/>
                </a:cubicBezTo>
                <a:cubicBezTo>
                  <a:pt x="94686" y="200877"/>
                  <a:pt x="86410" y="205922"/>
                  <a:pt x="83171" y="208445"/>
                </a:cubicBezTo>
                <a:cubicBezTo>
                  <a:pt x="76334" y="213129"/>
                  <a:pt x="70217" y="219255"/>
                  <a:pt x="65899" y="225742"/>
                </a:cubicBezTo>
                <a:cubicBezTo>
                  <a:pt x="65179" y="227183"/>
                  <a:pt x="63380" y="230066"/>
                  <a:pt x="61581" y="233669"/>
                </a:cubicBezTo>
                <a:lnTo>
                  <a:pt x="369239" y="233669"/>
                </a:lnTo>
                <a:cubicBezTo>
                  <a:pt x="367440" y="230426"/>
                  <a:pt x="365641" y="227904"/>
                  <a:pt x="364561" y="225742"/>
                </a:cubicBezTo>
                <a:cubicBezTo>
                  <a:pt x="359883" y="218895"/>
                  <a:pt x="354126" y="213129"/>
                  <a:pt x="347649" y="208805"/>
                </a:cubicBezTo>
                <a:cubicBezTo>
                  <a:pt x="340452" y="203039"/>
                  <a:pt x="332896" y="200877"/>
                  <a:pt x="324260" y="200877"/>
                </a:cubicBezTo>
                <a:cubicBezTo>
                  <a:pt x="315984" y="200877"/>
                  <a:pt x="307348" y="203400"/>
                  <a:pt x="300871" y="208445"/>
                </a:cubicBezTo>
                <a:cubicBezTo>
                  <a:pt x="297632" y="210967"/>
                  <a:pt x="291875" y="209886"/>
                  <a:pt x="289716" y="205922"/>
                </a:cubicBezTo>
                <a:cubicBezTo>
                  <a:pt x="288277" y="203039"/>
                  <a:pt x="286837" y="201238"/>
                  <a:pt x="286118" y="199796"/>
                </a:cubicBezTo>
                <a:cubicBezTo>
                  <a:pt x="281080" y="192589"/>
                  <a:pt x="275323" y="186824"/>
                  <a:pt x="269205" y="182859"/>
                </a:cubicBezTo>
                <a:cubicBezTo>
                  <a:pt x="267766" y="181778"/>
                  <a:pt x="267046" y="181058"/>
                  <a:pt x="266327" y="180697"/>
                </a:cubicBezTo>
                <a:cubicBezTo>
                  <a:pt x="266327" y="180697"/>
                  <a:pt x="265967" y="180697"/>
                  <a:pt x="265607" y="180337"/>
                </a:cubicBezTo>
                <a:cubicBezTo>
                  <a:pt x="262728" y="178535"/>
                  <a:pt x="259490" y="177094"/>
                  <a:pt x="256251" y="176013"/>
                </a:cubicBezTo>
                <a:cubicBezTo>
                  <a:pt x="256251" y="176013"/>
                  <a:pt x="256251" y="176013"/>
                  <a:pt x="255892" y="176013"/>
                </a:cubicBezTo>
                <a:cubicBezTo>
                  <a:pt x="252653" y="175292"/>
                  <a:pt x="249055" y="174571"/>
                  <a:pt x="245456" y="174571"/>
                </a:cubicBezTo>
                <a:cubicBezTo>
                  <a:pt x="234302" y="174571"/>
                  <a:pt x="226025" y="179256"/>
                  <a:pt x="222427" y="182139"/>
                </a:cubicBezTo>
                <a:cubicBezTo>
                  <a:pt x="220988" y="183220"/>
                  <a:pt x="219548" y="183580"/>
                  <a:pt x="218109" y="183580"/>
                </a:cubicBezTo>
                <a:lnTo>
                  <a:pt x="217749" y="183580"/>
                </a:lnTo>
                <a:cubicBezTo>
                  <a:pt x="217749" y="183580"/>
                  <a:pt x="217389" y="183580"/>
                  <a:pt x="217030" y="183580"/>
                </a:cubicBezTo>
                <a:cubicBezTo>
                  <a:pt x="216310" y="183580"/>
                  <a:pt x="215950" y="183580"/>
                  <a:pt x="215230" y="183220"/>
                </a:cubicBezTo>
                <a:cubicBezTo>
                  <a:pt x="214871" y="183220"/>
                  <a:pt x="214511" y="183220"/>
                  <a:pt x="214151" y="182859"/>
                </a:cubicBezTo>
                <a:cubicBezTo>
                  <a:pt x="213431" y="182499"/>
                  <a:pt x="212352" y="181778"/>
                  <a:pt x="211632" y="181058"/>
                </a:cubicBezTo>
                <a:cubicBezTo>
                  <a:pt x="208753" y="177094"/>
                  <a:pt x="204795" y="173851"/>
                  <a:pt x="200837" y="170968"/>
                </a:cubicBezTo>
                <a:cubicBezTo>
                  <a:pt x="195440" y="167004"/>
                  <a:pt x="190042" y="164842"/>
                  <a:pt x="184285" y="163761"/>
                </a:cubicBezTo>
                <a:cubicBezTo>
                  <a:pt x="181766" y="163040"/>
                  <a:pt x="179607" y="163040"/>
                  <a:pt x="177088" y="163040"/>
                </a:cubicBezTo>
                <a:close/>
                <a:moveTo>
                  <a:pt x="237180" y="124122"/>
                </a:moveTo>
                <a:cubicBezTo>
                  <a:pt x="235021" y="124842"/>
                  <a:pt x="233942" y="126284"/>
                  <a:pt x="232502" y="128806"/>
                </a:cubicBezTo>
                <a:cubicBezTo>
                  <a:pt x="230703" y="131689"/>
                  <a:pt x="228184" y="136013"/>
                  <a:pt x="222427" y="138536"/>
                </a:cubicBezTo>
                <a:cubicBezTo>
                  <a:pt x="217749" y="140698"/>
                  <a:pt x="212712" y="140698"/>
                  <a:pt x="208034" y="139977"/>
                </a:cubicBezTo>
                <a:cubicBezTo>
                  <a:pt x="206235" y="139617"/>
                  <a:pt x="205515" y="138536"/>
                  <a:pt x="201917" y="139977"/>
                </a:cubicBezTo>
                <a:cubicBezTo>
                  <a:pt x="197239" y="142139"/>
                  <a:pt x="194360" y="145383"/>
                  <a:pt x="193640" y="150067"/>
                </a:cubicBezTo>
                <a:cubicBezTo>
                  <a:pt x="194720" y="150428"/>
                  <a:pt x="195799" y="151148"/>
                  <a:pt x="197239" y="151509"/>
                </a:cubicBezTo>
                <a:cubicBezTo>
                  <a:pt x="197958" y="151869"/>
                  <a:pt x="199038" y="152590"/>
                  <a:pt x="199758" y="152950"/>
                </a:cubicBezTo>
                <a:cubicBezTo>
                  <a:pt x="203356" y="154391"/>
                  <a:pt x="206235" y="156193"/>
                  <a:pt x="209473" y="158355"/>
                </a:cubicBezTo>
                <a:cubicBezTo>
                  <a:pt x="212712" y="160878"/>
                  <a:pt x="215950" y="163040"/>
                  <a:pt x="219189" y="166283"/>
                </a:cubicBezTo>
                <a:cubicBezTo>
                  <a:pt x="225306" y="162680"/>
                  <a:pt x="234302" y="159076"/>
                  <a:pt x="245456" y="159076"/>
                </a:cubicBezTo>
                <a:cubicBezTo>
                  <a:pt x="248695" y="159076"/>
                  <a:pt x="251933" y="159436"/>
                  <a:pt x="254812" y="160157"/>
                </a:cubicBezTo>
                <a:cubicBezTo>
                  <a:pt x="255532" y="160157"/>
                  <a:pt x="256251" y="160517"/>
                  <a:pt x="257691" y="160517"/>
                </a:cubicBezTo>
                <a:cubicBezTo>
                  <a:pt x="259490" y="161238"/>
                  <a:pt x="261649" y="161599"/>
                  <a:pt x="263808" y="162680"/>
                </a:cubicBezTo>
                <a:cubicBezTo>
                  <a:pt x="264528" y="162680"/>
                  <a:pt x="264887" y="162680"/>
                  <a:pt x="265607" y="163040"/>
                </a:cubicBezTo>
                <a:cubicBezTo>
                  <a:pt x="267046" y="152229"/>
                  <a:pt x="263088" y="142139"/>
                  <a:pt x="261649" y="138536"/>
                </a:cubicBezTo>
                <a:cubicBezTo>
                  <a:pt x="258410" y="131329"/>
                  <a:pt x="249055" y="118356"/>
                  <a:pt x="237180" y="124122"/>
                </a:cubicBezTo>
                <a:close/>
                <a:moveTo>
                  <a:pt x="220628" y="19259"/>
                </a:moveTo>
                <a:cubicBezTo>
                  <a:pt x="212352" y="25385"/>
                  <a:pt x="204795" y="36196"/>
                  <a:pt x="200837" y="49168"/>
                </a:cubicBezTo>
                <a:cubicBezTo>
                  <a:pt x="196519" y="62501"/>
                  <a:pt x="196519" y="75474"/>
                  <a:pt x="199758" y="85564"/>
                </a:cubicBezTo>
                <a:cubicBezTo>
                  <a:pt x="214151" y="71150"/>
                  <a:pt x="224586" y="39078"/>
                  <a:pt x="220628" y="19259"/>
                </a:cubicBezTo>
                <a:close/>
                <a:moveTo>
                  <a:pt x="223507" y="160"/>
                </a:moveTo>
                <a:cubicBezTo>
                  <a:pt x="224226" y="160"/>
                  <a:pt x="224586" y="160"/>
                  <a:pt x="224946" y="160"/>
                </a:cubicBezTo>
                <a:cubicBezTo>
                  <a:pt x="225666" y="-200"/>
                  <a:pt x="226025" y="160"/>
                  <a:pt x="226745" y="160"/>
                </a:cubicBezTo>
                <a:cubicBezTo>
                  <a:pt x="227105" y="160"/>
                  <a:pt x="227465" y="160"/>
                  <a:pt x="227825" y="521"/>
                </a:cubicBezTo>
                <a:cubicBezTo>
                  <a:pt x="228184" y="521"/>
                  <a:pt x="228904" y="881"/>
                  <a:pt x="229264" y="1241"/>
                </a:cubicBezTo>
                <a:cubicBezTo>
                  <a:pt x="229624" y="1602"/>
                  <a:pt x="229984" y="1602"/>
                  <a:pt x="230343" y="1962"/>
                </a:cubicBezTo>
                <a:cubicBezTo>
                  <a:pt x="230703" y="2322"/>
                  <a:pt x="231063" y="2683"/>
                  <a:pt x="231423" y="3403"/>
                </a:cubicBezTo>
                <a:cubicBezTo>
                  <a:pt x="231423" y="3403"/>
                  <a:pt x="231783" y="3764"/>
                  <a:pt x="232143" y="4124"/>
                </a:cubicBezTo>
                <a:cubicBezTo>
                  <a:pt x="232143" y="4124"/>
                  <a:pt x="232143" y="4484"/>
                  <a:pt x="232502" y="4845"/>
                </a:cubicBezTo>
                <a:cubicBezTo>
                  <a:pt x="245097" y="31151"/>
                  <a:pt x="228904" y="84123"/>
                  <a:pt x="204076" y="101780"/>
                </a:cubicBezTo>
                <a:lnTo>
                  <a:pt x="219908" y="119798"/>
                </a:lnTo>
                <a:cubicBezTo>
                  <a:pt x="222067" y="116554"/>
                  <a:pt x="224946" y="112590"/>
                  <a:pt x="230343" y="110068"/>
                </a:cubicBezTo>
                <a:cubicBezTo>
                  <a:pt x="247975" y="102140"/>
                  <a:pt x="265967" y="110789"/>
                  <a:pt x="275682" y="132410"/>
                </a:cubicBezTo>
                <a:cubicBezTo>
                  <a:pt x="281440" y="145022"/>
                  <a:pt x="282519" y="159076"/>
                  <a:pt x="278921" y="170968"/>
                </a:cubicBezTo>
                <a:cubicBezTo>
                  <a:pt x="286477" y="176013"/>
                  <a:pt x="293314" y="182859"/>
                  <a:pt x="298712" y="191148"/>
                </a:cubicBezTo>
                <a:cubicBezTo>
                  <a:pt x="298712" y="191508"/>
                  <a:pt x="299072" y="191508"/>
                  <a:pt x="299072" y="191508"/>
                </a:cubicBezTo>
                <a:cubicBezTo>
                  <a:pt x="306628" y="187544"/>
                  <a:pt x="315264" y="185382"/>
                  <a:pt x="324260" y="185382"/>
                </a:cubicBezTo>
                <a:cubicBezTo>
                  <a:pt x="336494" y="185382"/>
                  <a:pt x="346929" y="188986"/>
                  <a:pt x="356645" y="196193"/>
                </a:cubicBezTo>
                <a:cubicBezTo>
                  <a:pt x="364561" y="201598"/>
                  <a:pt x="371758" y="208805"/>
                  <a:pt x="377515" y="217454"/>
                </a:cubicBezTo>
                <a:cubicBezTo>
                  <a:pt x="378955" y="219616"/>
                  <a:pt x="382553" y="225381"/>
                  <a:pt x="386151" y="233669"/>
                </a:cubicBezTo>
                <a:lnTo>
                  <a:pt x="423214" y="233669"/>
                </a:lnTo>
                <a:cubicBezTo>
                  <a:pt x="425733" y="233669"/>
                  <a:pt x="428252" y="235111"/>
                  <a:pt x="429691" y="237273"/>
                </a:cubicBezTo>
                <a:cubicBezTo>
                  <a:pt x="431130" y="239435"/>
                  <a:pt x="431130" y="242318"/>
                  <a:pt x="430051" y="244840"/>
                </a:cubicBezTo>
                <a:cubicBezTo>
                  <a:pt x="423934" y="256372"/>
                  <a:pt x="417097" y="265381"/>
                  <a:pt x="409181" y="272588"/>
                </a:cubicBezTo>
                <a:cubicBezTo>
                  <a:pt x="395867" y="284840"/>
                  <a:pt x="378595" y="291686"/>
                  <a:pt x="356285" y="293128"/>
                </a:cubicBezTo>
                <a:cubicBezTo>
                  <a:pt x="355925" y="293128"/>
                  <a:pt x="355925" y="293128"/>
                  <a:pt x="355565" y="293128"/>
                </a:cubicBezTo>
                <a:lnTo>
                  <a:pt x="75255" y="293128"/>
                </a:lnTo>
                <a:cubicBezTo>
                  <a:pt x="65539" y="292407"/>
                  <a:pt x="57263" y="290966"/>
                  <a:pt x="50066" y="288443"/>
                </a:cubicBezTo>
                <a:cubicBezTo>
                  <a:pt x="28476" y="281957"/>
                  <a:pt x="12644" y="267903"/>
                  <a:pt x="769" y="244840"/>
                </a:cubicBezTo>
                <a:cubicBezTo>
                  <a:pt x="-310" y="242318"/>
                  <a:pt x="-310" y="239435"/>
                  <a:pt x="1129" y="237273"/>
                </a:cubicBezTo>
                <a:cubicBezTo>
                  <a:pt x="2568" y="235111"/>
                  <a:pt x="5087" y="233669"/>
                  <a:pt x="7606" y="233669"/>
                </a:cubicBezTo>
                <a:lnTo>
                  <a:pt x="44309" y="233669"/>
                </a:lnTo>
                <a:cubicBezTo>
                  <a:pt x="47907" y="226102"/>
                  <a:pt x="51146" y="220336"/>
                  <a:pt x="53305" y="217093"/>
                </a:cubicBezTo>
                <a:cubicBezTo>
                  <a:pt x="58343" y="208805"/>
                  <a:pt x="65899" y="201598"/>
                  <a:pt x="74175" y="195832"/>
                </a:cubicBezTo>
                <a:cubicBezTo>
                  <a:pt x="86050" y="186463"/>
                  <a:pt x="104401" y="182859"/>
                  <a:pt x="119514" y="186824"/>
                </a:cubicBezTo>
                <a:cubicBezTo>
                  <a:pt x="121313" y="183940"/>
                  <a:pt x="122753" y="181418"/>
                  <a:pt x="123832" y="179616"/>
                </a:cubicBezTo>
                <a:cubicBezTo>
                  <a:pt x="129230" y="171688"/>
                  <a:pt x="136426" y="163761"/>
                  <a:pt x="145062" y="157995"/>
                </a:cubicBezTo>
                <a:cubicBezTo>
                  <a:pt x="150100" y="154391"/>
                  <a:pt x="161615" y="147545"/>
                  <a:pt x="177088" y="147545"/>
                </a:cubicBezTo>
                <a:cubicBezTo>
                  <a:pt x="177808" y="147545"/>
                  <a:pt x="178168" y="147545"/>
                  <a:pt x="178527" y="147545"/>
                </a:cubicBezTo>
                <a:cubicBezTo>
                  <a:pt x="180327" y="138176"/>
                  <a:pt x="186444" y="130248"/>
                  <a:pt x="195440" y="125924"/>
                </a:cubicBezTo>
                <a:cubicBezTo>
                  <a:pt x="197958" y="124842"/>
                  <a:pt x="200837" y="124482"/>
                  <a:pt x="203716" y="124482"/>
                </a:cubicBezTo>
                <a:lnTo>
                  <a:pt x="152979" y="67546"/>
                </a:lnTo>
                <a:cubicBezTo>
                  <a:pt x="150100" y="64303"/>
                  <a:pt x="150460" y="59619"/>
                  <a:pt x="153699" y="56375"/>
                </a:cubicBezTo>
                <a:cubicBezTo>
                  <a:pt x="156578" y="53853"/>
                  <a:pt x="161615" y="53853"/>
                  <a:pt x="164494" y="57096"/>
                </a:cubicBezTo>
                <a:lnTo>
                  <a:pt x="182486" y="77636"/>
                </a:lnTo>
                <a:cubicBezTo>
                  <a:pt x="181406" y="67186"/>
                  <a:pt x="182486" y="56015"/>
                  <a:pt x="186084" y="44844"/>
                </a:cubicBezTo>
                <a:cubicBezTo>
                  <a:pt x="192921" y="23583"/>
                  <a:pt x="205875" y="7367"/>
                  <a:pt x="221707" y="521"/>
                </a:cubicBezTo>
                <a:cubicBezTo>
                  <a:pt x="222067" y="521"/>
                  <a:pt x="222427" y="521"/>
                  <a:pt x="222427" y="521"/>
                </a:cubicBezTo>
                <a:cubicBezTo>
                  <a:pt x="222787" y="160"/>
                  <a:pt x="223147" y="160"/>
                  <a:pt x="223507" y="160"/>
                </a:cubicBezTo>
                <a:close/>
              </a:path>
            </a:pathLst>
          </a:custGeom>
          <a:solidFill>
            <a:schemeClr val="accent4"/>
          </a:solidFill>
          <a:ln>
            <a:solidFill>
              <a:schemeClr val="accent4"/>
            </a:solidFill>
          </a:ln>
          <a:effectLst/>
        </p:spPr>
        <p:txBody>
          <a:bodyPr anchor="ctr"/>
          <a:lstStyle/>
          <a:p>
            <a:endParaRPr lang="en-US">
              <a:latin typeface="Open Sans Light" panose="020B0306030504020204" pitchFamily="34" charset="0"/>
            </a:endParaRPr>
          </a:p>
        </p:txBody>
      </p:sp>
      <p:sp>
        <p:nvSpPr>
          <p:cNvPr id="94" name="Freeform 261">
            <a:extLst>
              <a:ext uri="{FF2B5EF4-FFF2-40B4-BE49-F238E27FC236}">
                <a16:creationId xmlns:a16="http://schemas.microsoft.com/office/drawing/2014/main" id="{B7C00FC5-6446-4EDB-A042-186F466E15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99338" y="3956312"/>
            <a:ext cx="424677" cy="317569"/>
          </a:xfrm>
          <a:custGeom>
            <a:avLst/>
            <a:gdLst>
              <a:gd name="T0" fmla="*/ 27646634 w 1106"/>
              <a:gd name="T1" fmla="*/ 6623893 h 881"/>
              <a:gd name="T2" fmla="*/ 28295846 w 1106"/>
              <a:gd name="T3" fmla="*/ 8701879 h 881"/>
              <a:gd name="T4" fmla="*/ 29723608 w 1106"/>
              <a:gd name="T5" fmla="*/ 31300599 h 881"/>
              <a:gd name="T6" fmla="*/ 22454739 w 1106"/>
              <a:gd name="T7" fmla="*/ 8312301 h 881"/>
              <a:gd name="T8" fmla="*/ 33747137 w 1106"/>
              <a:gd name="T9" fmla="*/ 92733065 h 881"/>
              <a:gd name="T10" fmla="*/ 6879054 w 1106"/>
              <a:gd name="T11" fmla="*/ 47405525 h 881"/>
              <a:gd name="T12" fmla="*/ 34266291 w 1106"/>
              <a:gd name="T13" fmla="*/ 35326830 h 881"/>
              <a:gd name="T14" fmla="*/ 35434656 w 1106"/>
              <a:gd name="T15" fmla="*/ 34807154 h 881"/>
              <a:gd name="T16" fmla="*/ 72167016 w 1106"/>
              <a:gd name="T17" fmla="*/ 48704356 h 881"/>
              <a:gd name="T18" fmla="*/ 84108267 w 1106"/>
              <a:gd name="T19" fmla="*/ 48054940 h 881"/>
              <a:gd name="T20" fmla="*/ 84108267 w 1106"/>
              <a:gd name="T21" fmla="*/ 48054940 h 881"/>
              <a:gd name="T22" fmla="*/ 105135243 w 1106"/>
              <a:gd name="T23" fmla="*/ 101175105 h 881"/>
              <a:gd name="T24" fmla="*/ 36732360 w 1106"/>
              <a:gd name="T25" fmla="*/ 100136112 h 881"/>
              <a:gd name="T26" fmla="*/ 57759697 w 1106"/>
              <a:gd name="T27" fmla="*/ 47535264 h 881"/>
              <a:gd name="T28" fmla="*/ 58148792 w 1106"/>
              <a:gd name="T29" fmla="*/ 46756110 h 881"/>
              <a:gd name="T30" fmla="*/ 107601313 w 1106"/>
              <a:gd name="T31" fmla="*/ 35326830 h 881"/>
              <a:gd name="T32" fmla="*/ 109159133 w 1106"/>
              <a:gd name="T33" fmla="*/ 35976246 h 881"/>
              <a:gd name="T34" fmla="*/ 136805767 w 1106"/>
              <a:gd name="T35" fmla="*/ 48054940 h 881"/>
              <a:gd name="T36" fmla="*/ 137324921 w 1106"/>
              <a:gd name="T37" fmla="*/ 48444518 h 881"/>
              <a:gd name="T38" fmla="*/ 90338469 w 1106"/>
              <a:gd name="T39" fmla="*/ 48574257 h 881"/>
              <a:gd name="T40" fmla="*/ 116167885 w 1106"/>
              <a:gd name="T41" fmla="*/ 17273658 h 881"/>
              <a:gd name="T42" fmla="*/ 117336251 w 1106"/>
              <a:gd name="T43" fmla="*/ 6623893 h 881"/>
              <a:gd name="T44" fmla="*/ 120321473 w 1106"/>
              <a:gd name="T45" fmla="*/ 7273309 h 881"/>
              <a:gd name="T46" fmla="*/ 113701816 w 1106"/>
              <a:gd name="T47" fmla="*/ 31950014 h 881"/>
              <a:gd name="T48" fmla="*/ 30761915 w 1106"/>
              <a:gd name="T49" fmla="*/ 100006013 h 881"/>
              <a:gd name="T50" fmla="*/ 30761915 w 1106"/>
              <a:gd name="T51" fmla="*/ 100006013 h 881"/>
              <a:gd name="T52" fmla="*/ 31800222 w 1106"/>
              <a:gd name="T53" fmla="*/ 103902506 h 881"/>
              <a:gd name="T54" fmla="*/ 109937683 w 1106"/>
              <a:gd name="T55" fmla="*/ 105071237 h 881"/>
              <a:gd name="T56" fmla="*/ 111106049 w 1106"/>
              <a:gd name="T57" fmla="*/ 101304844 h 881"/>
              <a:gd name="T58" fmla="*/ 110975990 w 1106"/>
              <a:gd name="T59" fmla="*/ 100655428 h 881"/>
              <a:gd name="T60" fmla="*/ 143295366 w 1106"/>
              <a:gd name="T61" fmla="*/ 46626371 h 881"/>
              <a:gd name="T62" fmla="*/ 140829297 w 1106"/>
              <a:gd name="T63" fmla="*/ 43639132 h 881"/>
              <a:gd name="T64" fmla="*/ 124475061 w 1106"/>
              <a:gd name="T65" fmla="*/ 3636654 h 881"/>
              <a:gd name="T66" fmla="*/ 114740123 w 1106"/>
              <a:gd name="T67" fmla="*/ 1818147 h 881"/>
              <a:gd name="T68" fmla="*/ 110716594 w 1106"/>
              <a:gd name="T69" fmla="*/ 17273658 h 881"/>
              <a:gd name="T70" fmla="*/ 107990768 w 1106"/>
              <a:gd name="T71" fmla="*/ 29482452 h 881"/>
              <a:gd name="T72" fmla="*/ 107861069 w 1106"/>
              <a:gd name="T73" fmla="*/ 29352352 h 881"/>
              <a:gd name="T74" fmla="*/ 106692704 w 1106"/>
              <a:gd name="T75" fmla="*/ 29222614 h 881"/>
              <a:gd name="T76" fmla="*/ 106173550 w 1106"/>
              <a:gd name="T77" fmla="*/ 29352352 h 881"/>
              <a:gd name="T78" fmla="*/ 105264942 w 1106"/>
              <a:gd name="T79" fmla="*/ 29741930 h 881"/>
              <a:gd name="T80" fmla="*/ 104875847 w 1106"/>
              <a:gd name="T81" fmla="*/ 30131867 h 881"/>
              <a:gd name="T82" fmla="*/ 88261855 w 1106"/>
              <a:gd name="T83" fmla="*/ 43379293 h 881"/>
              <a:gd name="T84" fmla="*/ 87872400 w 1106"/>
              <a:gd name="T85" fmla="*/ 42729878 h 881"/>
              <a:gd name="T86" fmla="*/ 87612643 w 1106"/>
              <a:gd name="T87" fmla="*/ 42340301 h 881"/>
              <a:gd name="T88" fmla="*/ 86704034 w 1106"/>
              <a:gd name="T89" fmla="*/ 41690885 h 881"/>
              <a:gd name="T90" fmla="*/ 86184881 w 1106"/>
              <a:gd name="T91" fmla="*/ 41431047 h 881"/>
              <a:gd name="T92" fmla="*/ 85276272 w 1106"/>
              <a:gd name="T93" fmla="*/ 41431047 h 881"/>
              <a:gd name="T94" fmla="*/ 84887177 w 1106"/>
              <a:gd name="T95" fmla="*/ 41431047 h 881"/>
              <a:gd name="T96" fmla="*/ 53735807 w 1106"/>
              <a:gd name="T97" fmla="*/ 42470040 h 881"/>
              <a:gd name="T98" fmla="*/ 53735807 w 1106"/>
              <a:gd name="T99" fmla="*/ 42600139 h 881"/>
              <a:gd name="T100" fmla="*/ 38290181 w 1106"/>
              <a:gd name="T101" fmla="*/ 29612191 h 881"/>
              <a:gd name="T102" fmla="*/ 37900725 w 1106"/>
              <a:gd name="T103" fmla="*/ 29222614 h 881"/>
              <a:gd name="T104" fmla="*/ 36992117 w 1106"/>
              <a:gd name="T105" fmla="*/ 28833036 h 881"/>
              <a:gd name="T106" fmla="*/ 36602662 w 1106"/>
              <a:gd name="T107" fmla="*/ 28702937 h 881"/>
              <a:gd name="T108" fmla="*/ 35434656 w 1106"/>
              <a:gd name="T109" fmla="*/ 28833036 h 881"/>
              <a:gd name="T110" fmla="*/ 34915143 w 1106"/>
              <a:gd name="T111" fmla="*/ 29092514 h 881"/>
              <a:gd name="T112" fmla="*/ 32968227 w 1106"/>
              <a:gd name="T113" fmla="*/ 17273658 h 881"/>
              <a:gd name="T114" fmla="*/ 30242761 w 1106"/>
              <a:gd name="T115" fmla="*/ 1688408 h 881"/>
              <a:gd name="T116" fmla="*/ 18301511 w 1106"/>
              <a:gd name="T117" fmla="*/ 4805386 h 881"/>
              <a:gd name="T118" fmla="*/ 2336371 w 1106"/>
              <a:gd name="T119" fmla="*/ 43249554 h 881"/>
              <a:gd name="T120" fmla="*/ 31540465 w 1106"/>
              <a:gd name="T121" fmla="*/ 97928028 h 881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106" h="881">
                <a:moveTo>
                  <a:pt x="173" y="64"/>
                </a:moveTo>
                <a:lnTo>
                  <a:pt x="173" y="64"/>
                </a:lnTo>
                <a:cubicBezTo>
                  <a:pt x="187" y="47"/>
                  <a:pt x="204" y="47"/>
                  <a:pt x="213" y="51"/>
                </a:cubicBezTo>
                <a:cubicBezTo>
                  <a:pt x="219" y="54"/>
                  <a:pt x="220" y="58"/>
                  <a:pt x="218" y="67"/>
                </a:cubicBezTo>
                <a:cubicBezTo>
                  <a:pt x="214" y="88"/>
                  <a:pt x="212" y="111"/>
                  <a:pt x="212" y="133"/>
                </a:cubicBezTo>
                <a:cubicBezTo>
                  <a:pt x="212" y="170"/>
                  <a:pt x="218" y="206"/>
                  <a:pt x="229" y="241"/>
                </a:cubicBezTo>
                <a:lnTo>
                  <a:pt x="70" y="311"/>
                </a:lnTo>
                <a:cubicBezTo>
                  <a:pt x="81" y="221"/>
                  <a:pt x="116" y="136"/>
                  <a:pt x="173" y="64"/>
                </a:cubicBezTo>
                <a:close/>
                <a:moveTo>
                  <a:pt x="398" y="368"/>
                </a:moveTo>
                <a:lnTo>
                  <a:pt x="260" y="714"/>
                </a:lnTo>
                <a:cubicBezTo>
                  <a:pt x="143" y="633"/>
                  <a:pt x="66" y="509"/>
                  <a:pt x="47" y="368"/>
                </a:cubicBezTo>
                <a:lnTo>
                  <a:pt x="53" y="365"/>
                </a:lnTo>
                <a:lnTo>
                  <a:pt x="264" y="272"/>
                </a:lnTo>
                <a:lnTo>
                  <a:pt x="273" y="268"/>
                </a:lnTo>
                <a:cubicBezTo>
                  <a:pt x="307" y="310"/>
                  <a:pt x="350" y="345"/>
                  <a:pt x="398" y="368"/>
                </a:cubicBezTo>
                <a:close/>
                <a:moveTo>
                  <a:pt x="556" y="375"/>
                </a:moveTo>
                <a:lnTo>
                  <a:pt x="556" y="375"/>
                </a:lnTo>
                <a:cubicBezTo>
                  <a:pt x="587" y="375"/>
                  <a:pt x="617" y="371"/>
                  <a:pt x="646" y="364"/>
                </a:cubicBezTo>
                <a:lnTo>
                  <a:pt x="648" y="370"/>
                </a:lnTo>
                <a:lnTo>
                  <a:pt x="810" y="779"/>
                </a:lnTo>
                <a:cubicBezTo>
                  <a:pt x="730" y="817"/>
                  <a:pt x="644" y="837"/>
                  <a:pt x="555" y="837"/>
                </a:cubicBezTo>
                <a:cubicBezTo>
                  <a:pt x="460" y="837"/>
                  <a:pt x="366" y="814"/>
                  <a:pt x="283" y="771"/>
                </a:cubicBezTo>
                <a:lnTo>
                  <a:pt x="445" y="366"/>
                </a:lnTo>
                <a:cubicBezTo>
                  <a:pt x="445" y="366"/>
                  <a:pt x="445" y="366"/>
                  <a:pt x="445" y="365"/>
                </a:cubicBezTo>
                <a:lnTo>
                  <a:pt x="448" y="360"/>
                </a:lnTo>
                <a:cubicBezTo>
                  <a:pt x="483" y="370"/>
                  <a:pt x="519" y="375"/>
                  <a:pt x="556" y="375"/>
                </a:cubicBezTo>
                <a:close/>
                <a:moveTo>
                  <a:pt x="829" y="272"/>
                </a:moveTo>
                <a:lnTo>
                  <a:pt x="839" y="276"/>
                </a:lnTo>
                <a:cubicBezTo>
                  <a:pt x="840" y="277"/>
                  <a:pt x="840" y="277"/>
                  <a:pt x="841" y="277"/>
                </a:cubicBezTo>
                <a:cubicBezTo>
                  <a:pt x="841" y="277"/>
                  <a:pt x="841" y="277"/>
                  <a:pt x="842" y="277"/>
                </a:cubicBezTo>
                <a:lnTo>
                  <a:pt x="1054" y="370"/>
                </a:lnTo>
                <a:lnTo>
                  <a:pt x="1058" y="373"/>
                </a:lnTo>
                <a:cubicBezTo>
                  <a:pt x="1037" y="515"/>
                  <a:pt x="954" y="643"/>
                  <a:pt x="834" y="722"/>
                </a:cubicBezTo>
                <a:lnTo>
                  <a:pt x="696" y="374"/>
                </a:lnTo>
                <a:cubicBezTo>
                  <a:pt x="748" y="351"/>
                  <a:pt x="793" y="316"/>
                  <a:pt x="829" y="272"/>
                </a:cubicBezTo>
                <a:close/>
                <a:moveTo>
                  <a:pt x="895" y="133"/>
                </a:moveTo>
                <a:lnTo>
                  <a:pt x="895" y="133"/>
                </a:lnTo>
                <a:cubicBezTo>
                  <a:pt x="895" y="118"/>
                  <a:pt x="894" y="103"/>
                  <a:pt x="892" y="86"/>
                </a:cubicBezTo>
                <a:cubicBezTo>
                  <a:pt x="888" y="70"/>
                  <a:pt x="896" y="56"/>
                  <a:pt x="904" y="51"/>
                </a:cubicBezTo>
                <a:cubicBezTo>
                  <a:pt x="912" y="47"/>
                  <a:pt x="920" y="49"/>
                  <a:pt x="927" y="56"/>
                </a:cubicBezTo>
                <a:cubicBezTo>
                  <a:pt x="990" y="131"/>
                  <a:pt x="1027" y="221"/>
                  <a:pt x="1038" y="317"/>
                </a:cubicBezTo>
                <a:lnTo>
                  <a:pt x="876" y="246"/>
                </a:lnTo>
                <a:cubicBezTo>
                  <a:pt x="889" y="210"/>
                  <a:pt x="895" y="172"/>
                  <a:pt x="895" y="133"/>
                </a:cubicBezTo>
                <a:close/>
                <a:moveTo>
                  <a:pt x="243" y="754"/>
                </a:moveTo>
                <a:lnTo>
                  <a:pt x="237" y="770"/>
                </a:lnTo>
                <a:cubicBezTo>
                  <a:pt x="231" y="781"/>
                  <a:pt x="235" y="794"/>
                  <a:pt x="245" y="800"/>
                </a:cubicBezTo>
                <a:cubicBezTo>
                  <a:pt x="339" y="852"/>
                  <a:pt x="446" y="880"/>
                  <a:pt x="555" y="880"/>
                </a:cubicBezTo>
                <a:cubicBezTo>
                  <a:pt x="657" y="880"/>
                  <a:pt x="756" y="855"/>
                  <a:pt x="847" y="809"/>
                </a:cubicBezTo>
                <a:cubicBezTo>
                  <a:pt x="857" y="803"/>
                  <a:pt x="861" y="791"/>
                  <a:pt x="856" y="780"/>
                </a:cubicBezTo>
                <a:cubicBezTo>
                  <a:pt x="855" y="778"/>
                  <a:pt x="855" y="776"/>
                  <a:pt x="855" y="775"/>
                </a:cubicBezTo>
                <a:lnTo>
                  <a:pt x="850" y="763"/>
                </a:lnTo>
                <a:cubicBezTo>
                  <a:pt x="990" y="673"/>
                  <a:pt x="1085" y="524"/>
                  <a:pt x="1104" y="359"/>
                </a:cubicBezTo>
                <a:cubicBezTo>
                  <a:pt x="1105" y="347"/>
                  <a:pt x="1097" y="337"/>
                  <a:pt x="1085" y="336"/>
                </a:cubicBezTo>
                <a:cubicBezTo>
                  <a:pt x="1084" y="336"/>
                  <a:pt x="1083" y="336"/>
                  <a:pt x="1082" y="336"/>
                </a:cubicBezTo>
                <a:cubicBezTo>
                  <a:pt x="1075" y="222"/>
                  <a:pt x="1033" y="116"/>
                  <a:pt x="959" y="28"/>
                </a:cubicBezTo>
                <a:cubicBezTo>
                  <a:pt x="938" y="5"/>
                  <a:pt x="909" y="0"/>
                  <a:pt x="884" y="14"/>
                </a:cubicBezTo>
                <a:cubicBezTo>
                  <a:pt x="856" y="29"/>
                  <a:pt x="842" y="64"/>
                  <a:pt x="850" y="94"/>
                </a:cubicBezTo>
                <a:cubicBezTo>
                  <a:pt x="852" y="106"/>
                  <a:pt x="853" y="120"/>
                  <a:pt x="853" y="133"/>
                </a:cubicBezTo>
                <a:cubicBezTo>
                  <a:pt x="853" y="166"/>
                  <a:pt x="847" y="198"/>
                  <a:pt x="837" y="229"/>
                </a:cubicBezTo>
                <a:lnTo>
                  <a:pt x="832" y="227"/>
                </a:lnTo>
                <a:cubicBezTo>
                  <a:pt x="832" y="226"/>
                  <a:pt x="831" y="226"/>
                  <a:pt x="831" y="226"/>
                </a:cubicBezTo>
                <a:cubicBezTo>
                  <a:pt x="829" y="226"/>
                  <a:pt x="828" y="226"/>
                  <a:pt x="826" y="225"/>
                </a:cubicBezTo>
                <a:cubicBezTo>
                  <a:pt x="825" y="225"/>
                  <a:pt x="823" y="225"/>
                  <a:pt x="822" y="225"/>
                </a:cubicBezTo>
                <a:cubicBezTo>
                  <a:pt x="821" y="225"/>
                  <a:pt x="819" y="226"/>
                  <a:pt x="818" y="226"/>
                </a:cubicBezTo>
                <a:cubicBezTo>
                  <a:pt x="817" y="226"/>
                  <a:pt x="816" y="227"/>
                  <a:pt x="815" y="227"/>
                </a:cubicBezTo>
                <a:cubicBezTo>
                  <a:pt x="813" y="228"/>
                  <a:pt x="812" y="229"/>
                  <a:pt x="811" y="229"/>
                </a:cubicBezTo>
                <a:cubicBezTo>
                  <a:pt x="810" y="231"/>
                  <a:pt x="809" y="231"/>
                  <a:pt x="808" y="232"/>
                </a:cubicBezTo>
                <a:cubicBezTo>
                  <a:pt x="808" y="233"/>
                  <a:pt x="807" y="233"/>
                  <a:pt x="807" y="234"/>
                </a:cubicBezTo>
                <a:cubicBezTo>
                  <a:pt x="774" y="278"/>
                  <a:pt x="730" y="312"/>
                  <a:pt x="680" y="334"/>
                </a:cubicBezTo>
                <a:lnTo>
                  <a:pt x="679" y="332"/>
                </a:lnTo>
                <a:cubicBezTo>
                  <a:pt x="678" y="331"/>
                  <a:pt x="678" y="330"/>
                  <a:pt x="677" y="329"/>
                </a:cubicBezTo>
                <a:cubicBezTo>
                  <a:pt x="677" y="328"/>
                  <a:pt x="676" y="327"/>
                  <a:pt x="675" y="326"/>
                </a:cubicBezTo>
                <a:cubicBezTo>
                  <a:pt x="674" y="325"/>
                  <a:pt x="673" y="324"/>
                  <a:pt x="672" y="323"/>
                </a:cubicBezTo>
                <a:cubicBezTo>
                  <a:pt x="671" y="322"/>
                  <a:pt x="670" y="322"/>
                  <a:pt x="668" y="321"/>
                </a:cubicBezTo>
                <a:cubicBezTo>
                  <a:pt x="667" y="320"/>
                  <a:pt x="666" y="320"/>
                  <a:pt x="664" y="319"/>
                </a:cubicBezTo>
                <a:cubicBezTo>
                  <a:pt x="663" y="319"/>
                  <a:pt x="662" y="319"/>
                  <a:pt x="661" y="319"/>
                </a:cubicBezTo>
                <a:cubicBezTo>
                  <a:pt x="660" y="319"/>
                  <a:pt x="658" y="319"/>
                  <a:pt x="657" y="319"/>
                </a:cubicBezTo>
                <a:cubicBezTo>
                  <a:pt x="656" y="319"/>
                  <a:pt x="654" y="319"/>
                  <a:pt x="654" y="319"/>
                </a:cubicBezTo>
                <a:cubicBezTo>
                  <a:pt x="584" y="338"/>
                  <a:pt x="509" y="336"/>
                  <a:pt x="441" y="313"/>
                </a:cubicBezTo>
                <a:cubicBezTo>
                  <a:pt x="429" y="310"/>
                  <a:pt x="417" y="316"/>
                  <a:pt x="414" y="327"/>
                </a:cubicBezTo>
                <a:lnTo>
                  <a:pt x="414" y="328"/>
                </a:lnTo>
                <a:cubicBezTo>
                  <a:pt x="367" y="305"/>
                  <a:pt x="327" y="272"/>
                  <a:pt x="297" y="230"/>
                </a:cubicBezTo>
                <a:cubicBezTo>
                  <a:pt x="297" y="229"/>
                  <a:pt x="295" y="229"/>
                  <a:pt x="295" y="228"/>
                </a:cubicBezTo>
                <a:cubicBezTo>
                  <a:pt x="294" y="227"/>
                  <a:pt x="293" y="226"/>
                  <a:pt x="292" y="225"/>
                </a:cubicBezTo>
                <a:cubicBezTo>
                  <a:pt x="292" y="225"/>
                  <a:pt x="290" y="224"/>
                  <a:pt x="289" y="224"/>
                </a:cubicBezTo>
                <a:cubicBezTo>
                  <a:pt x="288" y="223"/>
                  <a:pt x="286" y="222"/>
                  <a:pt x="285" y="222"/>
                </a:cubicBezTo>
                <a:cubicBezTo>
                  <a:pt x="284" y="222"/>
                  <a:pt x="283" y="221"/>
                  <a:pt x="282" y="221"/>
                </a:cubicBezTo>
                <a:cubicBezTo>
                  <a:pt x="280" y="221"/>
                  <a:pt x="278" y="221"/>
                  <a:pt x="277" y="221"/>
                </a:cubicBezTo>
                <a:cubicBezTo>
                  <a:pt x="275" y="222"/>
                  <a:pt x="274" y="222"/>
                  <a:pt x="273" y="222"/>
                </a:cubicBezTo>
                <a:cubicBezTo>
                  <a:pt x="272" y="222"/>
                  <a:pt x="272" y="222"/>
                  <a:pt x="271" y="223"/>
                </a:cubicBezTo>
                <a:lnTo>
                  <a:pt x="269" y="224"/>
                </a:lnTo>
                <a:cubicBezTo>
                  <a:pt x="259" y="194"/>
                  <a:pt x="254" y="164"/>
                  <a:pt x="254" y="133"/>
                </a:cubicBezTo>
                <a:cubicBezTo>
                  <a:pt x="254" y="114"/>
                  <a:pt x="256" y="94"/>
                  <a:pt x="260" y="77"/>
                </a:cubicBezTo>
                <a:cubicBezTo>
                  <a:pt x="267" y="50"/>
                  <a:pt x="256" y="25"/>
                  <a:pt x="233" y="13"/>
                </a:cubicBezTo>
                <a:cubicBezTo>
                  <a:pt x="208" y="1"/>
                  <a:pt x="169" y="3"/>
                  <a:pt x="141" y="37"/>
                </a:cubicBezTo>
                <a:cubicBezTo>
                  <a:pt x="72" y="122"/>
                  <a:pt x="33" y="223"/>
                  <a:pt x="25" y="330"/>
                </a:cubicBezTo>
                <a:lnTo>
                  <a:pt x="18" y="333"/>
                </a:lnTo>
                <a:cubicBezTo>
                  <a:pt x="8" y="336"/>
                  <a:pt x="0" y="346"/>
                  <a:pt x="1" y="357"/>
                </a:cubicBezTo>
                <a:cubicBezTo>
                  <a:pt x="20" y="521"/>
                  <a:pt x="108" y="664"/>
                  <a:pt x="243" y="754"/>
                </a:cubicBezTo>
                <a:close/>
              </a:path>
            </a:pathLst>
          </a:cu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n-US">
              <a:latin typeface="Raleway Light" panose="020B0403030101060003" pitchFamily="34" charset="77"/>
            </a:endParaRPr>
          </a:p>
        </p:txBody>
      </p:sp>
      <p:sp>
        <p:nvSpPr>
          <p:cNvPr id="95" name="Freeform 320">
            <a:extLst>
              <a:ext uri="{FF2B5EF4-FFF2-40B4-BE49-F238E27FC236}">
                <a16:creationId xmlns:a16="http://schemas.microsoft.com/office/drawing/2014/main" id="{331A84AB-6083-4B08-A262-D1DA0CB3DA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4349" y="3899952"/>
            <a:ext cx="347979" cy="373929"/>
          </a:xfrm>
          <a:custGeom>
            <a:avLst/>
            <a:gdLst>
              <a:gd name="T0" fmla="*/ 120844426 w 1232"/>
              <a:gd name="T1" fmla="*/ 57666300 h 1420"/>
              <a:gd name="T2" fmla="*/ 152509830 w 1232"/>
              <a:gd name="T3" fmla="*/ 46651558 h 1420"/>
              <a:gd name="T4" fmla="*/ 79744472 w 1232"/>
              <a:gd name="T5" fmla="*/ 177275490 h 1420"/>
              <a:gd name="T6" fmla="*/ 12536739 w 1232"/>
              <a:gd name="T7" fmla="*/ 124922170 h 1420"/>
              <a:gd name="T8" fmla="*/ 79744472 w 1232"/>
              <a:gd name="T9" fmla="*/ 177275490 h 1420"/>
              <a:gd name="T10" fmla="*/ 15380082 w 1232"/>
              <a:gd name="T11" fmla="*/ 120127565 h 1420"/>
              <a:gd name="T12" fmla="*/ 91893662 w 1232"/>
              <a:gd name="T13" fmla="*/ 156411990 h 1420"/>
              <a:gd name="T14" fmla="*/ 40970891 w 1232"/>
              <a:gd name="T15" fmla="*/ 76197473 h 1420"/>
              <a:gd name="T16" fmla="*/ 41875411 w 1232"/>
              <a:gd name="T17" fmla="*/ 76586254 h 1420"/>
              <a:gd name="T18" fmla="*/ 94607583 w 1232"/>
              <a:gd name="T19" fmla="*/ 151617025 h 1420"/>
              <a:gd name="T20" fmla="*/ 40970891 w 1232"/>
              <a:gd name="T21" fmla="*/ 76197473 h 1420"/>
              <a:gd name="T22" fmla="*/ 104171915 w 1232"/>
              <a:gd name="T23" fmla="*/ 18401580 h 1420"/>
              <a:gd name="T24" fmla="*/ 71731414 w 1232"/>
              <a:gd name="T25" fmla="*/ 29027540 h 1420"/>
              <a:gd name="T26" fmla="*/ 96029434 w 1232"/>
              <a:gd name="T27" fmla="*/ 43282123 h 1420"/>
              <a:gd name="T28" fmla="*/ 128857844 w 1232"/>
              <a:gd name="T29" fmla="*/ 32915350 h 1420"/>
              <a:gd name="T30" fmla="*/ 96029434 w 1232"/>
              <a:gd name="T31" fmla="*/ 43282123 h 1420"/>
              <a:gd name="T32" fmla="*/ 81036901 w 1232"/>
              <a:gd name="T33" fmla="*/ 69070182 h 1420"/>
              <a:gd name="T34" fmla="*/ 113218917 w 1232"/>
              <a:gd name="T35" fmla="*/ 59739798 h 1420"/>
              <a:gd name="T36" fmla="*/ 105981316 w 1232"/>
              <a:gd name="T37" fmla="*/ 83324765 h 1420"/>
              <a:gd name="T38" fmla="*/ 136870902 w 1232"/>
              <a:gd name="T39" fmla="*/ 73605600 h 1420"/>
              <a:gd name="T40" fmla="*/ 105981316 w 1232"/>
              <a:gd name="T41" fmla="*/ 83324765 h 1420"/>
              <a:gd name="T42" fmla="*/ 78193558 w 1232"/>
              <a:gd name="T43" fmla="*/ 73735194 h 1420"/>
              <a:gd name="T44" fmla="*/ 76125672 w 1232"/>
              <a:gd name="T45" fmla="*/ 77363456 h 1420"/>
              <a:gd name="T46" fmla="*/ 88533347 w 1232"/>
              <a:gd name="T47" fmla="*/ 45226028 h 1420"/>
              <a:gd name="T48" fmla="*/ 56738881 w 1232"/>
              <a:gd name="T49" fmla="*/ 54815599 h 1420"/>
              <a:gd name="T50" fmla="*/ 54024601 w 1232"/>
              <a:gd name="T51" fmla="*/ 59480611 h 1420"/>
              <a:gd name="T52" fmla="*/ 70438626 w 1232"/>
              <a:gd name="T53" fmla="*/ 76327067 h 1420"/>
              <a:gd name="T54" fmla="*/ 54024601 w 1232"/>
              <a:gd name="T55" fmla="*/ 59480611 h 1420"/>
              <a:gd name="T56" fmla="*/ 109341630 w 1232"/>
              <a:gd name="T57" fmla="*/ 15032145 h 1420"/>
              <a:gd name="T58" fmla="*/ 109341630 w 1232"/>
              <a:gd name="T59" fmla="*/ 15032145 h 1420"/>
              <a:gd name="T60" fmla="*/ 109341630 w 1232"/>
              <a:gd name="T61" fmla="*/ 15032145 h 1420"/>
              <a:gd name="T62" fmla="*/ 85043610 w 1232"/>
              <a:gd name="T63" fmla="*/ 777562 h 1420"/>
              <a:gd name="T64" fmla="*/ 41099954 w 1232"/>
              <a:gd name="T65" fmla="*/ 70495352 h 1420"/>
              <a:gd name="T66" fmla="*/ 40195433 w 1232"/>
              <a:gd name="T67" fmla="*/ 70365759 h 1420"/>
              <a:gd name="T68" fmla="*/ 9176424 w 1232"/>
              <a:gd name="T69" fmla="*/ 119738784 h 1420"/>
              <a:gd name="T70" fmla="*/ 9176424 w 1232"/>
              <a:gd name="T71" fmla="*/ 119738784 h 1420"/>
              <a:gd name="T72" fmla="*/ 775457 w 1232"/>
              <a:gd name="T73" fmla="*/ 134252554 h 1420"/>
              <a:gd name="T74" fmla="*/ 1809400 w 1232"/>
              <a:gd name="T75" fmla="*/ 138010410 h 1420"/>
              <a:gd name="T76" fmla="*/ 79356564 w 1232"/>
              <a:gd name="T77" fmla="*/ 183366032 h 1420"/>
              <a:gd name="T78" fmla="*/ 80778415 w 1232"/>
              <a:gd name="T79" fmla="*/ 183884407 h 1420"/>
              <a:gd name="T80" fmla="*/ 81424810 w 1232"/>
              <a:gd name="T81" fmla="*/ 183625219 h 1420"/>
              <a:gd name="T82" fmla="*/ 98097320 w 1232"/>
              <a:gd name="T83" fmla="*/ 156800771 h 1420"/>
              <a:gd name="T84" fmla="*/ 135319988 w 1232"/>
              <a:gd name="T85" fmla="*/ 92784382 h 1420"/>
              <a:gd name="T86" fmla="*/ 135449410 w 1232"/>
              <a:gd name="T87" fmla="*/ 90322463 h 1420"/>
              <a:gd name="T88" fmla="*/ 134156982 w 1232"/>
              <a:gd name="T89" fmla="*/ 89026526 h 1420"/>
              <a:gd name="T90" fmla="*/ 142945497 w 1232"/>
              <a:gd name="T91" fmla="*/ 73864788 h 1420"/>
              <a:gd name="T92" fmla="*/ 142945497 w 1232"/>
              <a:gd name="T93" fmla="*/ 73864788 h 1420"/>
              <a:gd name="T94" fmla="*/ 158584065 w 1232"/>
              <a:gd name="T95" fmla="*/ 47169933 h 1420"/>
              <a:gd name="T96" fmla="*/ 158971973 w 1232"/>
              <a:gd name="T97" fmla="*/ 44966841 h 1420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1232" h="1420">
                <a:moveTo>
                  <a:pt x="1081" y="530"/>
                </a:moveTo>
                <a:lnTo>
                  <a:pt x="935" y="445"/>
                </a:lnTo>
                <a:lnTo>
                  <a:pt x="1034" y="275"/>
                </a:lnTo>
                <a:lnTo>
                  <a:pt x="1180" y="360"/>
                </a:lnTo>
                <a:lnTo>
                  <a:pt x="1081" y="530"/>
                </a:lnTo>
                <a:close/>
                <a:moveTo>
                  <a:pt x="617" y="1368"/>
                </a:moveTo>
                <a:lnTo>
                  <a:pt x="53" y="1038"/>
                </a:lnTo>
                <a:lnTo>
                  <a:pt x="97" y="964"/>
                </a:lnTo>
                <a:lnTo>
                  <a:pt x="661" y="1293"/>
                </a:lnTo>
                <a:lnTo>
                  <a:pt x="617" y="1368"/>
                </a:lnTo>
                <a:close/>
                <a:moveTo>
                  <a:pt x="683" y="1256"/>
                </a:moveTo>
                <a:lnTo>
                  <a:pt x="119" y="927"/>
                </a:lnTo>
                <a:lnTo>
                  <a:pt x="147" y="878"/>
                </a:lnTo>
                <a:lnTo>
                  <a:pt x="711" y="1207"/>
                </a:lnTo>
                <a:lnTo>
                  <a:pt x="683" y="1256"/>
                </a:lnTo>
                <a:close/>
                <a:moveTo>
                  <a:pt x="317" y="588"/>
                </a:moveTo>
                <a:lnTo>
                  <a:pt x="317" y="588"/>
                </a:lnTo>
                <a:cubicBezTo>
                  <a:pt x="319" y="589"/>
                  <a:pt x="321" y="590"/>
                  <a:pt x="324" y="591"/>
                </a:cubicBezTo>
                <a:lnTo>
                  <a:pt x="994" y="722"/>
                </a:lnTo>
                <a:lnTo>
                  <a:pt x="732" y="1170"/>
                </a:lnTo>
                <a:lnTo>
                  <a:pt x="168" y="841"/>
                </a:lnTo>
                <a:lnTo>
                  <a:pt x="317" y="588"/>
                </a:lnTo>
                <a:close/>
                <a:moveTo>
                  <a:pt x="654" y="54"/>
                </a:moveTo>
                <a:lnTo>
                  <a:pt x="806" y="142"/>
                </a:lnTo>
                <a:lnTo>
                  <a:pt x="706" y="312"/>
                </a:lnTo>
                <a:lnTo>
                  <a:pt x="555" y="224"/>
                </a:lnTo>
                <a:lnTo>
                  <a:pt x="654" y="54"/>
                </a:lnTo>
                <a:close/>
                <a:moveTo>
                  <a:pt x="743" y="334"/>
                </a:moveTo>
                <a:lnTo>
                  <a:pt x="843" y="163"/>
                </a:lnTo>
                <a:lnTo>
                  <a:pt x="997" y="254"/>
                </a:lnTo>
                <a:lnTo>
                  <a:pt x="898" y="424"/>
                </a:lnTo>
                <a:lnTo>
                  <a:pt x="743" y="334"/>
                </a:lnTo>
                <a:close/>
                <a:moveTo>
                  <a:pt x="782" y="623"/>
                </a:moveTo>
                <a:lnTo>
                  <a:pt x="627" y="533"/>
                </a:lnTo>
                <a:lnTo>
                  <a:pt x="722" y="371"/>
                </a:lnTo>
                <a:lnTo>
                  <a:pt x="876" y="461"/>
                </a:lnTo>
                <a:lnTo>
                  <a:pt x="782" y="623"/>
                </a:lnTo>
                <a:close/>
                <a:moveTo>
                  <a:pt x="820" y="643"/>
                </a:moveTo>
                <a:lnTo>
                  <a:pt x="913" y="482"/>
                </a:lnTo>
                <a:lnTo>
                  <a:pt x="1059" y="568"/>
                </a:lnTo>
                <a:lnTo>
                  <a:pt x="995" y="677"/>
                </a:lnTo>
                <a:lnTo>
                  <a:pt x="820" y="643"/>
                </a:lnTo>
                <a:close/>
                <a:moveTo>
                  <a:pt x="589" y="597"/>
                </a:moveTo>
                <a:lnTo>
                  <a:pt x="605" y="569"/>
                </a:lnTo>
                <a:lnTo>
                  <a:pt x="686" y="616"/>
                </a:lnTo>
                <a:lnTo>
                  <a:pt x="589" y="597"/>
                </a:lnTo>
                <a:close/>
                <a:moveTo>
                  <a:pt x="533" y="261"/>
                </a:moveTo>
                <a:lnTo>
                  <a:pt x="685" y="349"/>
                </a:lnTo>
                <a:lnTo>
                  <a:pt x="590" y="511"/>
                </a:lnTo>
                <a:lnTo>
                  <a:pt x="439" y="423"/>
                </a:lnTo>
                <a:lnTo>
                  <a:pt x="533" y="261"/>
                </a:lnTo>
                <a:close/>
                <a:moveTo>
                  <a:pt x="418" y="459"/>
                </a:moveTo>
                <a:lnTo>
                  <a:pt x="568" y="548"/>
                </a:lnTo>
                <a:lnTo>
                  <a:pt x="545" y="589"/>
                </a:lnTo>
                <a:lnTo>
                  <a:pt x="363" y="553"/>
                </a:lnTo>
                <a:lnTo>
                  <a:pt x="418" y="459"/>
                </a:lnTo>
                <a:close/>
                <a:moveTo>
                  <a:pt x="1220" y="334"/>
                </a:moveTo>
                <a:lnTo>
                  <a:pt x="846" y="116"/>
                </a:lnTo>
                <a:lnTo>
                  <a:pt x="658" y="6"/>
                </a:lnTo>
                <a:cubicBezTo>
                  <a:pt x="647" y="0"/>
                  <a:pt x="634" y="4"/>
                  <a:pt x="628" y="14"/>
                </a:cubicBezTo>
                <a:lnTo>
                  <a:pt x="318" y="544"/>
                </a:lnTo>
                <a:lnTo>
                  <a:pt x="311" y="543"/>
                </a:lnTo>
                <a:cubicBezTo>
                  <a:pt x="301" y="540"/>
                  <a:pt x="292" y="545"/>
                  <a:pt x="288" y="553"/>
                </a:cubicBezTo>
                <a:lnTo>
                  <a:pt x="71" y="924"/>
                </a:lnTo>
                <a:lnTo>
                  <a:pt x="6" y="1036"/>
                </a:lnTo>
                <a:cubicBezTo>
                  <a:pt x="0" y="1046"/>
                  <a:pt x="4" y="1058"/>
                  <a:pt x="14" y="1065"/>
                </a:cubicBezTo>
                <a:lnTo>
                  <a:pt x="614" y="1415"/>
                </a:lnTo>
                <a:cubicBezTo>
                  <a:pt x="618" y="1417"/>
                  <a:pt x="621" y="1419"/>
                  <a:pt x="625" y="1419"/>
                </a:cubicBezTo>
                <a:cubicBezTo>
                  <a:pt x="626" y="1419"/>
                  <a:pt x="628" y="1418"/>
                  <a:pt x="630" y="1417"/>
                </a:cubicBezTo>
                <a:cubicBezTo>
                  <a:pt x="636" y="1416"/>
                  <a:pt x="641" y="1413"/>
                  <a:pt x="644" y="1408"/>
                </a:cubicBezTo>
                <a:lnTo>
                  <a:pt x="759" y="1210"/>
                </a:lnTo>
                <a:lnTo>
                  <a:pt x="1047" y="716"/>
                </a:lnTo>
                <a:cubicBezTo>
                  <a:pt x="1051" y="710"/>
                  <a:pt x="1051" y="702"/>
                  <a:pt x="1048" y="697"/>
                </a:cubicBezTo>
                <a:cubicBezTo>
                  <a:pt x="1047" y="692"/>
                  <a:pt x="1042" y="689"/>
                  <a:pt x="1038" y="687"/>
                </a:cubicBezTo>
                <a:lnTo>
                  <a:pt x="1106" y="570"/>
                </a:lnTo>
                <a:lnTo>
                  <a:pt x="1227" y="364"/>
                </a:lnTo>
                <a:cubicBezTo>
                  <a:pt x="1230" y="358"/>
                  <a:pt x="1231" y="352"/>
                  <a:pt x="1230" y="347"/>
                </a:cubicBezTo>
                <a:cubicBezTo>
                  <a:pt x="1228" y="342"/>
                  <a:pt x="1224" y="337"/>
                  <a:pt x="1220" y="334"/>
                </a:cubicBezTo>
                <a:close/>
              </a:path>
            </a:pathLst>
          </a:custGeom>
          <a:solidFill>
            <a:schemeClr val="accent4"/>
          </a:solidFill>
          <a:ln>
            <a:solidFill>
              <a:schemeClr val="accent4"/>
            </a:solidFill>
          </a:ln>
          <a:effectLst/>
        </p:spPr>
        <p:txBody>
          <a:bodyPr wrap="none" anchor="ctr"/>
          <a:lstStyle/>
          <a:p>
            <a:endParaRPr lang="en-US">
              <a:latin typeface="Raleway Light" panose="020B0403030101060003" pitchFamily="34" charset="77"/>
            </a:endParaRPr>
          </a:p>
        </p:txBody>
      </p:sp>
      <p:sp>
        <p:nvSpPr>
          <p:cNvPr id="96" name="Freeform 417">
            <a:extLst>
              <a:ext uri="{FF2B5EF4-FFF2-40B4-BE49-F238E27FC236}">
                <a16:creationId xmlns:a16="http://schemas.microsoft.com/office/drawing/2014/main" id="{EE5876EA-6262-4D88-9400-41CDE6D130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92422" y="3899952"/>
            <a:ext cx="342124" cy="373929"/>
          </a:xfrm>
          <a:custGeom>
            <a:avLst/>
            <a:gdLst>
              <a:gd name="T0" fmla="*/ 67166 w 264752"/>
              <a:gd name="T1" fmla="*/ 141947 h 340265"/>
              <a:gd name="T2" fmla="*/ 77863 w 264752"/>
              <a:gd name="T3" fmla="*/ 142664 h 340265"/>
              <a:gd name="T4" fmla="*/ 77506 w 264752"/>
              <a:gd name="T5" fmla="*/ 153413 h 340265"/>
              <a:gd name="T6" fmla="*/ 58252 w 264752"/>
              <a:gd name="T7" fmla="*/ 203215 h 340265"/>
              <a:gd name="T8" fmla="*/ 50765 w 264752"/>
              <a:gd name="T9" fmla="*/ 210739 h 340265"/>
              <a:gd name="T10" fmla="*/ 50408 w 264752"/>
              <a:gd name="T11" fmla="*/ 210739 h 340265"/>
              <a:gd name="T12" fmla="*/ 42920 w 264752"/>
              <a:gd name="T13" fmla="*/ 202857 h 340265"/>
              <a:gd name="T14" fmla="*/ 67166 w 264752"/>
              <a:gd name="T15" fmla="*/ 141947 h 340265"/>
              <a:gd name="T16" fmla="*/ 77085 w 264752"/>
              <a:gd name="T17" fmla="*/ 121246 h 340265"/>
              <a:gd name="T18" fmla="*/ 15489 w 264752"/>
              <a:gd name="T19" fmla="*/ 203501 h 340265"/>
              <a:gd name="T20" fmla="*/ 107342 w 264752"/>
              <a:gd name="T21" fmla="*/ 325799 h 340265"/>
              <a:gd name="T22" fmla="*/ 129674 w 264752"/>
              <a:gd name="T23" fmla="*/ 321470 h 340265"/>
              <a:gd name="T24" fmla="*/ 132556 w 264752"/>
              <a:gd name="T25" fmla="*/ 320749 h 340265"/>
              <a:gd name="T26" fmla="*/ 135438 w 264752"/>
              <a:gd name="T27" fmla="*/ 321470 h 340265"/>
              <a:gd name="T28" fmla="*/ 157770 w 264752"/>
              <a:gd name="T29" fmla="*/ 325799 h 340265"/>
              <a:gd name="T30" fmla="*/ 249623 w 264752"/>
              <a:gd name="T31" fmla="*/ 203501 h 340265"/>
              <a:gd name="T32" fmla="*/ 188028 w 264752"/>
              <a:gd name="T33" fmla="*/ 121246 h 340265"/>
              <a:gd name="T34" fmla="*/ 161733 w 264752"/>
              <a:gd name="T35" fmla="*/ 127740 h 340265"/>
              <a:gd name="T36" fmla="*/ 132556 w 264752"/>
              <a:gd name="T37" fmla="*/ 135316 h 340265"/>
              <a:gd name="T38" fmla="*/ 103019 w 264752"/>
              <a:gd name="T39" fmla="*/ 127740 h 340265"/>
              <a:gd name="T40" fmla="*/ 77085 w 264752"/>
              <a:gd name="T41" fmla="*/ 121246 h 340265"/>
              <a:gd name="T42" fmla="*/ 201716 w 264752"/>
              <a:gd name="T43" fmla="*/ 15904 h 340265"/>
              <a:gd name="T44" fmla="*/ 158131 w 264752"/>
              <a:gd name="T45" fmla="*/ 41879 h 340265"/>
              <a:gd name="T46" fmla="*/ 136879 w 264752"/>
              <a:gd name="T47" fmla="*/ 87695 h 340265"/>
              <a:gd name="T48" fmla="*/ 201716 w 264752"/>
              <a:gd name="T49" fmla="*/ 15904 h 340265"/>
              <a:gd name="T50" fmla="*/ 209641 w 264752"/>
              <a:gd name="T51" fmla="*/ 30 h 340265"/>
              <a:gd name="T52" fmla="*/ 210361 w 264752"/>
              <a:gd name="T53" fmla="*/ 30 h 340265"/>
              <a:gd name="T54" fmla="*/ 211082 w 264752"/>
              <a:gd name="T55" fmla="*/ 391 h 340265"/>
              <a:gd name="T56" fmla="*/ 212882 w 264752"/>
              <a:gd name="T57" fmla="*/ 751 h 340265"/>
              <a:gd name="T58" fmla="*/ 214323 w 264752"/>
              <a:gd name="T59" fmla="*/ 1834 h 340265"/>
              <a:gd name="T60" fmla="*/ 215044 w 264752"/>
              <a:gd name="T61" fmla="*/ 2195 h 340265"/>
              <a:gd name="T62" fmla="*/ 216484 w 264752"/>
              <a:gd name="T63" fmla="*/ 3998 h 340265"/>
              <a:gd name="T64" fmla="*/ 216844 w 264752"/>
              <a:gd name="T65" fmla="*/ 4720 h 340265"/>
              <a:gd name="T66" fmla="*/ 217565 w 264752"/>
              <a:gd name="T67" fmla="*/ 6524 h 340265"/>
              <a:gd name="T68" fmla="*/ 217565 w 264752"/>
              <a:gd name="T69" fmla="*/ 7606 h 340265"/>
              <a:gd name="T70" fmla="*/ 217565 w 264752"/>
              <a:gd name="T71" fmla="*/ 8328 h 340265"/>
              <a:gd name="T72" fmla="*/ 133277 w 264752"/>
              <a:gd name="T73" fmla="*/ 104291 h 340265"/>
              <a:gd name="T74" fmla="*/ 137959 w 264752"/>
              <a:gd name="T75" fmla="*/ 119443 h 340265"/>
              <a:gd name="T76" fmla="*/ 155249 w 264752"/>
              <a:gd name="T77" fmla="*/ 114031 h 340265"/>
              <a:gd name="T78" fmla="*/ 188028 w 264752"/>
              <a:gd name="T79" fmla="*/ 106095 h 340265"/>
              <a:gd name="T80" fmla="*/ 265112 w 264752"/>
              <a:gd name="T81" fmla="*/ 203501 h 340265"/>
              <a:gd name="T82" fmla="*/ 157770 w 264752"/>
              <a:gd name="T83" fmla="*/ 341313 h 340265"/>
              <a:gd name="T84" fmla="*/ 132556 w 264752"/>
              <a:gd name="T85" fmla="*/ 336984 h 340265"/>
              <a:gd name="T86" fmla="*/ 107342 w 264752"/>
              <a:gd name="T87" fmla="*/ 341313 h 340265"/>
              <a:gd name="T88" fmla="*/ 0 w 264752"/>
              <a:gd name="T89" fmla="*/ 203501 h 340265"/>
              <a:gd name="T90" fmla="*/ 77085 w 264752"/>
              <a:gd name="T91" fmla="*/ 106095 h 340265"/>
              <a:gd name="T92" fmla="*/ 109863 w 264752"/>
              <a:gd name="T93" fmla="*/ 114031 h 340265"/>
              <a:gd name="T94" fmla="*/ 121750 w 264752"/>
              <a:gd name="T95" fmla="*/ 118722 h 340265"/>
              <a:gd name="T96" fmla="*/ 100138 w 264752"/>
              <a:gd name="T97" fmla="*/ 49455 h 340265"/>
              <a:gd name="T98" fmla="*/ 105181 w 264752"/>
              <a:gd name="T99" fmla="*/ 39714 h 340265"/>
              <a:gd name="T100" fmla="*/ 114906 w 264752"/>
              <a:gd name="T101" fmla="*/ 44764 h 340265"/>
              <a:gd name="T102" fmla="*/ 123551 w 264752"/>
              <a:gd name="T103" fmla="*/ 72544 h 340265"/>
              <a:gd name="T104" fmla="*/ 146604 w 264752"/>
              <a:gd name="T105" fmla="*/ 31416 h 340265"/>
              <a:gd name="T106" fmla="*/ 209641 w 264752"/>
              <a:gd name="T107" fmla="*/ 30 h 340265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264752" h="340265">
                <a:moveTo>
                  <a:pt x="67075" y="141511"/>
                </a:moveTo>
                <a:cubicBezTo>
                  <a:pt x="69924" y="139011"/>
                  <a:pt x="74553" y="139011"/>
                  <a:pt x="77757" y="142226"/>
                </a:cubicBezTo>
                <a:cubicBezTo>
                  <a:pt x="80606" y="145083"/>
                  <a:pt x="80606" y="150084"/>
                  <a:pt x="77401" y="152942"/>
                </a:cubicBezTo>
                <a:cubicBezTo>
                  <a:pt x="66363" y="163300"/>
                  <a:pt x="59242" y="182231"/>
                  <a:pt x="58173" y="202591"/>
                </a:cubicBezTo>
                <a:cubicBezTo>
                  <a:pt x="58173" y="206877"/>
                  <a:pt x="54613" y="210092"/>
                  <a:pt x="50696" y="210092"/>
                </a:cubicBezTo>
                <a:lnTo>
                  <a:pt x="50340" y="210092"/>
                </a:lnTo>
                <a:cubicBezTo>
                  <a:pt x="46067" y="209735"/>
                  <a:pt x="42862" y="206163"/>
                  <a:pt x="42862" y="202234"/>
                </a:cubicBezTo>
                <a:cubicBezTo>
                  <a:pt x="43930" y="177588"/>
                  <a:pt x="52832" y="155085"/>
                  <a:pt x="67075" y="141511"/>
                </a:cubicBezTo>
                <a:close/>
                <a:moveTo>
                  <a:pt x="76980" y="120874"/>
                </a:moveTo>
                <a:cubicBezTo>
                  <a:pt x="38849" y="120874"/>
                  <a:pt x="15468" y="152524"/>
                  <a:pt x="15468" y="202876"/>
                </a:cubicBezTo>
                <a:cubicBezTo>
                  <a:pt x="15468" y="255386"/>
                  <a:pt x="67627" y="324799"/>
                  <a:pt x="107196" y="324799"/>
                </a:cubicBezTo>
                <a:cubicBezTo>
                  <a:pt x="114750" y="324799"/>
                  <a:pt x="122304" y="323361"/>
                  <a:pt x="129498" y="320483"/>
                </a:cubicBezTo>
                <a:cubicBezTo>
                  <a:pt x="130578" y="320124"/>
                  <a:pt x="131297" y="319764"/>
                  <a:pt x="132376" y="319764"/>
                </a:cubicBezTo>
                <a:cubicBezTo>
                  <a:pt x="133096" y="319764"/>
                  <a:pt x="134175" y="320124"/>
                  <a:pt x="135254" y="320483"/>
                </a:cubicBezTo>
                <a:cubicBezTo>
                  <a:pt x="142448" y="323361"/>
                  <a:pt x="150002" y="324799"/>
                  <a:pt x="157556" y="324799"/>
                </a:cubicBezTo>
                <a:cubicBezTo>
                  <a:pt x="197125" y="324799"/>
                  <a:pt x="249284" y="255386"/>
                  <a:pt x="249284" y="202876"/>
                </a:cubicBezTo>
                <a:cubicBezTo>
                  <a:pt x="249284" y="151086"/>
                  <a:pt x="226982" y="120874"/>
                  <a:pt x="187773" y="120874"/>
                </a:cubicBezTo>
                <a:cubicBezTo>
                  <a:pt x="175542" y="120874"/>
                  <a:pt x="169067" y="124111"/>
                  <a:pt x="161513" y="127348"/>
                </a:cubicBezTo>
                <a:cubicBezTo>
                  <a:pt x="154319" y="130945"/>
                  <a:pt x="145686" y="134901"/>
                  <a:pt x="132376" y="134901"/>
                </a:cubicBezTo>
                <a:cubicBezTo>
                  <a:pt x="119067" y="134901"/>
                  <a:pt x="110793" y="130945"/>
                  <a:pt x="102879" y="127348"/>
                </a:cubicBezTo>
                <a:cubicBezTo>
                  <a:pt x="96045" y="124111"/>
                  <a:pt x="89210" y="120874"/>
                  <a:pt x="76980" y="120874"/>
                </a:cubicBezTo>
                <a:close/>
                <a:moveTo>
                  <a:pt x="201442" y="15855"/>
                </a:moveTo>
                <a:cubicBezTo>
                  <a:pt x="187053" y="18373"/>
                  <a:pt x="170506" y="27724"/>
                  <a:pt x="157916" y="41750"/>
                </a:cubicBezTo>
                <a:cubicBezTo>
                  <a:pt x="144966" y="56136"/>
                  <a:pt x="137053" y="72681"/>
                  <a:pt x="136693" y="87426"/>
                </a:cubicBezTo>
                <a:cubicBezTo>
                  <a:pt x="162952" y="79874"/>
                  <a:pt x="196046" y="43189"/>
                  <a:pt x="201442" y="15855"/>
                </a:cubicBezTo>
                <a:close/>
                <a:moveTo>
                  <a:pt x="209356" y="30"/>
                </a:moveTo>
                <a:cubicBezTo>
                  <a:pt x="209716" y="30"/>
                  <a:pt x="209716" y="30"/>
                  <a:pt x="210075" y="30"/>
                </a:cubicBezTo>
                <a:cubicBezTo>
                  <a:pt x="210435" y="30"/>
                  <a:pt x="210795" y="390"/>
                  <a:pt x="210795" y="390"/>
                </a:cubicBezTo>
                <a:cubicBezTo>
                  <a:pt x="211514" y="390"/>
                  <a:pt x="211874" y="390"/>
                  <a:pt x="212593" y="749"/>
                </a:cubicBezTo>
                <a:cubicBezTo>
                  <a:pt x="212953" y="1109"/>
                  <a:pt x="213672" y="1469"/>
                  <a:pt x="214032" y="1828"/>
                </a:cubicBezTo>
                <a:cubicBezTo>
                  <a:pt x="214392" y="2188"/>
                  <a:pt x="214392" y="2188"/>
                  <a:pt x="214752" y="2188"/>
                </a:cubicBezTo>
                <a:cubicBezTo>
                  <a:pt x="215471" y="2907"/>
                  <a:pt x="215831" y="3627"/>
                  <a:pt x="216190" y="3986"/>
                </a:cubicBezTo>
                <a:cubicBezTo>
                  <a:pt x="216190" y="4346"/>
                  <a:pt x="216550" y="4706"/>
                  <a:pt x="216550" y="4706"/>
                </a:cubicBezTo>
                <a:cubicBezTo>
                  <a:pt x="216910" y="5425"/>
                  <a:pt x="216910" y="6144"/>
                  <a:pt x="217270" y="6504"/>
                </a:cubicBezTo>
                <a:cubicBezTo>
                  <a:pt x="217270" y="6864"/>
                  <a:pt x="217270" y="7223"/>
                  <a:pt x="217270" y="7583"/>
                </a:cubicBezTo>
                <a:cubicBezTo>
                  <a:pt x="217270" y="7583"/>
                  <a:pt x="217270" y="7943"/>
                  <a:pt x="217270" y="8302"/>
                </a:cubicBezTo>
                <a:cubicBezTo>
                  <a:pt x="217989" y="45706"/>
                  <a:pt x="170866" y="98576"/>
                  <a:pt x="133096" y="103971"/>
                </a:cubicBezTo>
                <a:lnTo>
                  <a:pt x="137772" y="119076"/>
                </a:lnTo>
                <a:cubicBezTo>
                  <a:pt x="144607" y="118357"/>
                  <a:pt x="149643" y="116199"/>
                  <a:pt x="155038" y="113681"/>
                </a:cubicBezTo>
                <a:cubicBezTo>
                  <a:pt x="163312" y="110085"/>
                  <a:pt x="172305" y="105769"/>
                  <a:pt x="187773" y="105769"/>
                </a:cubicBezTo>
                <a:cubicBezTo>
                  <a:pt x="235255" y="105769"/>
                  <a:pt x="264752" y="142814"/>
                  <a:pt x="264752" y="202876"/>
                </a:cubicBezTo>
                <a:cubicBezTo>
                  <a:pt x="264752" y="259702"/>
                  <a:pt x="209356" y="340265"/>
                  <a:pt x="157556" y="340265"/>
                </a:cubicBezTo>
                <a:cubicBezTo>
                  <a:pt x="148923" y="340265"/>
                  <a:pt x="140290" y="338826"/>
                  <a:pt x="132376" y="335949"/>
                </a:cubicBezTo>
                <a:cubicBezTo>
                  <a:pt x="124462" y="338826"/>
                  <a:pt x="115829" y="340265"/>
                  <a:pt x="107196" y="340265"/>
                </a:cubicBezTo>
                <a:cubicBezTo>
                  <a:pt x="55397" y="340265"/>
                  <a:pt x="0" y="259702"/>
                  <a:pt x="0" y="202876"/>
                </a:cubicBezTo>
                <a:cubicBezTo>
                  <a:pt x="0" y="143893"/>
                  <a:pt x="30216" y="105769"/>
                  <a:pt x="76980" y="105769"/>
                </a:cubicBezTo>
                <a:cubicBezTo>
                  <a:pt x="92448" y="105769"/>
                  <a:pt x="101440" y="110085"/>
                  <a:pt x="109714" y="113681"/>
                </a:cubicBezTo>
                <a:cubicBezTo>
                  <a:pt x="113671" y="115480"/>
                  <a:pt x="117268" y="116918"/>
                  <a:pt x="121585" y="118357"/>
                </a:cubicBezTo>
                <a:lnTo>
                  <a:pt x="100002" y="49303"/>
                </a:lnTo>
                <a:cubicBezTo>
                  <a:pt x="98922" y="45347"/>
                  <a:pt x="101081" y="41031"/>
                  <a:pt x="105038" y="39592"/>
                </a:cubicBezTo>
                <a:cubicBezTo>
                  <a:pt x="108995" y="38513"/>
                  <a:pt x="113671" y="40671"/>
                  <a:pt x="114750" y="44627"/>
                </a:cubicBezTo>
                <a:lnTo>
                  <a:pt x="123383" y="72321"/>
                </a:lnTo>
                <a:cubicBezTo>
                  <a:pt x="126980" y="58294"/>
                  <a:pt x="134894" y="43908"/>
                  <a:pt x="146405" y="31320"/>
                </a:cubicBezTo>
                <a:cubicBezTo>
                  <a:pt x="165111" y="11180"/>
                  <a:pt x="188492" y="-689"/>
                  <a:pt x="209356" y="30"/>
                </a:cubicBezTo>
                <a:close/>
              </a:path>
            </a:pathLst>
          </a:custGeom>
          <a:solidFill>
            <a:schemeClr val="accent4"/>
          </a:solidFill>
          <a:ln>
            <a:solidFill>
              <a:schemeClr val="accent4"/>
            </a:solidFill>
          </a:ln>
          <a:effectLst/>
        </p:spPr>
        <p:txBody>
          <a:bodyPr anchor="ctr"/>
          <a:lstStyle/>
          <a:p>
            <a:endParaRPr lang="en-US">
              <a:latin typeface="Raleway Light" panose="020B0403030101060003" pitchFamily="34" charset="77"/>
            </a:endParaRPr>
          </a:p>
        </p:txBody>
      </p:sp>
      <p:sp>
        <p:nvSpPr>
          <p:cNvPr id="97" name="Freeform 314">
            <a:extLst>
              <a:ext uri="{FF2B5EF4-FFF2-40B4-BE49-F238E27FC236}">
                <a16:creationId xmlns:a16="http://schemas.microsoft.com/office/drawing/2014/main" id="{12E9CCB2-51DE-4606-8E04-933E32FF4F2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066767" y="3941719"/>
            <a:ext cx="347979" cy="332162"/>
          </a:xfrm>
          <a:custGeom>
            <a:avLst/>
            <a:gdLst/>
            <a:ahLst/>
            <a:cxnLst/>
            <a:rect l="0" t="0" r="r" b="b"/>
            <a:pathLst>
              <a:path w="558440" h="533040">
                <a:moveTo>
                  <a:pt x="457020" y="419100"/>
                </a:moveTo>
                <a:cubicBezTo>
                  <a:pt x="470711" y="419100"/>
                  <a:pt x="482240" y="430468"/>
                  <a:pt x="482240" y="443967"/>
                </a:cubicBezTo>
                <a:cubicBezTo>
                  <a:pt x="482240" y="458177"/>
                  <a:pt x="470711" y="469545"/>
                  <a:pt x="457020" y="469545"/>
                </a:cubicBezTo>
                <a:cubicBezTo>
                  <a:pt x="443329" y="469545"/>
                  <a:pt x="431800" y="458177"/>
                  <a:pt x="431800" y="443967"/>
                </a:cubicBezTo>
                <a:cubicBezTo>
                  <a:pt x="431800" y="430468"/>
                  <a:pt x="443329" y="419100"/>
                  <a:pt x="457020" y="419100"/>
                </a:cubicBezTo>
                <a:close/>
                <a:moveTo>
                  <a:pt x="266520" y="381000"/>
                </a:moveTo>
                <a:cubicBezTo>
                  <a:pt x="280210" y="381000"/>
                  <a:pt x="291739" y="392368"/>
                  <a:pt x="291739" y="405867"/>
                </a:cubicBezTo>
                <a:cubicBezTo>
                  <a:pt x="291739" y="420077"/>
                  <a:pt x="280210" y="431445"/>
                  <a:pt x="266520" y="431445"/>
                </a:cubicBezTo>
                <a:cubicBezTo>
                  <a:pt x="252829" y="431445"/>
                  <a:pt x="241300" y="420077"/>
                  <a:pt x="241300" y="405867"/>
                </a:cubicBezTo>
                <a:cubicBezTo>
                  <a:pt x="241300" y="392368"/>
                  <a:pt x="252829" y="381000"/>
                  <a:pt x="266520" y="381000"/>
                </a:cubicBezTo>
                <a:close/>
                <a:moveTo>
                  <a:pt x="139167" y="254000"/>
                </a:moveTo>
                <a:cubicBezTo>
                  <a:pt x="153377" y="254000"/>
                  <a:pt x="164745" y="265090"/>
                  <a:pt x="164745" y="279758"/>
                </a:cubicBezTo>
                <a:cubicBezTo>
                  <a:pt x="164745" y="293352"/>
                  <a:pt x="153377" y="304442"/>
                  <a:pt x="139167" y="304442"/>
                </a:cubicBezTo>
                <a:cubicBezTo>
                  <a:pt x="125668" y="304442"/>
                  <a:pt x="114300" y="293352"/>
                  <a:pt x="114300" y="279758"/>
                </a:cubicBezTo>
                <a:cubicBezTo>
                  <a:pt x="114300" y="265090"/>
                  <a:pt x="125668" y="254000"/>
                  <a:pt x="139167" y="254000"/>
                </a:cubicBezTo>
                <a:close/>
                <a:moveTo>
                  <a:pt x="342542" y="228600"/>
                </a:moveTo>
                <a:cubicBezTo>
                  <a:pt x="370804" y="228600"/>
                  <a:pt x="393342" y="251298"/>
                  <a:pt x="393342" y="279760"/>
                </a:cubicBezTo>
                <a:cubicBezTo>
                  <a:pt x="393342" y="307142"/>
                  <a:pt x="370804" y="329840"/>
                  <a:pt x="342542" y="329840"/>
                </a:cubicBezTo>
                <a:cubicBezTo>
                  <a:pt x="314638" y="329840"/>
                  <a:pt x="292100" y="307142"/>
                  <a:pt x="292100" y="279760"/>
                </a:cubicBezTo>
                <a:cubicBezTo>
                  <a:pt x="292100" y="251298"/>
                  <a:pt x="314638" y="228600"/>
                  <a:pt x="342542" y="228600"/>
                </a:cubicBezTo>
                <a:close/>
                <a:moveTo>
                  <a:pt x="25203" y="177440"/>
                </a:moveTo>
                <a:lnTo>
                  <a:pt x="25203" y="329686"/>
                </a:lnTo>
                <a:cubicBezTo>
                  <a:pt x="53287" y="329686"/>
                  <a:pt x="76331" y="352721"/>
                  <a:pt x="76331" y="380794"/>
                </a:cubicBezTo>
                <a:cubicBezTo>
                  <a:pt x="76331" y="408868"/>
                  <a:pt x="53287" y="431903"/>
                  <a:pt x="25203" y="431903"/>
                </a:cubicBezTo>
                <a:lnTo>
                  <a:pt x="25203" y="495249"/>
                </a:lnTo>
                <a:cubicBezTo>
                  <a:pt x="25203" y="502087"/>
                  <a:pt x="31324" y="508206"/>
                  <a:pt x="38165" y="508206"/>
                </a:cubicBezTo>
                <a:lnTo>
                  <a:pt x="115936" y="508206"/>
                </a:lnTo>
                <a:cubicBezTo>
                  <a:pt x="122057" y="485891"/>
                  <a:pt x="141860" y="470054"/>
                  <a:pt x="165263" y="470054"/>
                </a:cubicBezTo>
                <a:cubicBezTo>
                  <a:pt x="189027" y="470054"/>
                  <a:pt x="208830" y="485891"/>
                  <a:pt x="214230" y="508206"/>
                </a:cubicBezTo>
                <a:lnTo>
                  <a:pt x="520635" y="508206"/>
                </a:lnTo>
                <a:cubicBezTo>
                  <a:pt x="528196" y="508206"/>
                  <a:pt x="533597" y="502087"/>
                  <a:pt x="533597" y="495249"/>
                </a:cubicBezTo>
                <a:lnTo>
                  <a:pt x="533597" y="316009"/>
                </a:lnTo>
                <a:cubicBezTo>
                  <a:pt x="511273" y="309890"/>
                  <a:pt x="495431" y="290095"/>
                  <a:pt x="495431" y="266700"/>
                </a:cubicBezTo>
                <a:cubicBezTo>
                  <a:pt x="495431" y="242945"/>
                  <a:pt x="511273" y="223150"/>
                  <a:pt x="533597" y="217031"/>
                </a:cubicBezTo>
                <a:lnTo>
                  <a:pt x="533597" y="177440"/>
                </a:lnTo>
                <a:lnTo>
                  <a:pt x="281920" y="177440"/>
                </a:lnTo>
                <a:cubicBezTo>
                  <a:pt x="275079" y="185718"/>
                  <a:pt x="265358" y="190397"/>
                  <a:pt x="253836" y="190397"/>
                </a:cubicBezTo>
                <a:cubicBezTo>
                  <a:pt x="243035" y="190397"/>
                  <a:pt x="233313" y="185718"/>
                  <a:pt x="225392" y="177440"/>
                </a:cubicBezTo>
                <a:lnTo>
                  <a:pt x="25203" y="177440"/>
                </a:lnTo>
                <a:close/>
                <a:moveTo>
                  <a:pt x="266520" y="101600"/>
                </a:moveTo>
                <a:cubicBezTo>
                  <a:pt x="280210" y="101600"/>
                  <a:pt x="291739" y="107885"/>
                  <a:pt x="291739" y="114909"/>
                </a:cubicBezTo>
                <a:cubicBezTo>
                  <a:pt x="291739" y="121933"/>
                  <a:pt x="280210" y="128217"/>
                  <a:pt x="266520" y="128217"/>
                </a:cubicBezTo>
                <a:cubicBezTo>
                  <a:pt x="252829" y="128217"/>
                  <a:pt x="241300" y="121933"/>
                  <a:pt x="241300" y="114909"/>
                </a:cubicBezTo>
                <a:cubicBezTo>
                  <a:pt x="241300" y="107885"/>
                  <a:pt x="252829" y="101600"/>
                  <a:pt x="266520" y="101600"/>
                </a:cubicBezTo>
                <a:close/>
                <a:moveTo>
                  <a:pt x="393521" y="76200"/>
                </a:moveTo>
                <a:cubicBezTo>
                  <a:pt x="413913" y="76200"/>
                  <a:pt x="431442" y="84746"/>
                  <a:pt x="431442" y="95072"/>
                </a:cubicBezTo>
                <a:cubicBezTo>
                  <a:pt x="431442" y="105754"/>
                  <a:pt x="413913" y="113944"/>
                  <a:pt x="393521" y="113944"/>
                </a:cubicBezTo>
                <a:cubicBezTo>
                  <a:pt x="372414" y="113944"/>
                  <a:pt x="355600" y="105754"/>
                  <a:pt x="355600" y="95072"/>
                </a:cubicBezTo>
                <a:cubicBezTo>
                  <a:pt x="355600" y="84746"/>
                  <a:pt x="372414" y="76200"/>
                  <a:pt x="393521" y="76200"/>
                </a:cubicBezTo>
                <a:close/>
                <a:moveTo>
                  <a:pt x="371213" y="25194"/>
                </a:moveTo>
                <a:lnTo>
                  <a:pt x="74530" y="152246"/>
                </a:lnTo>
                <a:lnTo>
                  <a:pt x="232593" y="152246"/>
                </a:lnTo>
                <a:cubicBezTo>
                  <a:pt x="236914" y="152246"/>
                  <a:pt x="240874" y="154405"/>
                  <a:pt x="243035" y="158365"/>
                </a:cubicBezTo>
                <a:cubicBezTo>
                  <a:pt x="247715" y="166643"/>
                  <a:pt x="260677" y="166643"/>
                  <a:pt x="264278" y="158365"/>
                </a:cubicBezTo>
                <a:cubicBezTo>
                  <a:pt x="266798" y="154405"/>
                  <a:pt x="271119" y="152246"/>
                  <a:pt x="275799" y="152246"/>
                </a:cubicBezTo>
                <a:lnTo>
                  <a:pt x="532516" y="152246"/>
                </a:lnTo>
                <a:cubicBezTo>
                  <a:pt x="524955" y="82062"/>
                  <a:pt x="455825" y="26634"/>
                  <a:pt x="371213" y="25194"/>
                </a:cubicBezTo>
                <a:close/>
                <a:moveTo>
                  <a:pt x="367973" y="0"/>
                </a:moveTo>
                <a:cubicBezTo>
                  <a:pt x="473108" y="0"/>
                  <a:pt x="558440" y="73783"/>
                  <a:pt x="558440" y="165203"/>
                </a:cubicBezTo>
                <a:lnTo>
                  <a:pt x="558440" y="228549"/>
                </a:lnTo>
                <a:cubicBezTo>
                  <a:pt x="558440" y="235387"/>
                  <a:pt x="553399" y="241506"/>
                  <a:pt x="546558" y="241506"/>
                </a:cubicBezTo>
                <a:cubicBezTo>
                  <a:pt x="531796" y="241506"/>
                  <a:pt x="520635" y="252663"/>
                  <a:pt x="520635" y="266700"/>
                </a:cubicBezTo>
                <a:cubicBezTo>
                  <a:pt x="520635" y="280377"/>
                  <a:pt x="531796" y="291535"/>
                  <a:pt x="546558" y="291535"/>
                </a:cubicBezTo>
                <a:cubicBezTo>
                  <a:pt x="553399" y="291535"/>
                  <a:pt x="558440" y="297653"/>
                  <a:pt x="558440" y="304492"/>
                </a:cubicBezTo>
                <a:lnTo>
                  <a:pt x="558440" y="495249"/>
                </a:lnTo>
                <a:cubicBezTo>
                  <a:pt x="558440" y="516484"/>
                  <a:pt x="541878" y="533040"/>
                  <a:pt x="520635" y="533040"/>
                </a:cubicBezTo>
                <a:lnTo>
                  <a:pt x="203429" y="533040"/>
                </a:lnTo>
                <a:cubicBezTo>
                  <a:pt x="195868" y="533040"/>
                  <a:pt x="190467" y="528001"/>
                  <a:pt x="190467" y="520083"/>
                </a:cubicBezTo>
                <a:cubicBezTo>
                  <a:pt x="190467" y="506406"/>
                  <a:pt x="178945" y="495249"/>
                  <a:pt x="165263" y="495249"/>
                </a:cubicBezTo>
                <a:cubicBezTo>
                  <a:pt x="150861" y="495249"/>
                  <a:pt x="139340" y="506406"/>
                  <a:pt x="139340" y="520083"/>
                </a:cubicBezTo>
                <a:cubicBezTo>
                  <a:pt x="139340" y="528001"/>
                  <a:pt x="133939" y="533040"/>
                  <a:pt x="127098" y="533040"/>
                </a:cubicBezTo>
                <a:lnTo>
                  <a:pt x="38165" y="533040"/>
                </a:lnTo>
                <a:cubicBezTo>
                  <a:pt x="16922" y="533040"/>
                  <a:pt x="0" y="516484"/>
                  <a:pt x="0" y="495249"/>
                </a:cubicBezTo>
                <a:lnTo>
                  <a:pt x="0" y="416786"/>
                </a:lnTo>
                <a:cubicBezTo>
                  <a:pt x="0" y="412827"/>
                  <a:pt x="2160" y="408148"/>
                  <a:pt x="5401" y="405989"/>
                </a:cubicBezTo>
                <a:cubicBezTo>
                  <a:pt x="8281" y="403829"/>
                  <a:pt x="12962" y="402750"/>
                  <a:pt x="16922" y="404549"/>
                </a:cubicBezTo>
                <a:cubicBezTo>
                  <a:pt x="34925" y="411388"/>
                  <a:pt x="51127" y="397711"/>
                  <a:pt x="51127" y="380794"/>
                </a:cubicBezTo>
                <a:cubicBezTo>
                  <a:pt x="51127" y="363878"/>
                  <a:pt x="34925" y="350201"/>
                  <a:pt x="16922" y="357040"/>
                </a:cubicBezTo>
                <a:cubicBezTo>
                  <a:pt x="12962" y="358839"/>
                  <a:pt x="8281" y="358120"/>
                  <a:pt x="5401" y="355600"/>
                </a:cubicBezTo>
                <a:cubicBezTo>
                  <a:pt x="2160" y="353441"/>
                  <a:pt x="0" y="348762"/>
                  <a:pt x="0" y="345162"/>
                </a:cubicBezTo>
                <a:lnTo>
                  <a:pt x="0" y="165203"/>
                </a:lnTo>
                <a:cubicBezTo>
                  <a:pt x="0" y="159804"/>
                  <a:pt x="2880" y="155485"/>
                  <a:pt x="7561" y="152966"/>
                </a:cubicBezTo>
                <a:lnTo>
                  <a:pt x="363652" y="720"/>
                </a:lnTo>
                <a:cubicBezTo>
                  <a:pt x="365093" y="0"/>
                  <a:pt x="366533" y="0"/>
                  <a:pt x="367973" y="0"/>
                </a:cubicBezTo>
                <a:close/>
              </a:path>
            </a:pathLst>
          </a:custGeom>
          <a:solidFill>
            <a:schemeClr val="accent4"/>
          </a:solidFill>
          <a:ln>
            <a:solidFill>
              <a:schemeClr val="accent4"/>
            </a:solidFill>
          </a:ln>
          <a:effectLst/>
        </p:spPr>
        <p:txBody>
          <a:bodyPr anchor="ctr"/>
          <a:lstStyle/>
          <a:p>
            <a:endParaRPr lang="en-US">
              <a:latin typeface="Source Sans Pro Light" panose="020B0403030403020204" pitchFamily="34" charset="0"/>
            </a:endParaRPr>
          </a:p>
        </p:txBody>
      </p:sp>
      <p:sp>
        <p:nvSpPr>
          <p:cNvPr id="98" name="Freeform 400">
            <a:extLst>
              <a:ext uri="{FF2B5EF4-FFF2-40B4-BE49-F238E27FC236}">
                <a16:creationId xmlns:a16="http://schemas.microsoft.com/office/drawing/2014/main" id="{06A2548F-E751-49B0-A94B-0B75FA7952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3451" y="3899952"/>
            <a:ext cx="409973" cy="373929"/>
          </a:xfrm>
          <a:custGeom>
            <a:avLst/>
            <a:gdLst/>
            <a:ahLst/>
            <a:cxnLst/>
            <a:rect l="0" t="0" r="r" b="b"/>
            <a:pathLst>
              <a:path w="430820" h="293128">
                <a:moveTo>
                  <a:pt x="20920" y="248804"/>
                </a:moveTo>
                <a:cubicBezTo>
                  <a:pt x="29916" y="261777"/>
                  <a:pt x="40351" y="269705"/>
                  <a:pt x="54384" y="274029"/>
                </a:cubicBezTo>
                <a:cubicBezTo>
                  <a:pt x="60861" y="275831"/>
                  <a:pt x="67698" y="277272"/>
                  <a:pt x="75974" y="277633"/>
                </a:cubicBezTo>
                <a:lnTo>
                  <a:pt x="355206" y="277633"/>
                </a:lnTo>
                <a:cubicBezTo>
                  <a:pt x="374277" y="276552"/>
                  <a:pt x="387950" y="271146"/>
                  <a:pt x="399105" y="261417"/>
                </a:cubicBezTo>
                <a:cubicBezTo>
                  <a:pt x="403063" y="257813"/>
                  <a:pt x="406662" y="253489"/>
                  <a:pt x="409540" y="248804"/>
                </a:cubicBezTo>
                <a:lnTo>
                  <a:pt x="381833" y="248804"/>
                </a:lnTo>
                <a:cubicBezTo>
                  <a:pt x="381833" y="248804"/>
                  <a:pt x="381833" y="248804"/>
                  <a:pt x="381473" y="248804"/>
                </a:cubicBezTo>
                <a:lnTo>
                  <a:pt x="49347" y="248804"/>
                </a:lnTo>
                <a:lnTo>
                  <a:pt x="20920" y="248804"/>
                </a:lnTo>
                <a:close/>
                <a:moveTo>
                  <a:pt x="196785" y="206175"/>
                </a:moveTo>
                <a:cubicBezTo>
                  <a:pt x="200815" y="206175"/>
                  <a:pt x="204112" y="209390"/>
                  <a:pt x="204112" y="213319"/>
                </a:cubicBezTo>
                <a:cubicBezTo>
                  <a:pt x="204112" y="216891"/>
                  <a:pt x="200815" y="220106"/>
                  <a:pt x="196785" y="220106"/>
                </a:cubicBezTo>
                <a:cubicBezTo>
                  <a:pt x="193121" y="220106"/>
                  <a:pt x="190190" y="216891"/>
                  <a:pt x="190190" y="213319"/>
                </a:cubicBezTo>
                <a:cubicBezTo>
                  <a:pt x="190190" y="209390"/>
                  <a:pt x="193121" y="206175"/>
                  <a:pt x="196785" y="206175"/>
                </a:cubicBezTo>
                <a:close/>
                <a:moveTo>
                  <a:pt x="262239" y="191888"/>
                </a:moveTo>
                <a:cubicBezTo>
                  <a:pt x="265902" y="191888"/>
                  <a:pt x="269199" y="195185"/>
                  <a:pt x="269199" y="199215"/>
                </a:cubicBezTo>
                <a:cubicBezTo>
                  <a:pt x="269199" y="202878"/>
                  <a:pt x="265902" y="205809"/>
                  <a:pt x="262239" y="205809"/>
                </a:cubicBezTo>
                <a:cubicBezTo>
                  <a:pt x="258209" y="205809"/>
                  <a:pt x="255278" y="202878"/>
                  <a:pt x="255278" y="199215"/>
                </a:cubicBezTo>
                <a:cubicBezTo>
                  <a:pt x="255278" y="195185"/>
                  <a:pt x="258209" y="191888"/>
                  <a:pt x="262239" y="191888"/>
                </a:cubicBezTo>
                <a:close/>
                <a:moveTo>
                  <a:pt x="159051" y="183950"/>
                </a:moveTo>
                <a:cubicBezTo>
                  <a:pt x="162715" y="183950"/>
                  <a:pt x="166012" y="187165"/>
                  <a:pt x="166012" y="191094"/>
                </a:cubicBezTo>
                <a:cubicBezTo>
                  <a:pt x="166012" y="194666"/>
                  <a:pt x="162715" y="197881"/>
                  <a:pt x="159051" y="197881"/>
                </a:cubicBezTo>
                <a:cubicBezTo>
                  <a:pt x="155021" y="197881"/>
                  <a:pt x="152090" y="194666"/>
                  <a:pt x="152090" y="191094"/>
                </a:cubicBezTo>
                <a:cubicBezTo>
                  <a:pt x="152090" y="187165"/>
                  <a:pt x="155021" y="183950"/>
                  <a:pt x="159051" y="183950"/>
                </a:cubicBezTo>
                <a:close/>
                <a:moveTo>
                  <a:pt x="177088" y="163040"/>
                </a:moveTo>
                <a:cubicBezTo>
                  <a:pt x="165573" y="163040"/>
                  <a:pt x="156937" y="168445"/>
                  <a:pt x="153699" y="170968"/>
                </a:cubicBezTo>
                <a:cubicBezTo>
                  <a:pt x="146862" y="175652"/>
                  <a:pt x="140744" y="181418"/>
                  <a:pt x="136426" y="188265"/>
                </a:cubicBezTo>
                <a:cubicBezTo>
                  <a:pt x="135347" y="190427"/>
                  <a:pt x="132828" y="194391"/>
                  <a:pt x="130309" y="199436"/>
                </a:cubicBezTo>
                <a:cubicBezTo>
                  <a:pt x="128510" y="203039"/>
                  <a:pt x="124552" y="204841"/>
                  <a:pt x="120594" y="203039"/>
                </a:cubicBezTo>
                <a:cubicBezTo>
                  <a:pt x="116276" y="201598"/>
                  <a:pt x="111598" y="200877"/>
                  <a:pt x="106560" y="200877"/>
                </a:cubicBezTo>
                <a:cubicBezTo>
                  <a:pt x="94686" y="200877"/>
                  <a:pt x="86410" y="205922"/>
                  <a:pt x="83171" y="208445"/>
                </a:cubicBezTo>
                <a:cubicBezTo>
                  <a:pt x="76334" y="213129"/>
                  <a:pt x="70217" y="219255"/>
                  <a:pt x="65899" y="225742"/>
                </a:cubicBezTo>
                <a:cubicBezTo>
                  <a:pt x="65179" y="227183"/>
                  <a:pt x="63380" y="230066"/>
                  <a:pt x="61581" y="233669"/>
                </a:cubicBezTo>
                <a:lnTo>
                  <a:pt x="369239" y="233669"/>
                </a:lnTo>
                <a:cubicBezTo>
                  <a:pt x="367440" y="230426"/>
                  <a:pt x="365641" y="227904"/>
                  <a:pt x="364561" y="225742"/>
                </a:cubicBezTo>
                <a:cubicBezTo>
                  <a:pt x="359883" y="218895"/>
                  <a:pt x="354126" y="213129"/>
                  <a:pt x="347649" y="208805"/>
                </a:cubicBezTo>
                <a:cubicBezTo>
                  <a:pt x="340452" y="203039"/>
                  <a:pt x="332896" y="200877"/>
                  <a:pt x="324260" y="200877"/>
                </a:cubicBezTo>
                <a:cubicBezTo>
                  <a:pt x="315984" y="200877"/>
                  <a:pt x="307348" y="203400"/>
                  <a:pt x="300871" y="208445"/>
                </a:cubicBezTo>
                <a:cubicBezTo>
                  <a:pt x="297632" y="210967"/>
                  <a:pt x="291875" y="209886"/>
                  <a:pt x="289716" y="205922"/>
                </a:cubicBezTo>
                <a:cubicBezTo>
                  <a:pt x="288277" y="203039"/>
                  <a:pt x="286837" y="201238"/>
                  <a:pt x="286118" y="199796"/>
                </a:cubicBezTo>
                <a:cubicBezTo>
                  <a:pt x="281080" y="192589"/>
                  <a:pt x="275323" y="186824"/>
                  <a:pt x="269205" y="182859"/>
                </a:cubicBezTo>
                <a:cubicBezTo>
                  <a:pt x="267766" y="181778"/>
                  <a:pt x="267046" y="181058"/>
                  <a:pt x="266327" y="180697"/>
                </a:cubicBezTo>
                <a:cubicBezTo>
                  <a:pt x="266327" y="180697"/>
                  <a:pt x="265967" y="180697"/>
                  <a:pt x="265607" y="180337"/>
                </a:cubicBezTo>
                <a:cubicBezTo>
                  <a:pt x="262728" y="178535"/>
                  <a:pt x="259490" y="177094"/>
                  <a:pt x="256251" y="176013"/>
                </a:cubicBezTo>
                <a:cubicBezTo>
                  <a:pt x="256251" y="176013"/>
                  <a:pt x="256251" y="176013"/>
                  <a:pt x="255892" y="176013"/>
                </a:cubicBezTo>
                <a:cubicBezTo>
                  <a:pt x="252653" y="175292"/>
                  <a:pt x="249055" y="174571"/>
                  <a:pt x="245456" y="174571"/>
                </a:cubicBezTo>
                <a:cubicBezTo>
                  <a:pt x="234302" y="174571"/>
                  <a:pt x="226025" y="179256"/>
                  <a:pt x="222427" y="182139"/>
                </a:cubicBezTo>
                <a:cubicBezTo>
                  <a:pt x="220988" y="183220"/>
                  <a:pt x="219548" y="183580"/>
                  <a:pt x="218109" y="183580"/>
                </a:cubicBezTo>
                <a:lnTo>
                  <a:pt x="217749" y="183580"/>
                </a:lnTo>
                <a:cubicBezTo>
                  <a:pt x="217749" y="183580"/>
                  <a:pt x="217389" y="183580"/>
                  <a:pt x="217030" y="183580"/>
                </a:cubicBezTo>
                <a:cubicBezTo>
                  <a:pt x="216310" y="183580"/>
                  <a:pt x="215950" y="183580"/>
                  <a:pt x="215230" y="183220"/>
                </a:cubicBezTo>
                <a:cubicBezTo>
                  <a:pt x="214871" y="183220"/>
                  <a:pt x="214511" y="183220"/>
                  <a:pt x="214151" y="182859"/>
                </a:cubicBezTo>
                <a:cubicBezTo>
                  <a:pt x="213431" y="182499"/>
                  <a:pt x="212352" y="181778"/>
                  <a:pt x="211632" y="181058"/>
                </a:cubicBezTo>
                <a:cubicBezTo>
                  <a:pt x="208753" y="177094"/>
                  <a:pt x="204795" y="173851"/>
                  <a:pt x="200837" y="170968"/>
                </a:cubicBezTo>
                <a:cubicBezTo>
                  <a:pt x="195440" y="167004"/>
                  <a:pt x="190042" y="164842"/>
                  <a:pt x="184285" y="163761"/>
                </a:cubicBezTo>
                <a:cubicBezTo>
                  <a:pt x="181766" y="163040"/>
                  <a:pt x="179607" y="163040"/>
                  <a:pt x="177088" y="163040"/>
                </a:cubicBezTo>
                <a:close/>
                <a:moveTo>
                  <a:pt x="237180" y="124122"/>
                </a:moveTo>
                <a:cubicBezTo>
                  <a:pt x="235021" y="124842"/>
                  <a:pt x="233942" y="126284"/>
                  <a:pt x="232502" y="128806"/>
                </a:cubicBezTo>
                <a:cubicBezTo>
                  <a:pt x="230703" y="131689"/>
                  <a:pt x="228184" y="136013"/>
                  <a:pt x="222427" y="138536"/>
                </a:cubicBezTo>
                <a:cubicBezTo>
                  <a:pt x="217749" y="140698"/>
                  <a:pt x="212712" y="140698"/>
                  <a:pt x="208034" y="139977"/>
                </a:cubicBezTo>
                <a:cubicBezTo>
                  <a:pt x="206235" y="139617"/>
                  <a:pt x="205515" y="138536"/>
                  <a:pt x="201917" y="139977"/>
                </a:cubicBezTo>
                <a:cubicBezTo>
                  <a:pt x="197239" y="142139"/>
                  <a:pt x="194360" y="145383"/>
                  <a:pt x="193640" y="150067"/>
                </a:cubicBezTo>
                <a:cubicBezTo>
                  <a:pt x="194720" y="150428"/>
                  <a:pt x="195799" y="151148"/>
                  <a:pt x="197239" y="151509"/>
                </a:cubicBezTo>
                <a:cubicBezTo>
                  <a:pt x="197958" y="151869"/>
                  <a:pt x="199038" y="152590"/>
                  <a:pt x="199758" y="152950"/>
                </a:cubicBezTo>
                <a:cubicBezTo>
                  <a:pt x="203356" y="154391"/>
                  <a:pt x="206235" y="156193"/>
                  <a:pt x="209473" y="158355"/>
                </a:cubicBezTo>
                <a:cubicBezTo>
                  <a:pt x="212712" y="160878"/>
                  <a:pt x="215950" y="163040"/>
                  <a:pt x="219189" y="166283"/>
                </a:cubicBezTo>
                <a:cubicBezTo>
                  <a:pt x="225306" y="162680"/>
                  <a:pt x="234302" y="159076"/>
                  <a:pt x="245456" y="159076"/>
                </a:cubicBezTo>
                <a:cubicBezTo>
                  <a:pt x="248695" y="159076"/>
                  <a:pt x="251933" y="159436"/>
                  <a:pt x="254812" y="160157"/>
                </a:cubicBezTo>
                <a:cubicBezTo>
                  <a:pt x="255532" y="160157"/>
                  <a:pt x="256251" y="160517"/>
                  <a:pt x="257691" y="160517"/>
                </a:cubicBezTo>
                <a:cubicBezTo>
                  <a:pt x="259490" y="161238"/>
                  <a:pt x="261649" y="161599"/>
                  <a:pt x="263808" y="162680"/>
                </a:cubicBezTo>
                <a:cubicBezTo>
                  <a:pt x="264528" y="162680"/>
                  <a:pt x="264887" y="162680"/>
                  <a:pt x="265607" y="163040"/>
                </a:cubicBezTo>
                <a:cubicBezTo>
                  <a:pt x="267046" y="152229"/>
                  <a:pt x="263088" y="142139"/>
                  <a:pt x="261649" y="138536"/>
                </a:cubicBezTo>
                <a:cubicBezTo>
                  <a:pt x="258410" y="131329"/>
                  <a:pt x="249055" y="118356"/>
                  <a:pt x="237180" y="124122"/>
                </a:cubicBezTo>
                <a:close/>
                <a:moveTo>
                  <a:pt x="220628" y="19259"/>
                </a:moveTo>
                <a:cubicBezTo>
                  <a:pt x="212352" y="25385"/>
                  <a:pt x="204795" y="36196"/>
                  <a:pt x="200837" y="49168"/>
                </a:cubicBezTo>
                <a:cubicBezTo>
                  <a:pt x="196519" y="62501"/>
                  <a:pt x="196519" y="75474"/>
                  <a:pt x="199758" y="85564"/>
                </a:cubicBezTo>
                <a:cubicBezTo>
                  <a:pt x="214151" y="71150"/>
                  <a:pt x="224586" y="39078"/>
                  <a:pt x="220628" y="19259"/>
                </a:cubicBezTo>
                <a:close/>
                <a:moveTo>
                  <a:pt x="223507" y="160"/>
                </a:moveTo>
                <a:cubicBezTo>
                  <a:pt x="224226" y="160"/>
                  <a:pt x="224586" y="160"/>
                  <a:pt x="224946" y="160"/>
                </a:cubicBezTo>
                <a:cubicBezTo>
                  <a:pt x="225666" y="-200"/>
                  <a:pt x="226025" y="160"/>
                  <a:pt x="226745" y="160"/>
                </a:cubicBezTo>
                <a:cubicBezTo>
                  <a:pt x="227105" y="160"/>
                  <a:pt x="227465" y="160"/>
                  <a:pt x="227825" y="521"/>
                </a:cubicBezTo>
                <a:cubicBezTo>
                  <a:pt x="228184" y="521"/>
                  <a:pt x="228904" y="881"/>
                  <a:pt x="229264" y="1241"/>
                </a:cubicBezTo>
                <a:cubicBezTo>
                  <a:pt x="229624" y="1602"/>
                  <a:pt x="229984" y="1602"/>
                  <a:pt x="230343" y="1962"/>
                </a:cubicBezTo>
                <a:cubicBezTo>
                  <a:pt x="230703" y="2322"/>
                  <a:pt x="231063" y="2683"/>
                  <a:pt x="231423" y="3403"/>
                </a:cubicBezTo>
                <a:cubicBezTo>
                  <a:pt x="231423" y="3403"/>
                  <a:pt x="231783" y="3764"/>
                  <a:pt x="232143" y="4124"/>
                </a:cubicBezTo>
                <a:cubicBezTo>
                  <a:pt x="232143" y="4124"/>
                  <a:pt x="232143" y="4484"/>
                  <a:pt x="232502" y="4845"/>
                </a:cubicBezTo>
                <a:cubicBezTo>
                  <a:pt x="245097" y="31151"/>
                  <a:pt x="228904" y="84123"/>
                  <a:pt x="204076" y="101780"/>
                </a:cubicBezTo>
                <a:lnTo>
                  <a:pt x="219908" y="119798"/>
                </a:lnTo>
                <a:cubicBezTo>
                  <a:pt x="222067" y="116554"/>
                  <a:pt x="224946" y="112590"/>
                  <a:pt x="230343" y="110068"/>
                </a:cubicBezTo>
                <a:cubicBezTo>
                  <a:pt x="247975" y="102140"/>
                  <a:pt x="265967" y="110789"/>
                  <a:pt x="275682" y="132410"/>
                </a:cubicBezTo>
                <a:cubicBezTo>
                  <a:pt x="281440" y="145022"/>
                  <a:pt x="282519" y="159076"/>
                  <a:pt x="278921" y="170968"/>
                </a:cubicBezTo>
                <a:cubicBezTo>
                  <a:pt x="286477" y="176013"/>
                  <a:pt x="293314" y="182859"/>
                  <a:pt x="298712" y="191148"/>
                </a:cubicBezTo>
                <a:cubicBezTo>
                  <a:pt x="298712" y="191508"/>
                  <a:pt x="299072" y="191508"/>
                  <a:pt x="299072" y="191508"/>
                </a:cubicBezTo>
                <a:cubicBezTo>
                  <a:pt x="306628" y="187544"/>
                  <a:pt x="315264" y="185382"/>
                  <a:pt x="324260" y="185382"/>
                </a:cubicBezTo>
                <a:cubicBezTo>
                  <a:pt x="336494" y="185382"/>
                  <a:pt x="346929" y="188986"/>
                  <a:pt x="356645" y="196193"/>
                </a:cubicBezTo>
                <a:cubicBezTo>
                  <a:pt x="364561" y="201598"/>
                  <a:pt x="371758" y="208805"/>
                  <a:pt x="377515" y="217454"/>
                </a:cubicBezTo>
                <a:cubicBezTo>
                  <a:pt x="378955" y="219616"/>
                  <a:pt x="382553" y="225381"/>
                  <a:pt x="386151" y="233669"/>
                </a:cubicBezTo>
                <a:lnTo>
                  <a:pt x="423214" y="233669"/>
                </a:lnTo>
                <a:cubicBezTo>
                  <a:pt x="425733" y="233669"/>
                  <a:pt x="428252" y="235111"/>
                  <a:pt x="429691" y="237273"/>
                </a:cubicBezTo>
                <a:cubicBezTo>
                  <a:pt x="431130" y="239435"/>
                  <a:pt x="431130" y="242318"/>
                  <a:pt x="430051" y="244840"/>
                </a:cubicBezTo>
                <a:cubicBezTo>
                  <a:pt x="423934" y="256372"/>
                  <a:pt x="417097" y="265381"/>
                  <a:pt x="409181" y="272588"/>
                </a:cubicBezTo>
                <a:cubicBezTo>
                  <a:pt x="395867" y="284840"/>
                  <a:pt x="378595" y="291686"/>
                  <a:pt x="356285" y="293128"/>
                </a:cubicBezTo>
                <a:cubicBezTo>
                  <a:pt x="355925" y="293128"/>
                  <a:pt x="355925" y="293128"/>
                  <a:pt x="355565" y="293128"/>
                </a:cubicBezTo>
                <a:lnTo>
                  <a:pt x="75255" y="293128"/>
                </a:lnTo>
                <a:cubicBezTo>
                  <a:pt x="65539" y="292407"/>
                  <a:pt x="57263" y="290966"/>
                  <a:pt x="50066" y="288443"/>
                </a:cubicBezTo>
                <a:cubicBezTo>
                  <a:pt x="28476" y="281957"/>
                  <a:pt x="12644" y="267903"/>
                  <a:pt x="769" y="244840"/>
                </a:cubicBezTo>
                <a:cubicBezTo>
                  <a:pt x="-310" y="242318"/>
                  <a:pt x="-310" y="239435"/>
                  <a:pt x="1129" y="237273"/>
                </a:cubicBezTo>
                <a:cubicBezTo>
                  <a:pt x="2568" y="235111"/>
                  <a:pt x="5087" y="233669"/>
                  <a:pt x="7606" y="233669"/>
                </a:cubicBezTo>
                <a:lnTo>
                  <a:pt x="44309" y="233669"/>
                </a:lnTo>
                <a:cubicBezTo>
                  <a:pt x="47907" y="226102"/>
                  <a:pt x="51146" y="220336"/>
                  <a:pt x="53305" y="217093"/>
                </a:cubicBezTo>
                <a:cubicBezTo>
                  <a:pt x="58343" y="208805"/>
                  <a:pt x="65899" y="201598"/>
                  <a:pt x="74175" y="195832"/>
                </a:cubicBezTo>
                <a:cubicBezTo>
                  <a:pt x="86050" y="186463"/>
                  <a:pt x="104401" y="182859"/>
                  <a:pt x="119514" y="186824"/>
                </a:cubicBezTo>
                <a:cubicBezTo>
                  <a:pt x="121313" y="183940"/>
                  <a:pt x="122753" y="181418"/>
                  <a:pt x="123832" y="179616"/>
                </a:cubicBezTo>
                <a:cubicBezTo>
                  <a:pt x="129230" y="171688"/>
                  <a:pt x="136426" y="163761"/>
                  <a:pt x="145062" y="157995"/>
                </a:cubicBezTo>
                <a:cubicBezTo>
                  <a:pt x="150100" y="154391"/>
                  <a:pt x="161615" y="147545"/>
                  <a:pt x="177088" y="147545"/>
                </a:cubicBezTo>
                <a:cubicBezTo>
                  <a:pt x="177808" y="147545"/>
                  <a:pt x="178168" y="147545"/>
                  <a:pt x="178527" y="147545"/>
                </a:cubicBezTo>
                <a:cubicBezTo>
                  <a:pt x="180327" y="138176"/>
                  <a:pt x="186444" y="130248"/>
                  <a:pt x="195440" y="125924"/>
                </a:cubicBezTo>
                <a:cubicBezTo>
                  <a:pt x="197958" y="124842"/>
                  <a:pt x="200837" y="124482"/>
                  <a:pt x="203716" y="124482"/>
                </a:cubicBezTo>
                <a:lnTo>
                  <a:pt x="152979" y="67546"/>
                </a:lnTo>
                <a:cubicBezTo>
                  <a:pt x="150100" y="64303"/>
                  <a:pt x="150460" y="59619"/>
                  <a:pt x="153699" y="56375"/>
                </a:cubicBezTo>
                <a:cubicBezTo>
                  <a:pt x="156578" y="53853"/>
                  <a:pt x="161615" y="53853"/>
                  <a:pt x="164494" y="57096"/>
                </a:cubicBezTo>
                <a:lnTo>
                  <a:pt x="182486" y="77636"/>
                </a:lnTo>
                <a:cubicBezTo>
                  <a:pt x="181406" y="67186"/>
                  <a:pt x="182486" y="56015"/>
                  <a:pt x="186084" y="44844"/>
                </a:cubicBezTo>
                <a:cubicBezTo>
                  <a:pt x="192921" y="23583"/>
                  <a:pt x="205875" y="7367"/>
                  <a:pt x="221707" y="521"/>
                </a:cubicBezTo>
                <a:cubicBezTo>
                  <a:pt x="222067" y="521"/>
                  <a:pt x="222427" y="521"/>
                  <a:pt x="222427" y="521"/>
                </a:cubicBezTo>
                <a:cubicBezTo>
                  <a:pt x="222787" y="160"/>
                  <a:pt x="223147" y="160"/>
                  <a:pt x="223507" y="160"/>
                </a:cubicBezTo>
                <a:close/>
              </a:path>
            </a:pathLst>
          </a:custGeom>
          <a:solidFill>
            <a:schemeClr val="accent4"/>
          </a:solidFill>
          <a:ln>
            <a:solidFill>
              <a:schemeClr val="accent4"/>
            </a:solidFill>
          </a:ln>
          <a:effectLst/>
        </p:spPr>
        <p:txBody>
          <a:bodyPr anchor="ctr"/>
          <a:lstStyle/>
          <a:p>
            <a:endParaRPr lang="en-US">
              <a:latin typeface="Open Sans Light" panose="020B0306030504020204" pitchFamily="34" charset="0"/>
            </a:endParaRPr>
          </a:p>
        </p:txBody>
      </p:sp>
      <p:sp>
        <p:nvSpPr>
          <p:cNvPr id="102" name="Freeform 314">
            <a:extLst>
              <a:ext uri="{FF2B5EF4-FFF2-40B4-BE49-F238E27FC236}">
                <a16:creationId xmlns:a16="http://schemas.microsoft.com/office/drawing/2014/main" id="{63CEBEFD-D0FC-4265-97D7-71A22BD59A3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252030" y="3941719"/>
            <a:ext cx="347979" cy="332162"/>
          </a:xfrm>
          <a:custGeom>
            <a:avLst/>
            <a:gdLst/>
            <a:ahLst/>
            <a:cxnLst/>
            <a:rect l="0" t="0" r="r" b="b"/>
            <a:pathLst>
              <a:path w="558440" h="533040">
                <a:moveTo>
                  <a:pt x="457020" y="419100"/>
                </a:moveTo>
                <a:cubicBezTo>
                  <a:pt x="470711" y="419100"/>
                  <a:pt x="482240" y="430468"/>
                  <a:pt x="482240" y="443967"/>
                </a:cubicBezTo>
                <a:cubicBezTo>
                  <a:pt x="482240" y="458177"/>
                  <a:pt x="470711" y="469545"/>
                  <a:pt x="457020" y="469545"/>
                </a:cubicBezTo>
                <a:cubicBezTo>
                  <a:pt x="443329" y="469545"/>
                  <a:pt x="431800" y="458177"/>
                  <a:pt x="431800" y="443967"/>
                </a:cubicBezTo>
                <a:cubicBezTo>
                  <a:pt x="431800" y="430468"/>
                  <a:pt x="443329" y="419100"/>
                  <a:pt x="457020" y="419100"/>
                </a:cubicBezTo>
                <a:close/>
                <a:moveTo>
                  <a:pt x="266520" y="381000"/>
                </a:moveTo>
                <a:cubicBezTo>
                  <a:pt x="280210" y="381000"/>
                  <a:pt x="291739" y="392368"/>
                  <a:pt x="291739" y="405867"/>
                </a:cubicBezTo>
                <a:cubicBezTo>
                  <a:pt x="291739" y="420077"/>
                  <a:pt x="280210" y="431445"/>
                  <a:pt x="266520" y="431445"/>
                </a:cubicBezTo>
                <a:cubicBezTo>
                  <a:pt x="252829" y="431445"/>
                  <a:pt x="241300" y="420077"/>
                  <a:pt x="241300" y="405867"/>
                </a:cubicBezTo>
                <a:cubicBezTo>
                  <a:pt x="241300" y="392368"/>
                  <a:pt x="252829" y="381000"/>
                  <a:pt x="266520" y="381000"/>
                </a:cubicBezTo>
                <a:close/>
                <a:moveTo>
                  <a:pt x="139167" y="254000"/>
                </a:moveTo>
                <a:cubicBezTo>
                  <a:pt x="153377" y="254000"/>
                  <a:pt x="164745" y="265090"/>
                  <a:pt x="164745" y="279758"/>
                </a:cubicBezTo>
                <a:cubicBezTo>
                  <a:pt x="164745" y="293352"/>
                  <a:pt x="153377" y="304442"/>
                  <a:pt x="139167" y="304442"/>
                </a:cubicBezTo>
                <a:cubicBezTo>
                  <a:pt x="125668" y="304442"/>
                  <a:pt x="114300" y="293352"/>
                  <a:pt x="114300" y="279758"/>
                </a:cubicBezTo>
                <a:cubicBezTo>
                  <a:pt x="114300" y="265090"/>
                  <a:pt x="125668" y="254000"/>
                  <a:pt x="139167" y="254000"/>
                </a:cubicBezTo>
                <a:close/>
                <a:moveTo>
                  <a:pt x="342542" y="228600"/>
                </a:moveTo>
                <a:cubicBezTo>
                  <a:pt x="370804" y="228600"/>
                  <a:pt x="393342" y="251298"/>
                  <a:pt x="393342" y="279760"/>
                </a:cubicBezTo>
                <a:cubicBezTo>
                  <a:pt x="393342" y="307142"/>
                  <a:pt x="370804" y="329840"/>
                  <a:pt x="342542" y="329840"/>
                </a:cubicBezTo>
                <a:cubicBezTo>
                  <a:pt x="314638" y="329840"/>
                  <a:pt x="292100" y="307142"/>
                  <a:pt x="292100" y="279760"/>
                </a:cubicBezTo>
                <a:cubicBezTo>
                  <a:pt x="292100" y="251298"/>
                  <a:pt x="314638" y="228600"/>
                  <a:pt x="342542" y="228600"/>
                </a:cubicBezTo>
                <a:close/>
                <a:moveTo>
                  <a:pt x="25203" y="177440"/>
                </a:moveTo>
                <a:lnTo>
                  <a:pt x="25203" y="329686"/>
                </a:lnTo>
                <a:cubicBezTo>
                  <a:pt x="53287" y="329686"/>
                  <a:pt x="76331" y="352721"/>
                  <a:pt x="76331" y="380794"/>
                </a:cubicBezTo>
                <a:cubicBezTo>
                  <a:pt x="76331" y="408868"/>
                  <a:pt x="53287" y="431903"/>
                  <a:pt x="25203" y="431903"/>
                </a:cubicBezTo>
                <a:lnTo>
                  <a:pt x="25203" y="495249"/>
                </a:lnTo>
                <a:cubicBezTo>
                  <a:pt x="25203" y="502087"/>
                  <a:pt x="31324" y="508206"/>
                  <a:pt x="38165" y="508206"/>
                </a:cubicBezTo>
                <a:lnTo>
                  <a:pt x="115936" y="508206"/>
                </a:lnTo>
                <a:cubicBezTo>
                  <a:pt x="122057" y="485891"/>
                  <a:pt x="141860" y="470054"/>
                  <a:pt x="165263" y="470054"/>
                </a:cubicBezTo>
                <a:cubicBezTo>
                  <a:pt x="189027" y="470054"/>
                  <a:pt x="208830" y="485891"/>
                  <a:pt x="214230" y="508206"/>
                </a:cubicBezTo>
                <a:lnTo>
                  <a:pt x="520635" y="508206"/>
                </a:lnTo>
                <a:cubicBezTo>
                  <a:pt x="528196" y="508206"/>
                  <a:pt x="533597" y="502087"/>
                  <a:pt x="533597" y="495249"/>
                </a:cubicBezTo>
                <a:lnTo>
                  <a:pt x="533597" y="316009"/>
                </a:lnTo>
                <a:cubicBezTo>
                  <a:pt x="511273" y="309890"/>
                  <a:pt x="495431" y="290095"/>
                  <a:pt x="495431" y="266700"/>
                </a:cubicBezTo>
                <a:cubicBezTo>
                  <a:pt x="495431" y="242945"/>
                  <a:pt x="511273" y="223150"/>
                  <a:pt x="533597" y="217031"/>
                </a:cubicBezTo>
                <a:lnTo>
                  <a:pt x="533597" y="177440"/>
                </a:lnTo>
                <a:lnTo>
                  <a:pt x="281920" y="177440"/>
                </a:lnTo>
                <a:cubicBezTo>
                  <a:pt x="275079" y="185718"/>
                  <a:pt x="265358" y="190397"/>
                  <a:pt x="253836" y="190397"/>
                </a:cubicBezTo>
                <a:cubicBezTo>
                  <a:pt x="243035" y="190397"/>
                  <a:pt x="233313" y="185718"/>
                  <a:pt x="225392" y="177440"/>
                </a:cubicBezTo>
                <a:lnTo>
                  <a:pt x="25203" y="177440"/>
                </a:lnTo>
                <a:close/>
                <a:moveTo>
                  <a:pt x="266520" y="101600"/>
                </a:moveTo>
                <a:cubicBezTo>
                  <a:pt x="280210" y="101600"/>
                  <a:pt x="291739" y="107885"/>
                  <a:pt x="291739" y="114909"/>
                </a:cubicBezTo>
                <a:cubicBezTo>
                  <a:pt x="291739" y="121933"/>
                  <a:pt x="280210" y="128217"/>
                  <a:pt x="266520" y="128217"/>
                </a:cubicBezTo>
                <a:cubicBezTo>
                  <a:pt x="252829" y="128217"/>
                  <a:pt x="241300" y="121933"/>
                  <a:pt x="241300" y="114909"/>
                </a:cubicBezTo>
                <a:cubicBezTo>
                  <a:pt x="241300" y="107885"/>
                  <a:pt x="252829" y="101600"/>
                  <a:pt x="266520" y="101600"/>
                </a:cubicBezTo>
                <a:close/>
                <a:moveTo>
                  <a:pt x="393521" y="76200"/>
                </a:moveTo>
                <a:cubicBezTo>
                  <a:pt x="413913" y="76200"/>
                  <a:pt x="431442" y="84746"/>
                  <a:pt x="431442" y="95072"/>
                </a:cubicBezTo>
                <a:cubicBezTo>
                  <a:pt x="431442" y="105754"/>
                  <a:pt x="413913" y="113944"/>
                  <a:pt x="393521" y="113944"/>
                </a:cubicBezTo>
                <a:cubicBezTo>
                  <a:pt x="372414" y="113944"/>
                  <a:pt x="355600" y="105754"/>
                  <a:pt x="355600" y="95072"/>
                </a:cubicBezTo>
                <a:cubicBezTo>
                  <a:pt x="355600" y="84746"/>
                  <a:pt x="372414" y="76200"/>
                  <a:pt x="393521" y="76200"/>
                </a:cubicBezTo>
                <a:close/>
                <a:moveTo>
                  <a:pt x="371213" y="25194"/>
                </a:moveTo>
                <a:lnTo>
                  <a:pt x="74530" y="152246"/>
                </a:lnTo>
                <a:lnTo>
                  <a:pt x="232593" y="152246"/>
                </a:lnTo>
                <a:cubicBezTo>
                  <a:pt x="236914" y="152246"/>
                  <a:pt x="240874" y="154405"/>
                  <a:pt x="243035" y="158365"/>
                </a:cubicBezTo>
                <a:cubicBezTo>
                  <a:pt x="247715" y="166643"/>
                  <a:pt x="260677" y="166643"/>
                  <a:pt x="264278" y="158365"/>
                </a:cubicBezTo>
                <a:cubicBezTo>
                  <a:pt x="266798" y="154405"/>
                  <a:pt x="271119" y="152246"/>
                  <a:pt x="275799" y="152246"/>
                </a:cubicBezTo>
                <a:lnTo>
                  <a:pt x="532516" y="152246"/>
                </a:lnTo>
                <a:cubicBezTo>
                  <a:pt x="524955" y="82062"/>
                  <a:pt x="455825" y="26634"/>
                  <a:pt x="371213" y="25194"/>
                </a:cubicBezTo>
                <a:close/>
                <a:moveTo>
                  <a:pt x="367973" y="0"/>
                </a:moveTo>
                <a:cubicBezTo>
                  <a:pt x="473108" y="0"/>
                  <a:pt x="558440" y="73783"/>
                  <a:pt x="558440" y="165203"/>
                </a:cubicBezTo>
                <a:lnTo>
                  <a:pt x="558440" y="228549"/>
                </a:lnTo>
                <a:cubicBezTo>
                  <a:pt x="558440" y="235387"/>
                  <a:pt x="553399" y="241506"/>
                  <a:pt x="546558" y="241506"/>
                </a:cubicBezTo>
                <a:cubicBezTo>
                  <a:pt x="531796" y="241506"/>
                  <a:pt x="520635" y="252663"/>
                  <a:pt x="520635" y="266700"/>
                </a:cubicBezTo>
                <a:cubicBezTo>
                  <a:pt x="520635" y="280377"/>
                  <a:pt x="531796" y="291535"/>
                  <a:pt x="546558" y="291535"/>
                </a:cubicBezTo>
                <a:cubicBezTo>
                  <a:pt x="553399" y="291535"/>
                  <a:pt x="558440" y="297653"/>
                  <a:pt x="558440" y="304492"/>
                </a:cubicBezTo>
                <a:lnTo>
                  <a:pt x="558440" y="495249"/>
                </a:lnTo>
                <a:cubicBezTo>
                  <a:pt x="558440" y="516484"/>
                  <a:pt x="541878" y="533040"/>
                  <a:pt x="520635" y="533040"/>
                </a:cubicBezTo>
                <a:lnTo>
                  <a:pt x="203429" y="533040"/>
                </a:lnTo>
                <a:cubicBezTo>
                  <a:pt x="195868" y="533040"/>
                  <a:pt x="190467" y="528001"/>
                  <a:pt x="190467" y="520083"/>
                </a:cubicBezTo>
                <a:cubicBezTo>
                  <a:pt x="190467" y="506406"/>
                  <a:pt x="178945" y="495249"/>
                  <a:pt x="165263" y="495249"/>
                </a:cubicBezTo>
                <a:cubicBezTo>
                  <a:pt x="150861" y="495249"/>
                  <a:pt x="139340" y="506406"/>
                  <a:pt x="139340" y="520083"/>
                </a:cubicBezTo>
                <a:cubicBezTo>
                  <a:pt x="139340" y="528001"/>
                  <a:pt x="133939" y="533040"/>
                  <a:pt x="127098" y="533040"/>
                </a:cubicBezTo>
                <a:lnTo>
                  <a:pt x="38165" y="533040"/>
                </a:lnTo>
                <a:cubicBezTo>
                  <a:pt x="16922" y="533040"/>
                  <a:pt x="0" y="516484"/>
                  <a:pt x="0" y="495249"/>
                </a:cubicBezTo>
                <a:lnTo>
                  <a:pt x="0" y="416786"/>
                </a:lnTo>
                <a:cubicBezTo>
                  <a:pt x="0" y="412827"/>
                  <a:pt x="2160" y="408148"/>
                  <a:pt x="5401" y="405989"/>
                </a:cubicBezTo>
                <a:cubicBezTo>
                  <a:pt x="8281" y="403829"/>
                  <a:pt x="12962" y="402750"/>
                  <a:pt x="16922" y="404549"/>
                </a:cubicBezTo>
                <a:cubicBezTo>
                  <a:pt x="34925" y="411388"/>
                  <a:pt x="51127" y="397711"/>
                  <a:pt x="51127" y="380794"/>
                </a:cubicBezTo>
                <a:cubicBezTo>
                  <a:pt x="51127" y="363878"/>
                  <a:pt x="34925" y="350201"/>
                  <a:pt x="16922" y="357040"/>
                </a:cubicBezTo>
                <a:cubicBezTo>
                  <a:pt x="12962" y="358839"/>
                  <a:pt x="8281" y="358120"/>
                  <a:pt x="5401" y="355600"/>
                </a:cubicBezTo>
                <a:cubicBezTo>
                  <a:pt x="2160" y="353441"/>
                  <a:pt x="0" y="348762"/>
                  <a:pt x="0" y="345162"/>
                </a:cubicBezTo>
                <a:lnTo>
                  <a:pt x="0" y="165203"/>
                </a:lnTo>
                <a:cubicBezTo>
                  <a:pt x="0" y="159804"/>
                  <a:pt x="2880" y="155485"/>
                  <a:pt x="7561" y="152966"/>
                </a:cubicBezTo>
                <a:lnTo>
                  <a:pt x="363652" y="720"/>
                </a:lnTo>
                <a:cubicBezTo>
                  <a:pt x="365093" y="0"/>
                  <a:pt x="366533" y="0"/>
                  <a:pt x="367973" y="0"/>
                </a:cubicBezTo>
                <a:close/>
              </a:path>
            </a:pathLst>
          </a:custGeom>
          <a:solidFill>
            <a:schemeClr val="accent4"/>
          </a:solidFill>
          <a:ln>
            <a:solidFill>
              <a:schemeClr val="accent4"/>
            </a:solidFill>
          </a:ln>
          <a:effectLst/>
        </p:spPr>
        <p:txBody>
          <a:bodyPr anchor="ctr"/>
          <a:lstStyle/>
          <a:p>
            <a:endParaRPr lang="en-US">
              <a:latin typeface="Source Sans Pro Light" panose="020B0403030403020204" pitchFamily="34" charset="0"/>
            </a:endParaRPr>
          </a:p>
        </p:txBody>
      </p:sp>
      <p:pic>
        <p:nvPicPr>
          <p:cNvPr id="99" name="Elemento grafico 98" descr="Medicinale">
            <a:extLst>
              <a:ext uri="{FF2B5EF4-FFF2-40B4-BE49-F238E27FC236}">
                <a16:creationId xmlns:a16="http://schemas.microsoft.com/office/drawing/2014/main" id="{C48F9652-82BB-404B-8D40-B075FF88D2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99960" y="4371179"/>
            <a:ext cx="481593" cy="481593"/>
          </a:xfrm>
          <a:prstGeom prst="rect">
            <a:avLst/>
          </a:prstGeom>
        </p:spPr>
      </p:pic>
      <p:pic>
        <p:nvPicPr>
          <p:cNvPr id="100" name="Elemento grafico 99" descr="Dentifricio">
            <a:extLst>
              <a:ext uri="{FF2B5EF4-FFF2-40B4-BE49-F238E27FC236}">
                <a16:creationId xmlns:a16="http://schemas.microsoft.com/office/drawing/2014/main" id="{E428E6CA-AE98-472B-A74C-BB657833BFF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407542" y="4371179"/>
            <a:ext cx="481593" cy="481593"/>
          </a:xfrm>
          <a:prstGeom prst="rect">
            <a:avLst/>
          </a:prstGeom>
        </p:spPr>
      </p:pic>
      <p:pic>
        <p:nvPicPr>
          <p:cNvPr id="101" name="Elemento grafico 100" descr="Busta di denaro">
            <a:extLst>
              <a:ext uri="{FF2B5EF4-FFF2-40B4-BE49-F238E27FC236}">
                <a16:creationId xmlns:a16="http://schemas.microsoft.com/office/drawing/2014/main" id="{F807F6B9-9CC6-4FAC-BF14-40605DD95F5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290222" y="4306248"/>
            <a:ext cx="546524" cy="546524"/>
          </a:xfrm>
          <a:prstGeom prst="rect">
            <a:avLst/>
          </a:prstGeom>
        </p:spPr>
      </p:pic>
      <p:pic>
        <p:nvPicPr>
          <p:cNvPr id="103" name="Elemento grafico 102" descr="Matraccio">
            <a:extLst>
              <a:ext uri="{FF2B5EF4-FFF2-40B4-BE49-F238E27FC236}">
                <a16:creationId xmlns:a16="http://schemas.microsoft.com/office/drawing/2014/main" id="{86A2EE84-9AFB-450E-8396-6BF560E621B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839457" y="4308334"/>
            <a:ext cx="544438" cy="544438"/>
          </a:xfrm>
          <a:prstGeom prst="rect">
            <a:avLst/>
          </a:prstGeom>
        </p:spPr>
      </p:pic>
      <p:pic>
        <p:nvPicPr>
          <p:cNvPr id="106" name="Elemento grafico 105" descr="Busta di denaro">
            <a:extLst>
              <a:ext uri="{FF2B5EF4-FFF2-40B4-BE49-F238E27FC236}">
                <a16:creationId xmlns:a16="http://schemas.microsoft.com/office/drawing/2014/main" id="{59197DEA-057C-4CD1-B825-E326D71F354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980293" y="3844237"/>
            <a:ext cx="546524" cy="546524"/>
          </a:xfrm>
          <a:prstGeom prst="rect">
            <a:avLst/>
          </a:prstGeom>
        </p:spPr>
      </p:pic>
      <p:pic>
        <p:nvPicPr>
          <p:cNvPr id="107" name="Elemento grafico 106" descr="Matraccio">
            <a:extLst>
              <a:ext uri="{FF2B5EF4-FFF2-40B4-BE49-F238E27FC236}">
                <a16:creationId xmlns:a16="http://schemas.microsoft.com/office/drawing/2014/main" id="{5C83AF7F-66F7-438D-AF95-0E1048DD60B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535846" y="3846323"/>
            <a:ext cx="544438" cy="544438"/>
          </a:xfrm>
          <a:prstGeom prst="rect">
            <a:avLst/>
          </a:prstGeom>
        </p:spPr>
      </p:pic>
      <p:pic>
        <p:nvPicPr>
          <p:cNvPr id="108" name="Elemento grafico 107" descr="Medicinale">
            <a:extLst>
              <a:ext uri="{FF2B5EF4-FFF2-40B4-BE49-F238E27FC236}">
                <a16:creationId xmlns:a16="http://schemas.microsoft.com/office/drawing/2014/main" id="{3E731AAA-EA08-476E-83D9-5FB6311CBC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777641" y="4371179"/>
            <a:ext cx="481593" cy="481593"/>
          </a:xfrm>
          <a:prstGeom prst="rect">
            <a:avLst/>
          </a:prstGeom>
        </p:spPr>
      </p:pic>
      <p:pic>
        <p:nvPicPr>
          <p:cNvPr id="109" name="Elemento grafico 108" descr="Dentifricio">
            <a:extLst>
              <a:ext uri="{FF2B5EF4-FFF2-40B4-BE49-F238E27FC236}">
                <a16:creationId xmlns:a16="http://schemas.microsoft.com/office/drawing/2014/main" id="{72034CF7-4C50-4BA1-928A-8C57FA1DC53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185223" y="4371179"/>
            <a:ext cx="481593" cy="481593"/>
          </a:xfrm>
          <a:prstGeom prst="rect">
            <a:avLst/>
          </a:prstGeom>
        </p:spPr>
      </p:pic>
      <p:pic>
        <p:nvPicPr>
          <p:cNvPr id="110" name="Elemento grafico 109" descr="Busta di denaro">
            <a:extLst>
              <a:ext uri="{FF2B5EF4-FFF2-40B4-BE49-F238E27FC236}">
                <a16:creationId xmlns:a16="http://schemas.microsoft.com/office/drawing/2014/main" id="{7A6EF14A-B800-46F5-9A57-FBB7B3DA02C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067903" y="4306248"/>
            <a:ext cx="546524" cy="546524"/>
          </a:xfrm>
          <a:prstGeom prst="rect">
            <a:avLst/>
          </a:prstGeom>
        </p:spPr>
      </p:pic>
      <p:pic>
        <p:nvPicPr>
          <p:cNvPr id="111" name="Elemento grafico 110" descr="Matraccio">
            <a:extLst>
              <a:ext uri="{FF2B5EF4-FFF2-40B4-BE49-F238E27FC236}">
                <a16:creationId xmlns:a16="http://schemas.microsoft.com/office/drawing/2014/main" id="{A038B4E2-423A-455F-B414-FC2F778103C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616820" y="4308334"/>
            <a:ext cx="544438" cy="544438"/>
          </a:xfrm>
          <a:prstGeom prst="rect">
            <a:avLst/>
          </a:prstGeom>
        </p:spPr>
      </p:pic>
      <p:pic>
        <p:nvPicPr>
          <p:cNvPr id="112" name="Elemento grafico 111" descr="Medicinale">
            <a:extLst>
              <a:ext uri="{FF2B5EF4-FFF2-40B4-BE49-F238E27FC236}">
                <a16:creationId xmlns:a16="http://schemas.microsoft.com/office/drawing/2014/main" id="{7C30B189-C613-48DF-AD90-F3EECF4B00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67269" y="4371179"/>
            <a:ext cx="481593" cy="481593"/>
          </a:xfrm>
          <a:prstGeom prst="rect">
            <a:avLst/>
          </a:prstGeom>
        </p:spPr>
      </p:pic>
      <p:pic>
        <p:nvPicPr>
          <p:cNvPr id="113" name="Elemento grafico 112" descr="Dentifricio">
            <a:extLst>
              <a:ext uri="{FF2B5EF4-FFF2-40B4-BE49-F238E27FC236}">
                <a16:creationId xmlns:a16="http://schemas.microsoft.com/office/drawing/2014/main" id="{3828346F-DBF7-47AE-B3B7-A3D603D79B4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012759" y="4371179"/>
            <a:ext cx="481593" cy="481593"/>
          </a:xfrm>
          <a:prstGeom prst="rect">
            <a:avLst/>
          </a:prstGeom>
        </p:spPr>
      </p:pic>
      <p:pic>
        <p:nvPicPr>
          <p:cNvPr id="114" name="Elemento grafico 113" descr="Medicinale">
            <a:extLst>
              <a:ext uri="{FF2B5EF4-FFF2-40B4-BE49-F238E27FC236}">
                <a16:creationId xmlns:a16="http://schemas.microsoft.com/office/drawing/2014/main" id="{E0C29038-E549-418D-A50F-AB69093E56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99960" y="4878686"/>
            <a:ext cx="481593" cy="481593"/>
          </a:xfrm>
          <a:prstGeom prst="rect">
            <a:avLst/>
          </a:prstGeom>
        </p:spPr>
      </p:pic>
      <p:pic>
        <p:nvPicPr>
          <p:cNvPr id="115" name="Elemento grafico 114" descr="Dentifricio">
            <a:extLst>
              <a:ext uri="{FF2B5EF4-FFF2-40B4-BE49-F238E27FC236}">
                <a16:creationId xmlns:a16="http://schemas.microsoft.com/office/drawing/2014/main" id="{B2975BAF-9204-4A66-935A-121E2AF54D3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407542" y="4878686"/>
            <a:ext cx="481593" cy="481593"/>
          </a:xfrm>
          <a:prstGeom prst="rect">
            <a:avLst/>
          </a:prstGeom>
        </p:spPr>
      </p:pic>
      <p:pic>
        <p:nvPicPr>
          <p:cNvPr id="116" name="Elemento grafico 115" descr="Busta di denaro">
            <a:extLst>
              <a:ext uri="{FF2B5EF4-FFF2-40B4-BE49-F238E27FC236}">
                <a16:creationId xmlns:a16="http://schemas.microsoft.com/office/drawing/2014/main" id="{A7BB64DC-9E15-46E1-A296-A4C5C58A3F0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290222" y="4813755"/>
            <a:ext cx="546524" cy="546524"/>
          </a:xfrm>
          <a:prstGeom prst="rect">
            <a:avLst/>
          </a:prstGeom>
        </p:spPr>
      </p:pic>
      <p:pic>
        <p:nvPicPr>
          <p:cNvPr id="117" name="Elemento grafico 116" descr="Matraccio">
            <a:extLst>
              <a:ext uri="{FF2B5EF4-FFF2-40B4-BE49-F238E27FC236}">
                <a16:creationId xmlns:a16="http://schemas.microsoft.com/office/drawing/2014/main" id="{A7A3BBDC-2902-4530-988D-283C729C38C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839457" y="4815841"/>
            <a:ext cx="544438" cy="544438"/>
          </a:xfrm>
          <a:prstGeom prst="rect">
            <a:avLst/>
          </a:prstGeom>
        </p:spPr>
      </p:pic>
      <p:pic>
        <p:nvPicPr>
          <p:cNvPr id="118" name="Elemento grafico 117" descr="Medicinale">
            <a:extLst>
              <a:ext uri="{FF2B5EF4-FFF2-40B4-BE49-F238E27FC236}">
                <a16:creationId xmlns:a16="http://schemas.microsoft.com/office/drawing/2014/main" id="{73880F66-E188-4D9C-B042-F0478AEDD8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777641" y="4878686"/>
            <a:ext cx="481593" cy="481593"/>
          </a:xfrm>
          <a:prstGeom prst="rect">
            <a:avLst/>
          </a:prstGeom>
        </p:spPr>
      </p:pic>
      <p:pic>
        <p:nvPicPr>
          <p:cNvPr id="119" name="Elemento grafico 118" descr="Dentifricio">
            <a:extLst>
              <a:ext uri="{FF2B5EF4-FFF2-40B4-BE49-F238E27FC236}">
                <a16:creationId xmlns:a16="http://schemas.microsoft.com/office/drawing/2014/main" id="{2E8F2AED-6834-4DB7-83F3-D052BD4AD78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185223" y="4878686"/>
            <a:ext cx="481593" cy="481593"/>
          </a:xfrm>
          <a:prstGeom prst="rect">
            <a:avLst/>
          </a:prstGeom>
        </p:spPr>
      </p:pic>
      <p:pic>
        <p:nvPicPr>
          <p:cNvPr id="120" name="Elemento grafico 119" descr="Busta di denaro">
            <a:extLst>
              <a:ext uri="{FF2B5EF4-FFF2-40B4-BE49-F238E27FC236}">
                <a16:creationId xmlns:a16="http://schemas.microsoft.com/office/drawing/2014/main" id="{770960B7-2051-4998-85FD-3019D5C17FA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067903" y="4813755"/>
            <a:ext cx="546524" cy="546524"/>
          </a:xfrm>
          <a:prstGeom prst="rect">
            <a:avLst/>
          </a:prstGeom>
        </p:spPr>
      </p:pic>
      <p:pic>
        <p:nvPicPr>
          <p:cNvPr id="121" name="Elemento grafico 120" descr="Matraccio">
            <a:extLst>
              <a:ext uri="{FF2B5EF4-FFF2-40B4-BE49-F238E27FC236}">
                <a16:creationId xmlns:a16="http://schemas.microsoft.com/office/drawing/2014/main" id="{CE8B46B9-D978-4182-9CED-3D0EB7AD9FE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616820" y="4815841"/>
            <a:ext cx="544438" cy="544438"/>
          </a:xfrm>
          <a:prstGeom prst="rect">
            <a:avLst/>
          </a:prstGeom>
        </p:spPr>
      </p:pic>
      <p:pic>
        <p:nvPicPr>
          <p:cNvPr id="122" name="Elemento grafico 121" descr="Medicinale">
            <a:extLst>
              <a:ext uri="{FF2B5EF4-FFF2-40B4-BE49-F238E27FC236}">
                <a16:creationId xmlns:a16="http://schemas.microsoft.com/office/drawing/2014/main" id="{A88FC127-FFA2-421E-82E3-6ABD0245EA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67269" y="4878686"/>
            <a:ext cx="481593" cy="481593"/>
          </a:xfrm>
          <a:prstGeom prst="rect">
            <a:avLst/>
          </a:prstGeom>
        </p:spPr>
      </p:pic>
      <p:pic>
        <p:nvPicPr>
          <p:cNvPr id="123" name="Elemento grafico 122" descr="Dentifricio">
            <a:extLst>
              <a:ext uri="{FF2B5EF4-FFF2-40B4-BE49-F238E27FC236}">
                <a16:creationId xmlns:a16="http://schemas.microsoft.com/office/drawing/2014/main" id="{E3483734-221B-4D8B-A8FB-99FB5EABAF7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012759" y="4878686"/>
            <a:ext cx="481593" cy="481593"/>
          </a:xfrm>
          <a:prstGeom prst="rect">
            <a:avLst/>
          </a:prstGeom>
        </p:spPr>
      </p:pic>
      <p:pic>
        <p:nvPicPr>
          <p:cNvPr id="124" name="Elemento grafico 123" descr="Medicinale">
            <a:extLst>
              <a:ext uri="{FF2B5EF4-FFF2-40B4-BE49-F238E27FC236}">
                <a16:creationId xmlns:a16="http://schemas.microsoft.com/office/drawing/2014/main" id="{D77FDC80-23D7-4D8B-91A1-4F7234B34D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99960" y="5412823"/>
            <a:ext cx="481593" cy="481593"/>
          </a:xfrm>
          <a:prstGeom prst="rect">
            <a:avLst/>
          </a:prstGeom>
        </p:spPr>
      </p:pic>
      <p:pic>
        <p:nvPicPr>
          <p:cNvPr id="125" name="Elemento grafico 124" descr="Dentifricio">
            <a:extLst>
              <a:ext uri="{FF2B5EF4-FFF2-40B4-BE49-F238E27FC236}">
                <a16:creationId xmlns:a16="http://schemas.microsoft.com/office/drawing/2014/main" id="{A3161899-95B9-4858-AA5B-E8845AC0128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407542" y="5412823"/>
            <a:ext cx="481593" cy="481593"/>
          </a:xfrm>
          <a:prstGeom prst="rect">
            <a:avLst/>
          </a:prstGeom>
        </p:spPr>
      </p:pic>
      <p:pic>
        <p:nvPicPr>
          <p:cNvPr id="126" name="Elemento grafico 125" descr="Busta di denaro">
            <a:extLst>
              <a:ext uri="{FF2B5EF4-FFF2-40B4-BE49-F238E27FC236}">
                <a16:creationId xmlns:a16="http://schemas.microsoft.com/office/drawing/2014/main" id="{330E591C-6887-491E-8073-7E23AE91B1D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290222" y="5347892"/>
            <a:ext cx="546524" cy="546524"/>
          </a:xfrm>
          <a:prstGeom prst="rect">
            <a:avLst/>
          </a:prstGeom>
        </p:spPr>
      </p:pic>
      <p:pic>
        <p:nvPicPr>
          <p:cNvPr id="127" name="Elemento grafico 126" descr="Matraccio">
            <a:extLst>
              <a:ext uri="{FF2B5EF4-FFF2-40B4-BE49-F238E27FC236}">
                <a16:creationId xmlns:a16="http://schemas.microsoft.com/office/drawing/2014/main" id="{6F07F3A3-E627-4BFA-9AD9-D9D984844AA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839457" y="5349978"/>
            <a:ext cx="544438" cy="544438"/>
          </a:xfrm>
          <a:prstGeom prst="rect">
            <a:avLst/>
          </a:prstGeom>
        </p:spPr>
      </p:pic>
      <p:pic>
        <p:nvPicPr>
          <p:cNvPr id="128" name="Elemento grafico 127" descr="Medicinale">
            <a:extLst>
              <a:ext uri="{FF2B5EF4-FFF2-40B4-BE49-F238E27FC236}">
                <a16:creationId xmlns:a16="http://schemas.microsoft.com/office/drawing/2014/main" id="{4D918687-170B-459C-8C09-23260848BA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777641" y="5412823"/>
            <a:ext cx="481593" cy="481593"/>
          </a:xfrm>
          <a:prstGeom prst="rect">
            <a:avLst/>
          </a:prstGeom>
        </p:spPr>
      </p:pic>
      <p:pic>
        <p:nvPicPr>
          <p:cNvPr id="129" name="Elemento grafico 128" descr="Dentifricio">
            <a:extLst>
              <a:ext uri="{FF2B5EF4-FFF2-40B4-BE49-F238E27FC236}">
                <a16:creationId xmlns:a16="http://schemas.microsoft.com/office/drawing/2014/main" id="{07344C85-4DAB-4D15-A2CA-9409825294B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185223" y="5412823"/>
            <a:ext cx="481593" cy="481593"/>
          </a:xfrm>
          <a:prstGeom prst="rect">
            <a:avLst/>
          </a:prstGeom>
        </p:spPr>
      </p:pic>
      <p:pic>
        <p:nvPicPr>
          <p:cNvPr id="130" name="Elemento grafico 129" descr="Busta di denaro">
            <a:extLst>
              <a:ext uri="{FF2B5EF4-FFF2-40B4-BE49-F238E27FC236}">
                <a16:creationId xmlns:a16="http://schemas.microsoft.com/office/drawing/2014/main" id="{7B1B843D-3E04-4D4C-A612-9E7FA95B414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067903" y="5347892"/>
            <a:ext cx="546524" cy="546524"/>
          </a:xfrm>
          <a:prstGeom prst="rect">
            <a:avLst/>
          </a:prstGeom>
        </p:spPr>
      </p:pic>
      <p:pic>
        <p:nvPicPr>
          <p:cNvPr id="131" name="Elemento grafico 130" descr="Matraccio">
            <a:extLst>
              <a:ext uri="{FF2B5EF4-FFF2-40B4-BE49-F238E27FC236}">
                <a16:creationId xmlns:a16="http://schemas.microsoft.com/office/drawing/2014/main" id="{B7BF536E-D95D-4F43-800C-97E5AD1EE32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616820" y="5349978"/>
            <a:ext cx="544438" cy="544438"/>
          </a:xfrm>
          <a:prstGeom prst="rect">
            <a:avLst/>
          </a:prstGeom>
        </p:spPr>
      </p:pic>
      <p:pic>
        <p:nvPicPr>
          <p:cNvPr id="132" name="Elemento grafico 131" descr="Medicinale">
            <a:extLst>
              <a:ext uri="{FF2B5EF4-FFF2-40B4-BE49-F238E27FC236}">
                <a16:creationId xmlns:a16="http://schemas.microsoft.com/office/drawing/2014/main" id="{947D1123-96D7-458F-8AA4-F9218F3E86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67269" y="5412823"/>
            <a:ext cx="481593" cy="481593"/>
          </a:xfrm>
          <a:prstGeom prst="rect">
            <a:avLst/>
          </a:prstGeom>
        </p:spPr>
      </p:pic>
      <p:pic>
        <p:nvPicPr>
          <p:cNvPr id="133" name="Elemento grafico 132" descr="Dentifricio">
            <a:extLst>
              <a:ext uri="{FF2B5EF4-FFF2-40B4-BE49-F238E27FC236}">
                <a16:creationId xmlns:a16="http://schemas.microsoft.com/office/drawing/2014/main" id="{30852BF9-C205-486C-AB27-2C90BD92AEA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012759" y="5412823"/>
            <a:ext cx="481593" cy="481593"/>
          </a:xfrm>
          <a:prstGeom prst="rect">
            <a:avLst/>
          </a:prstGeom>
        </p:spPr>
      </p:pic>
      <p:pic>
        <p:nvPicPr>
          <p:cNvPr id="134" name="Elemento grafico 133" descr="Medicinale">
            <a:extLst>
              <a:ext uri="{FF2B5EF4-FFF2-40B4-BE49-F238E27FC236}">
                <a16:creationId xmlns:a16="http://schemas.microsoft.com/office/drawing/2014/main" id="{BE16F3A0-A09B-4570-9893-53312DFCEA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99960" y="5902576"/>
            <a:ext cx="481593" cy="481593"/>
          </a:xfrm>
          <a:prstGeom prst="rect">
            <a:avLst/>
          </a:prstGeom>
        </p:spPr>
      </p:pic>
      <p:pic>
        <p:nvPicPr>
          <p:cNvPr id="135" name="Elemento grafico 134" descr="Dentifricio">
            <a:extLst>
              <a:ext uri="{FF2B5EF4-FFF2-40B4-BE49-F238E27FC236}">
                <a16:creationId xmlns:a16="http://schemas.microsoft.com/office/drawing/2014/main" id="{3AC2FAFE-72A6-4391-B835-FC8DC084526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407542" y="5902576"/>
            <a:ext cx="481593" cy="481593"/>
          </a:xfrm>
          <a:prstGeom prst="rect">
            <a:avLst/>
          </a:prstGeom>
        </p:spPr>
      </p:pic>
      <p:pic>
        <p:nvPicPr>
          <p:cNvPr id="136" name="Elemento grafico 135" descr="Busta di denaro">
            <a:extLst>
              <a:ext uri="{FF2B5EF4-FFF2-40B4-BE49-F238E27FC236}">
                <a16:creationId xmlns:a16="http://schemas.microsoft.com/office/drawing/2014/main" id="{4C045ECC-F672-4A42-B38F-BEE00E40CFE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290222" y="5837645"/>
            <a:ext cx="546524" cy="546524"/>
          </a:xfrm>
          <a:prstGeom prst="rect">
            <a:avLst/>
          </a:prstGeom>
        </p:spPr>
      </p:pic>
      <p:pic>
        <p:nvPicPr>
          <p:cNvPr id="137" name="Elemento grafico 136" descr="Matraccio">
            <a:extLst>
              <a:ext uri="{FF2B5EF4-FFF2-40B4-BE49-F238E27FC236}">
                <a16:creationId xmlns:a16="http://schemas.microsoft.com/office/drawing/2014/main" id="{A00E047F-C1C5-4939-BE06-E8B717C43D3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839457" y="5839731"/>
            <a:ext cx="544438" cy="544438"/>
          </a:xfrm>
          <a:prstGeom prst="rect">
            <a:avLst/>
          </a:prstGeom>
        </p:spPr>
      </p:pic>
      <p:pic>
        <p:nvPicPr>
          <p:cNvPr id="138" name="Elemento grafico 137" descr="Medicinale">
            <a:extLst>
              <a:ext uri="{FF2B5EF4-FFF2-40B4-BE49-F238E27FC236}">
                <a16:creationId xmlns:a16="http://schemas.microsoft.com/office/drawing/2014/main" id="{668BB779-6500-4C70-A89F-7E1503FEB5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777641" y="5902576"/>
            <a:ext cx="481593" cy="481593"/>
          </a:xfrm>
          <a:prstGeom prst="rect">
            <a:avLst/>
          </a:prstGeom>
        </p:spPr>
      </p:pic>
      <p:pic>
        <p:nvPicPr>
          <p:cNvPr id="139" name="Elemento grafico 138" descr="Dentifricio">
            <a:extLst>
              <a:ext uri="{FF2B5EF4-FFF2-40B4-BE49-F238E27FC236}">
                <a16:creationId xmlns:a16="http://schemas.microsoft.com/office/drawing/2014/main" id="{3E921289-7078-452F-B8D9-2A3DA1A4F5A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185223" y="5902576"/>
            <a:ext cx="481593" cy="481593"/>
          </a:xfrm>
          <a:prstGeom prst="rect">
            <a:avLst/>
          </a:prstGeom>
        </p:spPr>
      </p:pic>
      <p:pic>
        <p:nvPicPr>
          <p:cNvPr id="140" name="Elemento grafico 139" descr="Busta di denaro">
            <a:extLst>
              <a:ext uri="{FF2B5EF4-FFF2-40B4-BE49-F238E27FC236}">
                <a16:creationId xmlns:a16="http://schemas.microsoft.com/office/drawing/2014/main" id="{D5C58A93-338F-4735-866D-05323F3B0E5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067903" y="5837645"/>
            <a:ext cx="546524" cy="546524"/>
          </a:xfrm>
          <a:prstGeom prst="rect">
            <a:avLst/>
          </a:prstGeom>
        </p:spPr>
      </p:pic>
      <p:pic>
        <p:nvPicPr>
          <p:cNvPr id="141" name="Elemento grafico 140" descr="Matraccio">
            <a:extLst>
              <a:ext uri="{FF2B5EF4-FFF2-40B4-BE49-F238E27FC236}">
                <a16:creationId xmlns:a16="http://schemas.microsoft.com/office/drawing/2014/main" id="{30B774BD-4D79-4CD7-BB41-C12E4D924F1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616820" y="5839731"/>
            <a:ext cx="544438" cy="544438"/>
          </a:xfrm>
          <a:prstGeom prst="rect">
            <a:avLst/>
          </a:prstGeom>
        </p:spPr>
      </p:pic>
      <p:pic>
        <p:nvPicPr>
          <p:cNvPr id="142" name="Elemento grafico 141" descr="Medicinale">
            <a:extLst>
              <a:ext uri="{FF2B5EF4-FFF2-40B4-BE49-F238E27FC236}">
                <a16:creationId xmlns:a16="http://schemas.microsoft.com/office/drawing/2014/main" id="{0E752A87-0325-4AE2-A58F-F4F6406DAF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67269" y="5902576"/>
            <a:ext cx="481593" cy="481593"/>
          </a:xfrm>
          <a:prstGeom prst="rect">
            <a:avLst/>
          </a:prstGeom>
        </p:spPr>
      </p:pic>
      <p:pic>
        <p:nvPicPr>
          <p:cNvPr id="143" name="Elemento grafico 142" descr="Dentifricio">
            <a:extLst>
              <a:ext uri="{FF2B5EF4-FFF2-40B4-BE49-F238E27FC236}">
                <a16:creationId xmlns:a16="http://schemas.microsoft.com/office/drawing/2014/main" id="{F02DBDF4-00E5-4F5C-9CDF-B52A12A865A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012759" y="5902576"/>
            <a:ext cx="481593" cy="481593"/>
          </a:xfrm>
          <a:prstGeom prst="rect">
            <a:avLst/>
          </a:prstGeom>
        </p:spPr>
      </p:pic>
      <p:sp>
        <p:nvSpPr>
          <p:cNvPr id="144" name="TextBox 167">
            <a:extLst>
              <a:ext uri="{FF2B5EF4-FFF2-40B4-BE49-F238E27FC236}">
                <a16:creationId xmlns:a16="http://schemas.microsoft.com/office/drawing/2014/main" id="{41A126E0-5D80-4B84-97D0-769CDCA302AB}"/>
              </a:ext>
            </a:extLst>
          </p:cNvPr>
          <p:cNvSpPr txBox="1"/>
          <p:nvPr/>
        </p:nvSpPr>
        <p:spPr>
          <a:xfrm>
            <a:off x="5473201" y="1671160"/>
            <a:ext cx="1806319" cy="1261884"/>
          </a:xfrm>
          <a:prstGeom prst="rect">
            <a:avLst/>
          </a:prstGeom>
          <a:noFill/>
        </p:spPr>
        <p:txBody>
          <a:bodyPr wrap="square" lIns="91440" tIns="45720" rIns="91440" bIns="45720" rtlCol="0" anchor="ctr" anchorCtr="0">
            <a:spAutoFit/>
          </a:bodyPr>
          <a:lstStyle/>
          <a:p>
            <a:pPr algn="ctr"/>
            <a:r>
              <a:rPr lang="en-US" sz="2000" b="1" dirty="0">
                <a:solidFill>
                  <a:schemeClr val="accent4"/>
                </a:solidFill>
                <a:latin typeface="Calibri"/>
                <a:ea typeface="League Spartan" charset="0"/>
                <a:cs typeface="Calibri"/>
              </a:rPr>
              <a:t>Food </a:t>
            </a:r>
            <a:endParaRPr lang="en-US" sz="2000" b="1" dirty="0">
              <a:solidFill>
                <a:schemeClr val="accent4"/>
              </a:solidFill>
              <a:latin typeface="Calibri" panose="020F0502020204030204" pitchFamily="34" charset="0"/>
              <a:ea typeface="League Spartan" charset="0"/>
              <a:cs typeface="Calibri" panose="020F0502020204030204" pitchFamily="34" charset="0"/>
            </a:endParaRPr>
          </a:p>
          <a:p>
            <a:pPr algn="ctr"/>
            <a:r>
              <a:rPr lang="en-US" sz="2000" i="1" dirty="0">
                <a:solidFill>
                  <a:schemeClr val="accent4"/>
                </a:solidFill>
                <a:latin typeface="Calibri"/>
                <a:ea typeface="League Spartan" charset="0"/>
                <a:cs typeface="Calibri"/>
              </a:rPr>
              <a:t>(and Beverage)</a:t>
            </a:r>
          </a:p>
          <a:p>
            <a:pPr algn="ctr"/>
            <a:r>
              <a:rPr lang="en-US" sz="3600" b="1" dirty="0">
                <a:solidFill>
                  <a:schemeClr val="accent4"/>
                </a:solidFill>
                <a:latin typeface="Calibri"/>
                <a:ea typeface="League Spartan" charset="0"/>
                <a:cs typeface="Calibri"/>
              </a:rPr>
              <a:t>57,1%</a:t>
            </a:r>
          </a:p>
        </p:txBody>
      </p:sp>
      <p:sp>
        <p:nvSpPr>
          <p:cNvPr id="145" name="TextBox 167">
            <a:extLst>
              <a:ext uri="{FF2B5EF4-FFF2-40B4-BE49-F238E27FC236}">
                <a16:creationId xmlns:a16="http://schemas.microsoft.com/office/drawing/2014/main" id="{78CF5139-B402-4DFB-9FD2-E7F699A5174C}"/>
              </a:ext>
            </a:extLst>
          </p:cNvPr>
          <p:cNvSpPr txBox="1"/>
          <p:nvPr/>
        </p:nvSpPr>
        <p:spPr>
          <a:xfrm>
            <a:off x="5590624" y="5430062"/>
            <a:ext cx="1471097" cy="954107"/>
          </a:xfrm>
          <a:prstGeom prst="rect">
            <a:avLst/>
          </a:prstGeom>
          <a:noFill/>
        </p:spPr>
        <p:txBody>
          <a:bodyPr wrap="square" lIns="91440" tIns="45720" rIns="91440" bIns="45720" rtlCol="0" anchor="ctr" anchorCtr="0">
            <a:spAutoFit/>
          </a:bodyPr>
          <a:lstStyle/>
          <a:p>
            <a:pPr algn="ctr"/>
            <a:r>
              <a:rPr lang="en-US" sz="2000" b="1" dirty="0">
                <a:solidFill>
                  <a:schemeClr val="accent5"/>
                </a:solidFill>
                <a:latin typeface="Calibri"/>
                <a:ea typeface="League Spartan" charset="0"/>
                <a:cs typeface="Calibri"/>
              </a:rPr>
              <a:t>Non Food</a:t>
            </a:r>
          </a:p>
          <a:p>
            <a:pPr algn="ctr"/>
            <a:r>
              <a:rPr lang="en-US" sz="3600" b="1" dirty="0">
                <a:solidFill>
                  <a:schemeClr val="accent5"/>
                </a:solidFill>
                <a:latin typeface="Calibri"/>
                <a:ea typeface="League Spartan" charset="0"/>
                <a:cs typeface="Calibri"/>
              </a:rPr>
              <a:t>42,9%</a:t>
            </a:r>
          </a:p>
        </p:txBody>
      </p:sp>
      <p:sp>
        <p:nvSpPr>
          <p:cNvPr id="150" name="Freeform 320">
            <a:extLst>
              <a:ext uri="{FF2B5EF4-FFF2-40B4-BE49-F238E27FC236}">
                <a16:creationId xmlns:a16="http://schemas.microsoft.com/office/drawing/2014/main" id="{E57A7E93-6503-4B03-BDA0-1FCC6CF6F6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15050" y="3899952"/>
            <a:ext cx="347979" cy="373929"/>
          </a:xfrm>
          <a:custGeom>
            <a:avLst/>
            <a:gdLst>
              <a:gd name="T0" fmla="*/ 120844426 w 1232"/>
              <a:gd name="T1" fmla="*/ 57666300 h 1420"/>
              <a:gd name="T2" fmla="*/ 152509830 w 1232"/>
              <a:gd name="T3" fmla="*/ 46651558 h 1420"/>
              <a:gd name="T4" fmla="*/ 79744472 w 1232"/>
              <a:gd name="T5" fmla="*/ 177275490 h 1420"/>
              <a:gd name="T6" fmla="*/ 12536739 w 1232"/>
              <a:gd name="T7" fmla="*/ 124922170 h 1420"/>
              <a:gd name="T8" fmla="*/ 79744472 w 1232"/>
              <a:gd name="T9" fmla="*/ 177275490 h 1420"/>
              <a:gd name="T10" fmla="*/ 15380082 w 1232"/>
              <a:gd name="T11" fmla="*/ 120127565 h 1420"/>
              <a:gd name="T12" fmla="*/ 91893662 w 1232"/>
              <a:gd name="T13" fmla="*/ 156411990 h 1420"/>
              <a:gd name="T14" fmla="*/ 40970891 w 1232"/>
              <a:gd name="T15" fmla="*/ 76197473 h 1420"/>
              <a:gd name="T16" fmla="*/ 41875411 w 1232"/>
              <a:gd name="T17" fmla="*/ 76586254 h 1420"/>
              <a:gd name="T18" fmla="*/ 94607583 w 1232"/>
              <a:gd name="T19" fmla="*/ 151617025 h 1420"/>
              <a:gd name="T20" fmla="*/ 40970891 w 1232"/>
              <a:gd name="T21" fmla="*/ 76197473 h 1420"/>
              <a:gd name="T22" fmla="*/ 104171915 w 1232"/>
              <a:gd name="T23" fmla="*/ 18401580 h 1420"/>
              <a:gd name="T24" fmla="*/ 71731414 w 1232"/>
              <a:gd name="T25" fmla="*/ 29027540 h 1420"/>
              <a:gd name="T26" fmla="*/ 96029434 w 1232"/>
              <a:gd name="T27" fmla="*/ 43282123 h 1420"/>
              <a:gd name="T28" fmla="*/ 128857844 w 1232"/>
              <a:gd name="T29" fmla="*/ 32915350 h 1420"/>
              <a:gd name="T30" fmla="*/ 96029434 w 1232"/>
              <a:gd name="T31" fmla="*/ 43282123 h 1420"/>
              <a:gd name="T32" fmla="*/ 81036901 w 1232"/>
              <a:gd name="T33" fmla="*/ 69070182 h 1420"/>
              <a:gd name="T34" fmla="*/ 113218917 w 1232"/>
              <a:gd name="T35" fmla="*/ 59739798 h 1420"/>
              <a:gd name="T36" fmla="*/ 105981316 w 1232"/>
              <a:gd name="T37" fmla="*/ 83324765 h 1420"/>
              <a:gd name="T38" fmla="*/ 136870902 w 1232"/>
              <a:gd name="T39" fmla="*/ 73605600 h 1420"/>
              <a:gd name="T40" fmla="*/ 105981316 w 1232"/>
              <a:gd name="T41" fmla="*/ 83324765 h 1420"/>
              <a:gd name="T42" fmla="*/ 78193558 w 1232"/>
              <a:gd name="T43" fmla="*/ 73735194 h 1420"/>
              <a:gd name="T44" fmla="*/ 76125672 w 1232"/>
              <a:gd name="T45" fmla="*/ 77363456 h 1420"/>
              <a:gd name="T46" fmla="*/ 88533347 w 1232"/>
              <a:gd name="T47" fmla="*/ 45226028 h 1420"/>
              <a:gd name="T48" fmla="*/ 56738881 w 1232"/>
              <a:gd name="T49" fmla="*/ 54815599 h 1420"/>
              <a:gd name="T50" fmla="*/ 54024601 w 1232"/>
              <a:gd name="T51" fmla="*/ 59480611 h 1420"/>
              <a:gd name="T52" fmla="*/ 70438626 w 1232"/>
              <a:gd name="T53" fmla="*/ 76327067 h 1420"/>
              <a:gd name="T54" fmla="*/ 54024601 w 1232"/>
              <a:gd name="T55" fmla="*/ 59480611 h 1420"/>
              <a:gd name="T56" fmla="*/ 109341630 w 1232"/>
              <a:gd name="T57" fmla="*/ 15032145 h 1420"/>
              <a:gd name="T58" fmla="*/ 109341630 w 1232"/>
              <a:gd name="T59" fmla="*/ 15032145 h 1420"/>
              <a:gd name="T60" fmla="*/ 109341630 w 1232"/>
              <a:gd name="T61" fmla="*/ 15032145 h 1420"/>
              <a:gd name="T62" fmla="*/ 85043610 w 1232"/>
              <a:gd name="T63" fmla="*/ 777562 h 1420"/>
              <a:gd name="T64" fmla="*/ 41099954 w 1232"/>
              <a:gd name="T65" fmla="*/ 70495352 h 1420"/>
              <a:gd name="T66" fmla="*/ 40195433 w 1232"/>
              <a:gd name="T67" fmla="*/ 70365759 h 1420"/>
              <a:gd name="T68" fmla="*/ 9176424 w 1232"/>
              <a:gd name="T69" fmla="*/ 119738784 h 1420"/>
              <a:gd name="T70" fmla="*/ 9176424 w 1232"/>
              <a:gd name="T71" fmla="*/ 119738784 h 1420"/>
              <a:gd name="T72" fmla="*/ 775457 w 1232"/>
              <a:gd name="T73" fmla="*/ 134252554 h 1420"/>
              <a:gd name="T74" fmla="*/ 1809400 w 1232"/>
              <a:gd name="T75" fmla="*/ 138010410 h 1420"/>
              <a:gd name="T76" fmla="*/ 79356564 w 1232"/>
              <a:gd name="T77" fmla="*/ 183366032 h 1420"/>
              <a:gd name="T78" fmla="*/ 80778415 w 1232"/>
              <a:gd name="T79" fmla="*/ 183884407 h 1420"/>
              <a:gd name="T80" fmla="*/ 81424810 w 1232"/>
              <a:gd name="T81" fmla="*/ 183625219 h 1420"/>
              <a:gd name="T82" fmla="*/ 98097320 w 1232"/>
              <a:gd name="T83" fmla="*/ 156800771 h 1420"/>
              <a:gd name="T84" fmla="*/ 135319988 w 1232"/>
              <a:gd name="T85" fmla="*/ 92784382 h 1420"/>
              <a:gd name="T86" fmla="*/ 135449410 w 1232"/>
              <a:gd name="T87" fmla="*/ 90322463 h 1420"/>
              <a:gd name="T88" fmla="*/ 134156982 w 1232"/>
              <a:gd name="T89" fmla="*/ 89026526 h 1420"/>
              <a:gd name="T90" fmla="*/ 142945497 w 1232"/>
              <a:gd name="T91" fmla="*/ 73864788 h 1420"/>
              <a:gd name="T92" fmla="*/ 142945497 w 1232"/>
              <a:gd name="T93" fmla="*/ 73864788 h 1420"/>
              <a:gd name="T94" fmla="*/ 158584065 w 1232"/>
              <a:gd name="T95" fmla="*/ 47169933 h 1420"/>
              <a:gd name="T96" fmla="*/ 158971973 w 1232"/>
              <a:gd name="T97" fmla="*/ 44966841 h 1420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1232" h="1420">
                <a:moveTo>
                  <a:pt x="1081" y="530"/>
                </a:moveTo>
                <a:lnTo>
                  <a:pt x="935" y="445"/>
                </a:lnTo>
                <a:lnTo>
                  <a:pt x="1034" y="275"/>
                </a:lnTo>
                <a:lnTo>
                  <a:pt x="1180" y="360"/>
                </a:lnTo>
                <a:lnTo>
                  <a:pt x="1081" y="530"/>
                </a:lnTo>
                <a:close/>
                <a:moveTo>
                  <a:pt x="617" y="1368"/>
                </a:moveTo>
                <a:lnTo>
                  <a:pt x="53" y="1038"/>
                </a:lnTo>
                <a:lnTo>
                  <a:pt x="97" y="964"/>
                </a:lnTo>
                <a:lnTo>
                  <a:pt x="661" y="1293"/>
                </a:lnTo>
                <a:lnTo>
                  <a:pt x="617" y="1368"/>
                </a:lnTo>
                <a:close/>
                <a:moveTo>
                  <a:pt x="683" y="1256"/>
                </a:moveTo>
                <a:lnTo>
                  <a:pt x="119" y="927"/>
                </a:lnTo>
                <a:lnTo>
                  <a:pt x="147" y="878"/>
                </a:lnTo>
                <a:lnTo>
                  <a:pt x="711" y="1207"/>
                </a:lnTo>
                <a:lnTo>
                  <a:pt x="683" y="1256"/>
                </a:lnTo>
                <a:close/>
                <a:moveTo>
                  <a:pt x="317" y="588"/>
                </a:moveTo>
                <a:lnTo>
                  <a:pt x="317" y="588"/>
                </a:lnTo>
                <a:cubicBezTo>
                  <a:pt x="319" y="589"/>
                  <a:pt x="321" y="590"/>
                  <a:pt x="324" y="591"/>
                </a:cubicBezTo>
                <a:lnTo>
                  <a:pt x="994" y="722"/>
                </a:lnTo>
                <a:lnTo>
                  <a:pt x="732" y="1170"/>
                </a:lnTo>
                <a:lnTo>
                  <a:pt x="168" y="841"/>
                </a:lnTo>
                <a:lnTo>
                  <a:pt x="317" y="588"/>
                </a:lnTo>
                <a:close/>
                <a:moveTo>
                  <a:pt x="654" y="54"/>
                </a:moveTo>
                <a:lnTo>
                  <a:pt x="806" y="142"/>
                </a:lnTo>
                <a:lnTo>
                  <a:pt x="706" y="312"/>
                </a:lnTo>
                <a:lnTo>
                  <a:pt x="555" y="224"/>
                </a:lnTo>
                <a:lnTo>
                  <a:pt x="654" y="54"/>
                </a:lnTo>
                <a:close/>
                <a:moveTo>
                  <a:pt x="743" y="334"/>
                </a:moveTo>
                <a:lnTo>
                  <a:pt x="843" y="163"/>
                </a:lnTo>
                <a:lnTo>
                  <a:pt x="997" y="254"/>
                </a:lnTo>
                <a:lnTo>
                  <a:pt x="898" y="424"/>
                </a:lnTo>
                <a:lnTo>
                  <a:pt x="743" y="334"/>
                </a:lnTo>
                <a:close/>
                <a:moveTo>
                  <a:pt x="782" y="623"/>
                </a:moveTo>
                <a:lnTo>
                  <a:pt x="627" y="533"/>
                </a:lnTo>
                <a:lnTo>
                  <a:pt x="722" y="371"/>
                </a:lnTo>
                <a:lnTo>
                  <a:pt x="876" y="461"/>
                </a:lnTo>
                <a:lnTo>
                  <a:pt x="782" y="623"/>
                </a:lnTo>
                <a:close/>
                <a:moveTo>
                  <a:pt x="820" y="643"/>
                </a:moveTo>
                <a:lnTo>
                  <a:pt x="913" y="482"/>
                </a:lnTo>
                <a:lnTo>
                  <a:pt x="1059" y="568"/>
                </a:lnTo>
                <a:lnTo>
                  <a:pt x="995" y="677"/>
                </a:lnTo>
                <a:lnTo>
                  <a:pt x="820" y="643"/>
                </a:lnTo>
                <a:close/>
                <a:moveTo>
                  <a:pt x="589" y="597"/>
                </a:moveTo>
                <a:lnTo>
                  <a:pt x="605" y="569"/>
                </a:lnTo>
                <a:lnTo>
                  <a:pt x="686" y="616"/>
                </a:lnTo>
                <a:lnTo>
                  <a:pt x="589" y="597"/>
                </a:lnTo>
                <a:close/>
                <a:moveTo>
                  <a:pt x="533" y="261"/>
                </a:moveTo>
                <a:lnTo>
                  <a:pt x="685" y="349"/>
                </a:lnTo>
                <a:lnTo>
                  <a:pt x="590" y="511"/>
                </a:lnTo>
                <a:lnTo>
                  <a:pt x="439" y="423"/>
                </a:lnTo>
                <a:lnTo>
                  <a:pt x="533" y="261"/>
                </a:lnTo>
                <a:close/>
                <a:moveTo>
                  <a:pt x="418" y="459"/>
                </a:moveTo>
                <a:lnTo>
                  <a:pt x="568" y="548"/>
                </a:lnTo>
                <a:lnTo>
                  <a:pt x="545" y="589"/>
                </a:lnTo>
                <a:lnTo>
                  <a:pt x="363" y="553"/>
                </a:lnTo>
                <a:lnTo>
                  <a:pt x="418" y="459"/>
                </a:lnTo>
                <a:close/>
                <a:moveTo>
                  <a:pt x="1220" y="334"/>
                </a:moveTo>
                <a:lnTo>
                  <a:pt x="846" y="116"/>
                </a:lnTo>
                <a:lnTo>
                  <a:pt x="658" y="6"/>
                </a:lnTo>
                <a:cubicBezTo>
                  <a:pt x="647" y="0"/>
                  <a:pt x="634" y="4"/>
                  <a:pt x="628" y="14"/>
                </a:cubicBezTo>
                <a:lnTo>
                  <a:pt x="318" y="544"/>
                </a:lnTo>
                <a:lnTo>
                  <a:pt x="311" y="543"/>
                </a:lnTo>
                <a:cubicBezTo>
                  <a:pt x="301" y="540"/>
                  <a:pt x="292" y="545"/>
                  <a:pt x="288" y="553"/>
                </a:cubicBezTo>
                <a:lnTo>
                  <a:pt x="71" y="924"/>
                </a:lnTo>
                <a:lnTo>
                  <a:pt x="6" y="1036"/>
                </a:lnTo>
                <a:cubicBezTo>
                  <a:pt x="0" y="1046"/>
                  <a:pt x="4" y="1058"/>
                  <a:pt x="14" y="1065"/>
                </a:cubicBezTo>
                <a:lnTo>
                  <a:pt x="614" y="1415"/>
                </a:lnTo>
                <a:cubicBezTo>
                  <a:pt x="618" y="1417"/>
                  <a:pt x="621" y="1419"/>
                  <a:pt x="625" y="1419"/>
                </a:cubicBezTo>
                <a:cubicBezTo>
                  <a:pt x="626" y="1419"/>
                  <a:pt x="628" y="1418"/>
                  <a:pt x="630" y="1417"/>
                </a:cubicBezTo>
                <a:cubicBezTo>
                  <a:pt x="636" y="1416"/>
                  <a:pt x="641" y="1413"/>
                  <a:pt x="644" y="1408"/>
                </a:cubicBezTo>
                <a:lnTo>
                  <a:pt x="759" y="1210"/>
                </a:lnTo>
                <a:lnTo>
                  <a:pt x="1047" y="716"/>
                </a:lnTo>
                <a:cubicBezTo>
                  <a:pt x="1051" y="710"/>
                  <a:pt x="1051" y="702"/>
                  <a:pt x="1048" y="697"/>
                </a:cubicBezTo>
                <a:cubicBezTo>
                  <a:pt x="1047" y="692"/>
                  <a:pt x="1042" y="689"/>
                  <a:pt x="1038" y="687"/>
                </a:cubicBezTo>
                <a:lnTo>
                  <a:pt x="1106" y="570"/>
                </a:lnTo>
                <a:lnTo>
                  <a:pt x="1227" y="364"/>
                </a:lnTo>
                <a:cubicBezTo>
                  <a:pt x="1230" y="358"/>
                  <a:pt x="1231" y="352"/>
                  <a:pt x="1230" y="347"/>
                </a:cubicBezTo>
                <a:cubicBezTo>
                  <a:pt x="1228" y="342"/>
                  <a:pt x="1224" y="337"/>
                  <a:pt x="1220" y="334"/>
                </a:cubicBezTo>
                <a:close/>
              </a:path>
            </a:pathLst>
          </a:custGeom>
          <a:solidFill>
            <a:schemeClr val="accent4"/>
          </a:solidFill>
          <a:ln>
            <a:solidFill>
              <a:schemeClr val="accent4"/>
            </a:solidFill>
          </a:ln>
          <a:effectLst/>
        </p:spPr>
        <p:txBody>
          <a:bodyPr wrap="none" anchor="ctr"/>
          <a:lstStyle/>
          <a:p>
            <a:endParaRPr lang="en-US">
              <a:latin typeface="Raleway Light" panose="020B0403030101060003" pitchFamily="34" charset="77"/>
            </a:endParaRPr>
          </a:p>
        </p:txBody>
      </p:sp>
      <p:sp>
        <p:nvSpPr>
          <p:cNvPr id="146" name="TextBox 47">
            <a:extLst>
              <a:ext uri="{FF2B5EF4-FFF2-40B4-BE49-F238E27FC236}">
                <a16:creationId xmlns:a16="http://schemas.microsoft.com/office/drawing/2014/main" id="{30C1719F-6A15-48DA-B337-CD6711AF3607}"/>
              </a:ext>
            </a:extLst>
          </p:cNvPr>
          <p:cNvSpPr txBox="1"/>
          <p:nvPr/>
        </p:nvSpPr>
        <p:spPr>
          <a:xfrm>
            <a:off x="3426092" y="130527"/>
            <a:ext cx="49987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SETTORI CLIENTI</a:t>
            </a:r>
          </a:p>
        </p:txBody>
      </p:sp>
      <p:sp>
        <p:nvSpPr>
          <p:cNvPr id="147" name="TextBox 48">
            <a:extLst>
              <a:ext uri="{FF2B5EF4-FFF2-40B4-BE49-F238E27FC236}">
                <a16:creationId xmlns:a16="http://schemas.microsoft.com/office/drawing/2014/main" id="{D0ECEA52-7778-4F8B-B10B-70AC3AFADEAF}"/>
              </a:ext>
            </a:extLst>
          </p:cNvPr>
          <p:cNvSpPr txBox="1"/>
          <p:nvPr/>
        </p:nvSpPr>
        <p:spPr>
          <a:xfrm>
            <a:off x="2671413" y="683922"/>
            <a:ext cx="67724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400" b="1" spc="15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DISTRIBUZIONE DEL FATTURATO PER SETTORE</a:t>
            </a:r>
          </a:p>
        </p:txBody>
      </p:sp>
      <p:pic>
        <p:nvPicPr>
          <p:cNvPr id="151" name="Elemento grafico 150" descr="Busta di denaro">
            <a:extLst>
              <a:ext uri="{FF2B5EF4-FFF2-40B4-BE49-F238E27FC236}">
                <a16:creationId xmlns:a16="http://schemas.microsoft.com/office/drawing/2014/main" id="{50D1B9FF-91F0-2BB7-08BB-A3E9A8FB25A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083614" y="3859234"/>
            <a:ext cx="546524" cy="546524"/>
          </a:xfrm>
          <a:prstGeom prst="rect">
            <a:avLst/>
          </a:prstGeom>
        </p:spPr>
      </p:pic>
      <p:sp>
        <p:nvSpPr>
          <p:cNvPr id="22" name="Rectangle 40">
            <a:extLst>
              <a:ext uri="{FF2B5EF4-FFF2-40B4-BE49-F238E27FC236}">
                <a16:creationId xmlns:a16="http://schemas.microsoft.com/office/drawing/2014/main" id="{54360181-0534-49CF-9607-73FFE4876BD8}"/>
              </a:ext>
            </a:extLst>
          </p:cNvPr>
          <p:cNvSpPr/>
          <p:nvPr/>
        </p:nvSpPr>
        <p:spPr>
          <a:xfrm>
            <a:off x="9247657" y="2302612"/>
            <a:ext cx="808083" cy="46800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1D6F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91440" tIns="45720" rIns="91440" bIns="45720" rtlCol="0" anchor="ctr"/>
          <a:lstStyle/>
          <a:p>
            <a:pPr algn="r"/>
            <a:r>
              <a:rPr lang="en-US" sz="1600" b="1">
                <a:latin typeface="Calibri"/>
                <a:cs typeface="Calibri"/>
              </a:rPr>
              <a:t>+3,4%</a:t>
            </a:r>
          </a:p>
        </p:txBody>
      </p:sp>
      <p:sp>
        <p:nvSpPr>
          <p:cNvPr id="13" name="Rectangle 38">
            <a:extLst>
              <a:ext uri="{FF2B5EF4-FFF2-40B4-BE49-F238E27FC236}">
                <a16:creationId xmlns:a16="http://schemas.microsoft.com/office/drawing/2014/main" id="{772863C7-42D5-46D7-B1B0-24C2EAF06059}"/>
              </a:ext>
            </a:extLst>
          </p:cNvPr>
          <p:cNvSpPr/>
          <p:nvPr/>
        </p:nvSpPr>
        <p:spPr>
          <a:xfrm flipH="1">
            <a:off x="9247657" y="4110591"/>
            <a:ext cx="1284334" cy="36000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1D6F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91440" tIns="45720" rIns="91440" bIns="45720" rtlCol="0" anchor="ctr"/>
          <a:lstStyle/>
          <a:p>
            <a:pPr algn="r"/>
            <a:r>
              <a:rPr lang="en-US" sz="1400" b="1" dirty="0">
                <a:latin typeface="Calibri"/>
                <a:cs typeface="Calibri"/>
              </a:rPr>
              <a:t>+7,6%</a:t>
            </a:r>
          </a:p>
        </p:txBody>
      </p:sp>
      <p:cxnSp>
        <p:nvCxnSpPr>
          <p:cNvPr id="3" name="Connettore diritto 2">
            <a:extLst>
              <a:ext uri="{FF2B5EF4-FFF2-40B4-BE49-F238E27FC236}">
                <a16:creationId xmlns:a16="http://schemas.microsoft.com/office/drawing/2014/main" id="{0F1715DB-0E82-D87F-C0C1-3A68E65031F7}"/>
              </a:ext>
            </a:extLst>
          </p:cNvPr>
          <p:cNvCxnSpPr/>
          <p:nvPr/>
        </p:nvCxnSpPr>
        <p:spPr>
          <a:xfrm>
            <a:off x="9276232" y="2045089"/>
            <a:ext cx="0" cy="3384973"/>
          </a:xfrm>
          <a:prstGeom prst="line">
            <a:avLst/>
          </a:prstGeom>
          <a:ln w="12700" cmpd="sng"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Italy map icon flat style Royalty Free Vector Image">
            <a:extLst>
              <a:ext uri="{FF2B5EF4-FFF2-40B4-BE49-F238E27FC236}">
                <a16:creationId xmlns:a16="http://schemas.microsoft.com/office/drawing/2014/main" id="{A2C52DD3-5AD9-E9DA-FCB6-7EFA60E4F2E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14" t="3750" r="9406" b="11111"/>
          <a:stretch/>
        </p:blipFill>
        <p:spPr bwMode="auto">
          <a:xfrm>
            <a:off x="7564838" y="3805564"/>
            <a:ext cx="664552" cy="748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Elemento grafico 5">
            <a:extLst>
              <a:ext uri="{FF2B5EF4-FFF2-40B4-BE49-F238E27FC236}">
                <a16:creationId xmlns:a16="http://schemas.microsoft.com/office/drawing/2014/main" id="{3F1A5835-2C3A-726F-382F-2EE2D890CC99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rcRect l="17607" t="15555" r="16982" b="9834"/>
          <a:stretch/>
        </p:blipFill>
        <p:spPr>
          <a:xfrm>
            <a:off x="7610531" y="4986372"/>
            <a:ext cx="631211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8342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 animBg="1"/>
      <p:bldP spid="7" grpId="0"/>
      <p:bldP spid="8" grpId="0"/>
      <p:bldP spid="9" grpId="0"/>
      <p:bldP spid="20" grpId="0" animBg="1"/>
      <p:bldP spid="15" grpId="0" animBg="1"/>
      <p:bldP spid="24" grpId="0" animBg="1"/>
      <p:bldP spid="14" grpId="0" animBg="1"/>
      <p:bldP spid="46" grpId="0"/>
      <p:bldP spid="145" grpId="0"/>
      <p:bldP spid="22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Picture 4" descr="Visualizza immagine di origine">
            <a:extLst>
              <a:ext uri="{FF2B5EF4-FFF2-40B4-BE49-F238E27FC236}">
                <a16:creationId xmlns:a16="http://schemas.microsoft.com/office/drawing/2014/main" id="{AC492E9B-48D9-420E-B95F-21A4952E60D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80"/>
          <a:stretch/>
        </p:blipFill>
        <p:spPr bwMode="auto">
          <a:xfrm>
            <a:off x="287489" y="965887"/>
            <a:ext cx="6092332" cy="5890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6" name="TextBox 32">
            <a:extLst>
              <a:ext uri="{FF2B5EF4-FFF2-40B4-BE49-F238E27FC236}">
                <a16:creationId xmlns:a16="http://schemas.microsoft.com/office/drawing/2014/main" id="{1A5F07D1-81E0-4DB7-8FEC-F47B171A9CAD}"/>
              </a:ext>
            </a:extLst>
          </p:cNvPr>
          <p:cNvSpPr txBox="1"/>
          <p:nvPr/>
        </p:nvSpPr>
        <p:spPr>
          <a:xfrm>
            <a:off x="8829767" y="4738535"/>
            <a:ext cx="1778212" cy="369332"/>
          </a:xfrm>
          <a:prstGeom prst="rect">
            <a:avLst/>
          </a:prstGeom>
          <a:noFill/>
        </p:spPr>
        <p:txBody>
          <a:bodyPr wrap="square" lIns="0" tIns="45720" rIns="91440" bIns="45720" rtlCol="0" anchor="ctr" anchorCtr="0">
            <a:spAutoFit/>
          </a:bodyPr>
          <a:lstStyle/>
          <a:p>
            <a:r>
              <a:rPr lang="en-US" b="1">
                <a:solidFill>
                  <a:schemeClr val="tx2"/>
                </a:solidFill>
                <a:latin typeface="Calibri"/>
                <a:ea typeface="League Spartan" charset="0"/>
                <a:cs typeface="Calibri"/>
              </a:rPr>
              <a:t>VAR. % 21/20</a:t>
            </a:r>
            <a:endParaRPr lang="en-US" b="1">
              <a:solidFill>
                <a:schemeClr val="tx2"/>
              </a:solidFill>
              <a:latin typeface="Calibri" panose="020F0502020204030204" pitchFamily="34" charset="0"/>
              <a:ea typeface="League Spartan" charset="0"/>
              <a:cs typeface="Calibri" panose="020F0502020204030204" pitchFamily="34" charset="0"/>
            </a:endParaRPr>
          </a:p>
        </p:txBody>
      </p:sp>
      <p:sp>
        <p:nvSpPr>
          <p:cNvPr id="19" name="TextBox 47">
            <a:extLst>
              <a:ext uri="{FF2B5EF4-FFF2-40B4-BE49-F238E27FC236}">
                <a16:creationId xmlns:a16="http://schemas.microsoft.com/office/drawing/2014/main" id="{C6C9FD9C-6FDE-4B74-89DF-2E210106B72B}"/>
              </a:ext>
            </a:extLst>
          </p:cNvPr>
          <p:cNvSpPr txBox="1"/>
          <p:nvPr/>
        </p:nvSpPr>
        <p:spPr>
          <a:xfrm>
            <a:off x="3470024" y="130527"/>
            <a:ext cx="52519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FAMIGLIE DI MACCHINE</a:t>
            </a:r>
          </a:p>
        </p:txBody>
      </p:sp>
      <p:sp>
        <p:nvSpPr>
          <p:cNvPr id="20" name="TextBox 48">
            <a:extLst>
              <a:ext uri="{FF2B5EF4-FFF2-40B4-BE49-F238E27FC236}">
                <a16:creationId xmlns:a16="http://schemas.microsoft.com/office/drawing/2014/main" id="{7CC35A0D-0E44-487B-BDFC-C9EF6CFFCCE4}"/>
              </a:ext>
            </a:extLst>
          </p:cNvPr>
          <p:cNvSpPr txBox="1"/>
          <p:nvPr/>
        </p:nvSpPr>
        <p:spPr>
          <a:xfrm>
            <a:off x="1574282" y="838630"/>
            <a:ext cx="90434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400" b="1" spc="15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DISTRIBUZIONE DEL FATTURATO PER TIPOLOGIA PRODUTTIVA</a:t>
            </a:r>
          </a:p>
        </p:txBody>
      </p:sp>
      <p:graphicFrame>
        <p:nvGraphicFramePr>
          <p:cNvPr id="15" name="Grafico 14">
            <a:extLst>
              <a:ext uri="{FF2B5EF4-FFF2-40B4-BE49-F238E27FC236}">
                <a16:creationId xmlns:a16="http://schemas.microsoft.com/office/drawing/2014/main" id="{00000000-0008-0000-0E00-000005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13817056"/>
              </p:ext>
            </p:extLst>
          </p:nvPr>
        </p:nvGraphicFramePr>
        <p:xfrm>
          <a:off x="-129942" y="1669731"/>
          <a:ext cx="6928159" cy="46464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CasellaDiTesto 3">
            <a:extLst>
              <a:ext uri="{FF2B5EF4-FFF2-40B4-BE49-F238E27FC236}">
                <a16:creationId xmlns:a16="http://schemas.microsoft.com/office/drawing/2014/main" id="{98079A26-3601-172E-9664-EF6EB0DAAE74}"/>
              </a:ext>
            </a:extLst>
          </p:cNvPr>
          <p:cNvSpPr txBox="1"/>
          <p:nvPr/>
        </p:nvSpPr>
        <p:spPr>
          <a:xfrm>
            <a:off x="6970977" y="4154128"/>
            <a:ext cx="8418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>
                <a:solidFill>
                  <a:schemeClr val="bg1"/>
                </a:solidFill>
              </a:rPr>
              <a:t>+4,5%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0924605A-46B1-3532-4D36-5FD0F0538132}"/>
              </a:ext>
            </a:extLst>
          </p:cNvPr>
          <p:cNvSpPr txBox="1"/>
          <p:nvPr/>
        </p:nvSpPr>
        <p:spPr>
          <a:xfrm>
            <a:off x="6969305" y="4605437"/>
            <a:ext cx="790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>
                <a:solidFill>
                  <a:schemeClr val="bg1"/>
                </a:solidFill>
              </a:rPr>
              <a:t>+6,0%</a:t>
            </a:r>
          </a:p>
        </p:txBody>
      </p:sp>
      <p:sp>
        <p:nvSpPr>
          <p:cNvPr id="32" name="Round Same Side Corner Rectangle 5">
            <a:extLst>
              <a:ext uri="{FF2B5EF4-FFF2-40B4-BE49-F238E27FC236}">
                <a16:creationId xmlns:a16="http://schemas.microsoft.com/office/drawing/2014/main" id="{E6F91723-84A4-21F4-C850-6E1AC5D63FB4}"/>
              </a:ext>
            </a:extLst>
          </p:cNvPr>
          <p:cNvSpPr/>
          <p:nvPr/>
        </p:nvSpPr>
        <p:spPr>
          <a:xfrm rot="16200000">
            <a:off x="9150258" y="4828721"/>
            <a:ext cx="612000" cy="1653550"/>
          </a:xfrm>
          <a:prstGeom prst="round2SameRect">
            <a:avLst>
              <a:gd name="adj1" fmla="val 0"/>
              <a:gd name="adj2" fmla="val 50000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91440" tIns="45720" rIns="91440" bIns="45720" rtlCol="0" anchor="ctr"/>
          <a:lstStyle/>
          <a:p>
            <a:pPr algn="ctr"/>
            <a:endParaRPr lang="it-IT" b="1">
              <a:solidFill>
                <a:schemeClr val="bg1"/>
              </a:solidFill>
            </a:endParaRPr>
          </a:p>
        </p:txBody>
      </p:sp>
      <p:sp>
        <p:nvSpPr>
          <p:cNvPr id="33" name="Round Same Side Corner Rectangle 4">
            <a:extLst>
              <a:ext uri="{FF2B5EF4-FFF2-40B4-BE49-F238E27FC236}">
                <a16:creationId xmlns:a16="http://schemas.microsoft.com/office/drawing/2014/main" id="{5C8145A9-9474-84EE-6050-BADEEF40CF33}"/>
              </a:ext>
            </a:extLst>
          </p:cNvPr>
          <p:cNvSpPr/>
          <p:nvPr/>
        </p:nvSpPr>
        <p:spPr>
          <a:xfrm rot="16200000">
            <a:off x="8993405" y="2452797"/>
            <a:ext cx="453595" cy="1202181"/>
          </a:xfrm>
          <a:prstGeom prst="round2SameRect">
            <a:avLst>
              <a:gd name="adj1" fmla="val 0"/>
              <a:gd name="adj2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91440" tIns="45720" rIns="91440" bIns="45720" rtlCol="0" anchor="ctr"/>
          <a:lstStyle/>
          <a:p>
            <a:endParaRPr lang="en-US" sz="1600" b="1">
              <a:solidFill>
                <a:schemeClr val="bg1"/>
              </a:solidFill>
              <a:latin typeface="Calibri"/>
              <a:ea typeface="League Spartan" charset="0"/>
              <a:cs typeface="Calibri"/>
            </a:endParaRPr>
          </a:p>
        </p:txBody>
      </p:sp>
      <p:sp>
        <p:nvSpPr>
          <p:cNvPr id="35" name="Round Same Side Corner Rectangle 5">
            <a:extLst>
              <a:ext uri="{FF2B5EF4-FFF2-40B4-BE49-F238E27FC236}">
                <a16:creationId xmlns:a16="http://schemas.microsoft.com/office/drawing/2014/main" id="{7A53735B-CD70-C61F-BB60-2981E7AA9A7B}"/>
              </a:ext>
            </a:extLst>
          </p:cNvPr>
          <p:cNvSpPr/>
          <p:nvPr/>
        </p:nvSpPr>
        <p:spPr>
          <a:xfrm rot="16200000">
            <a:off x="9821150" y="2130451"/>
            <a:ext cx="426551" cy="2830627"/>
          </a:xfrm>
          <a:prstGeom prst="round2SameRect">
            <a:avLst>
              <a:gd name="adj1" fmla="val 0"/>
              <a:gd name="adj2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91440" tIns="45720" rIns="91440" bIns="45720" rtlCol="0" anchor="ctr"/>
          <a:lstStyle/>
          <a:p>
            <a:endParaRPr lang="it-IT"/>
          </a:p>
        </p:txBody>
      </p:sp>
      <p:sp>
        <p:nvSpPr>
          <p:cNvPr id="36" name="Round Same Side Corner Rectangle 7">
            <a:extLst>
              <a:ext uri="{FF2B5EF4-FFF2-40B4-BE49-F238E27FC236}">
                <a16:creationId xmlns:a16="http://schemas.microsoft.com/office/drawing/2014/main" id="{517F9649-CC03-E655-FB19-C10888747A60}"/>
              </a:ext>
            </a:extLst>
          </p:cNvPr>
          <p:cNvSpPr/>
          <p:nvPr/>
        </p:nvSpPr>
        <p:spPr>
          <a:xfrm rot="16200000">
            <a:off x="9117520" y="3696445"/>
            <a:ext cx="429576" cy="1426392"/>
          </a:xfrm>
          <a:prstGeom prst="round2SameRect">
            <a:avLst>
              <a:gd name="adj1" fmla="val 0"/>
              <a:gd name="adj2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91440" tIns="45720" rIns="91440" bIns="45720" rtlCol="0" anchor="ctr"/>
          <a:lstStyle/>
          <a:p>
            <a:endParaRPr lang="en-US" sz="1600" b="1">
              <a:solidFill>
                <a:schemeClr val="bg1"/>
              </a:solidFill>
              <a:latin typeface="Calibri" panose="020F0502020204030204" pitchFamily="34" charset="0"/>
              <a:ea typeface="League Spartan" charset="0"/>
              <a:cs typeface="Calibri" panose="020F0502020204030204" pitchFamily="34" charset="0"/>
            </a:endParaRPr>
          </a:p>
        </p:txBody>
      </p:sp>
      <p:sp>
        <p:nvSpPr>
          <p:cNvPr id="37" name="Round Same Side Corner Rectangle 8">
            <a:extLst>
              <a:ext uri="{FF2B5EF4-FFF2-40B4-BE49-F238E27FC236}">
                <a16:creationId xmlns:a16="http://schemas.microsoft.com/office/drawing/2014/main" id="{DECBF0E4-2C25-00C3-E262-5405F391F371}"/>
              </a:ext>
            </a:extLst>
          </p:cNvPr>
          <p:cNvSpPr/>
          <p:nvPr/>
        </p:nvSpPr>
        <p:spPr>
          <a:xfrm rot="16200000">
            <a:off x="9399885" y="3889730"/>
            <a:ext cx="465033" cy="2005836"/>
          </a:xfrm>
          <a:prstGeom prst="round2SameRect">
            <a:avLst>
              <a:gd name="adj1" fmla="val 0"/>
              <a:gd name="adj2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91440" tIns="45720" rIns="91440" bIns="45720" rtlCol="0" anchor="ctr"/>
          <a:lstStyle/>
          <a:p>
            <a:endParaRPr lang="en-US" sz="1600" b="1">
              <a:solidFill>
                <a:schemeClr val="bg1"/>
              </a:solidFill>
              <a:latin typeface="Calibri"/>
              <a:ea typeface="League Spartan" charset="0"/>
              <a:cs typeface="Calibri"/>
            </a:endParaRPr>
          </a:p>
        </p:txBody>
      </p:sp>
      <p:sp>
        <p:nvSpPr>
          <p:cNvPr id="38" name="Round Same Side Corner Rectangle 8">
            <a:extLst>
              <a:ext uri="{FF2B5EF4-FFF2-40B4-BE49-F238E27FC236}">
                <a16:creationId xmlns:a16="http://schemas.microsoft.com/office/drawing/2014/main" id="{170B3142-307C-F000-8468-508E9EB256E8}"/>
              </a:ext>
            </a:extLst>
          </p:cNvPr>
          <p:cNvSpPr/>
          <p:nvPr/>
        </p:nvSpPr>
        <p:spPr>
          <a:xfrm rot="5400000">
            <a:off x="8048111" y="3654948"/>
            <a:ext cx="403071" cy="704622"/>
          </a:xfrm>
          <a:prstGeom prst="round2SameRect">
            <a:avLst>
              <a:gd name="adj1" fmla="val 0"/>
              <a:gd name="adj2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91440" tIns="45720" rIns="91440" bIns="45720" rtlCol="0" anchor="ctr"/>
          <a:lstStyle/>
          <a:p>
            <a:pPr algn="r"/>
            <a:endParaRPr lang="en-US" sz="1600" b="1">
              <a:solidFill>
                <a:schemeClr val="bg1"/>
              </a:solidFill>
              <a:latin typeface="Calibri"/>
              <a:ea typeface="League Spartan" charset="0"/>
              <a:cs typeface="Calibri"/>
            </a:endParaRPr>
          </a:p>
        </p:txBody>
      </p:sp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185655F2-1968-3F49-F9DF-7AFE8E719D72}"/>
              </a:ext>
            </a:extLst>
          </p:cNvPr>
          <p:cNvSpPr txBox="1"/>
          <p:nvPr/>
        </p:nvSpPr>
        <p:spPr>
          <a:xfrm>
            <a:off x="7897336" y="3820991"/>
            <a:ext cx="79039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it-IT" b="1" dirty="0">
                <a:solidFill>
                  <a:schemeClr val="bg1"/>
                </a:solidFill>
                <a:cs typeface="Calibri"/>
              </a:rPr>
              <a:t>-1,0%</a:t>
            </a:r>
          </a:p>
        </p:txBody>
      </p:sp>
      <p:sp>
        <p:nvSpPr>
          <p:cNvPr id="41" name="CasellaDiTesto 40">
            <a:extLst>
              <a:ext uri="{FF2B5EF4-FFF2-40B4-BE49-F238E27FC236}">
                <a16:creationId xmlns:a16="http://schemas.microsoft.com/office/drawing/2014/main" id="{55C672A5-9A48-582E-9C46-B53173459F35}"/>
              </a:ext>
            </a:extLst>
          </p:cNvPr>
          <p:cNvSpPr txBox="1"/>
          <p:nvPr/>
        </p:nvSpPr>
        <p:spPr>
          <a:xfrm>
            <a:off x="8687728" y="2859915"/>
            <a:ext cx="924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chemeClr val="bg1"/>
                </a:solidFill>
              </a:rPr>
              <a:t>+3,4%</a:t>
            </a:r>
          </a:p>
        </p:txBody>
      </p:sp>
      <p:sp>
        <p:nvSpPr>
          <p:cNvPr id="42" name="CasellaDiTesto 41">
            <a:extLst>
              <a:ext uri="{FF2B5EF4-FFF2-40B4-BE49-F238E27FC236}">
                <a16:creationId xmlns:a16="http://schemas.microsoft.com/office/drawing/2014/main" id="{CF874C82-2151-A0F6-BD3E-0EC82DFFE2F7}"/>
              </a:ext>
            </a:extLst>
          </p:cNvPr>
          <p:cNvSpPr txBox="1"/>
          <p:nvPr/>
        </p:nvSpPr>
        <p:spPr>
          <a:xfrm>
            <a:off x="8687728" y="3332645"/>
            <a:ext cx="21615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chemeClr val="bg1"/>
                </a:solidFill>
              </a:rPr>
              <a:t>+16,4%</a:t>
            </a:r>
          </a:p>
          <a:p>
            <a:endParaRPr lang="it-IT" b="1" dirty="0">
              <a:solidFill>
                <a:schemeClr val="bg1"/>
              </a:solidFill>
            </a:endParaRPr>
          </a:p>
        </p:txBody>
      </p:sp>
      <p:sp>
        <p:nvSpPr>
          <p:cNvPr id="43" name="CasellaDiTesto 42">
            <a:extLst>
              <a:ext uri="{FF2B5EF4-FFF2-40B4-BE49-F238E27FC236}">
                <a16:creationId xmlns:a16="http://schemas.microsoft.com/office/drawing/2014/main" id="{5A1D852C-4443-91B6-6D35-6167A957387F}"/>
              </a:ext>
            </a:extLst>
          </p:cNvPr>
          <p:cNvSpPr txBox="1"/>
          <p:nvPr/>
        </p:nvSpPr>
        <p:spPr>
          <a:xfrm>
            <a:off x="8693192" y="4219729"/>
            <a:ext cx="8418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>
                <a:solidFill>
                  <a:schemeClr val="bg1"/>
                </a:solidFill>
              </a:rPr>
              <a:t>+4,5%</a:t>
            </a:r>
          </a:p>
        </p:txBody>
      </p:sp>
      <p:sp>
        <p:nvSpPr>
          <p:cNvPr id="44" name="CasellaDiTesto 43">
            <a:extLst>
              <a:ext uri="{FF2B5EF4-FFF2-40B4-BE49-F238E27FC236}">
                <a16:creationId xmlns:a16="http://schemas.microsoft.com/office/drawing/2014/main" id="{88CDC849-011B-FA64-1044-AFD79E8277C5}"/>
              </a:ext>
            </a:extLst>
          </p:cNvPr>
          <p:cNvSpPr txBox="1"/>
          <p:nvPr/>
        </p:nvSpPr>
        <p:spPr>
          <a:xfrm>
            <a:off x="8665866" y="4707982"/>
            <a:ext cx="790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chemeClr val="bg1"/>
                </a:solidFill>
              </a:rPr>
              <a:t>+6,0%</a:t>
            </a:r>
          </a:p>
        </p:txBody>
      </p:sp>
      <p:sp>
        <p:nvSpPr>
          <p:cNvPr id="51" name="TextBox 32">
            <a:extLst>
              <a:ext uri="{FF2B5EF4-FFF2-40B4-BE49-F238E27FC236}">
                <a16:creationId xmlns:a16="http://schemas.microsoft.com/office/drawing/2014/main" id="{A8FDD7E7-E9DB-10CA-7C86-66972DBC2136}"/>
              </a:ext>
            </a:extLst>
          </p:cNvPr>
          <p:cNvSpPr txBox="1"/>
          <p:nvPr/>
        </p:nvSpPr>
        <p:spPr>
          <a:xfrm>
            <a:off x="6538342" y="3276290"/>
            <a:ext cx="1971117" cy="369332"/>
          </a:xfrm>
          <a:prstGeom prst="rect">
            <a:avLst/>
          </a:prstGeom>
          <a:noFill/>
        </p:spPr>
        <p:txBody>
          <a:bodyPr wrap="none" lIns="0" rtlCol="0" anchor="ctr" anchorCtr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  <a:latin typeface="Calibri" panose="020F0502020204030204" pitchFamily="34" charset="0"/>
                <a:ea typeface="League Spartan" charset="0"/>
                <a:cs typeface="Calibri" panose="020F0502020204030204" pitchFamily="34" charset="0"/>
              </a:rPr>
              <a:t>PACK. SECONDARIO</a:t>
            </a:r>
          </a:p>
        </p:txBody>
      </p:sp>
      <p:sp>
        <p:nvSpPr>
          <p:cNvPr id="55" name="TextBox 32">
            <a:extLst>
              <a:ext uri="{FF2B5EF4-FFF2-40B4-BE49-F238E27FC236}">
                <a16:creationId xmlns:a16="http://schemas.microsoft.com/office/drawing/2014/main" id="{62C6A0BC-B6A4-526B-AE67-58CDCA1CF904}"/>
              </a:ext>
            </a:extLst>
          </p:cNvPr>
          <p:cNvSpPr txBox="1"/>
          <p:nvPr/>
        </p:nvSpPr>
        <p:spPr>
          <a:xfrm>
            <a:off x="6538342" y="2822762"/>
            <a:ext cx="1701043" cy="369332"/>
          </a:xfrm>
          <a:prstGeom prst="rect">
            <a:avLst/>
          </a:prstGeom>
          <a:noFill/>
        </p:spPr>
        <p:txBody>
          <a:bodyPr wrap="none" lIns="0" rtlCol="0" anchor="ctr" anchorCtr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  <a:latin typeface="Calibri" panose="020F0502020204030204" pitchFamily="34" charset="0"/>
                <a:ea typeface="League Spartan" charset="0"/>
                <a:cs typeface="Calibri" panose="020F0502020204030204" pitchFamily="34" charset="0"/>
              </a:rPr>
              <a:t>PACK. PRIMARIO</a:t>
            </a:r>
          </a:p>
        </p:txBody>
      </p:sp>
      <p:sp>
        <p:nvSpPr>
          <p:cNvPr id="56" name="TextBox 32">
            <a:extLst>
              <a:ext uri="{FF2B5EF4-FFF2-40B4-BE49-F238E27FC236}">
                <a16:creationId xmlns:a16="http://schemas.microsoft.com/office/drawing/2014/main" id="{B2D4A75A-5D43-33C9-52E0-05A10F986AF7}"/>
              </a:ext>
            </a:extLst>
          </p:cNvPr>
          <p:cNvSpPr txBox="1"/>
          <p:nvPr/>
        </p:nvSpPr>
        <p:spPr>
          <a:xfrm>
            <a:off x="6552197" y="4271094"/>
            <a:ext cx="1127873" cy="369332"/>
          </a:xfrm>
          <a:prstGeom prst="rect">
            <a:avLst/>
          </a:prstGeom>
          <a:noFill/>
        </p:spPr>
        <p:txBody>
          <a:bodyPr wrap="none" lIns="0" rtlCol="0" anchor="ctr" anchorCtr="0">
            <a:spAutoFit/>
          </a:bodyPr>
          <a:lstStyle/>
          <a:p>
            <a:r>
              <a:rPr lang="en-US" b="1">
                <a:solidFill>
                  <a:schemeClr val="tx2"/>
                </a:solidFill>
                <a:latin typeface="Calibri" panose="020F0502020204030204" pitchFamily="34" charset="0"/>
                <a:ea typeface="League Spartan" charset="0"/>
                <a:cs typeface="Calibri" panose="020F0502020204030204" pitchFamily="34" charset="0"/>
              </a:rPr>
              <a:t>LABELLING</a:t>
            </a:r>
          </a:p>
        </p:txBody>
      </p:sp>
      <p:sp>
        <p:nvSpPr>
          <p:cNvPr id="57" name="TextBox 32">
            <a:extLst>
              <a:ext uri="{FF2B5EF4-FFF2-40B4-BE49-F238E27FC236}">
                <a16:creationId xmlns:a16="http://schemas.microsoft.com/office/drawing/2014/main" id="{4AB310E6-34E9-E7EA-94C8-C0187DEB3925}"/>
              </a:ext>
            </a:extLst>
          </p:cNvPr>
          <p:cNvSpPr txBox="1"/>
          <p:nvPr/>
        </p:nvSpPr>
        <p:spPr>
          <a:xfrm>
            <a:off x="6552197" y="3785238"/>
            <a:ext cx="1136273" cy="369332"/>
          </a:xfrm>
          <a:prstGeom prst="rect">
            <a:avLst/>
          </a:prstGeom>
          <a:noFill/>
        </p:spPr>
        <p:txBody>
          <a:bodyPr wrap="none" lIns="0" rtlCol="0" anchor="ctr" anchorCtr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  <a:latin typeface="Calibri" panose="020F0502020204030204" pitchFamily="34" charset="0"/>
                <a:ea typeface="League Spartan" charset="0"/>
                <a:cs typeface="Calibri" panose="020F0502020204030204" pitchFamily="34" charset="0"/>
              </a:rPr>
              <a:t>FINE LINEA</a:t>
            </a:r>
          </a:p>
        </p:txBody>
      </p:sp>
      <p:sp>
        <p:nvSpPr>
          <p:cNvPr id="60" name="TextBox 32">
            <a:extLst>
              <a:ext uri="{FF2B5EF4-FFF2-40B4-BE49-F238E27FC236}">
                <a16:creationId xmlns:a16="http://schemas.microsoft.com/office/drawing/2014/main" id="{1533CE42-2A5D-A293-AC4A-942008BBF40D}"/>
              </a:ext>
            </a:extLst>
          </p:cNvPr>
          <p:cNvSpPr txBox="1"/>
          <p:nvPr/>
        </p:nvSpPr>
        <p:spPr>
          <a:xfrm>
            <a:off x="6538343" y="4720005"/>
            <a:ext cx="1679456" cy="369332"/>
          </a:xfrm>
          <a:prstGeom prst="rect">
            <a:avLst/>
          </a:prstGeom>
          <a:noFill/>
        </p:spPr>
        <p:txBody>
          <a:bodyPr wrap="none" lIns="0" rtlCol="0" anchor="ctr" anchorCtr="0">
            <a:spAutoFit/>
          </a:bodyPr>
          <a:lstStyle/>
          <a:p>
            <a:r>
              <a:rPr lang="en-US" b="1">
                <a:solidFill>
                  <a:schemeClr val="tx2"/>
                </a:solidFill>
                <a:latin typeface="Calibri" panose="020F0502020204030204" pitchFamily="34" charset="0"/>
                <a:ea typeface="League Spartan" charset="0"/>
                <a:cs typeface="Calibri" panose="020F0502020204030204" pitchFamily="34" charset="0"/>
              </a:rPr>
              <a:t>ATT. AUSILIARIE </a:t>
            </a:r>
          </a:p>
        </p:txBody>
      </p:sp>
      <p:sp>
        <p:nvSpPr>
          <p:cNvPr id="62" name="TextBox 32">
            <a:extLst>
              <a:ext uri="{FF2B5EF4-FFF2-40B4-BE49-F238E27FC236}">
                <a16:creationId xmlns:a16="http://schemas.microsoft.com/office/drawing/2014/main" id="{379AAEE3-3AC1-F192-0B57-9F7F08C3ABBE}"/>
              </a:ext>
            </a:extLst>
          </p:cNvPr>
          <p:cNvSpPr txBox="1"/>
          <p:nvPr/>
        </p:nvSpPr>
        <p:spPr>
          <a:xfrm>
            <a:off x="6547156" y="5349496"/>
            <a:ext cx="1032590" cy="461665"/>
          </a:xfrm>
          <a:prstGeom prst="rect">
            <a:avLst/>
          </a:prstGeom>
          <a:noFill/>
        </p:spPr>
        <p:txBody>
          <a:bodyPr wrap="none" lIns="0" rtlCol="0" anchor="ctr" anchorCtr="0">
            <a:spAutoFit/>
          </a:bodyPr>
          <a:lstStyle/>
          <a:p>
            <a:r>
              <a:rPr lang="en-US" sz="2400" b="1">
                <a:solidFill>
                  <a:schemeClr val="tx2"/>
                </a:solidFill>
                <a:latin typeface="Calibri" panose="020F0502020204030204" pitchFamily="34" charset="0"/>
                <a:ea typeface="League Spartan" charset="0"/>
                <a:cs typeface="Calibri" panose="020F0502020204030204" pitchFamily="34" charset="0"/>
              </a:rPr>
              <a:t>TOTALE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8F8854FA-C2A1-31EC-1903-FEF9ECAE2557}"/>
              </a:ext>
            </a:extLst>
          </p:cNvPr>
          <p:cNvSpPr txBox="1"/>
          <p:nvPr/>
        </p:nvSpPr>
        <p:spPr>
          <a:xfrm>
            <a:off x="8719228" y="5424663"/>
            <a:ext cx="10841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>
                <a:solidFill>
                  <a:schemeClr val="bg1"/>
                </a:solidFill>
              </a:rPr>
              <a:t>+5,5%</a:t>
            </a:r>
          </a:p>
        </p:txBody>
      </p:sp>
    </p:spTree>
    <p:extLst>
      <p:ext uri="{BB962C8B-B14F-4D97-AF65-F5344CB8AC3E}">
        <p14:creationId xmlns:p14="http://schemas.microsoft.com/office/powerpoint/2010/main" val="3541989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/>
      <p:bldP spid="32" grpId="0" animBg="1"/>
      <p:bldP spid="33" grpId="0" animBg="1"/>
      <p:bldP spid="35" grpId="0" animBg="1"/>
      <p:bldP spid="36" grpId="0" animBg="1"/>
      <p:bldP spid="37" grpId="0" animBg="1"/>
      <p:bldP spid="51" grpId="0"/>
      <p:bldP spid="55" grpId="0"/>
      <p:bldP spid="56" grpId="0"/>
      <p:bldP spid="57" grpId="0"/>
      <p:bldP spid="60" grpId="0"/>
      <p:bldP spid="6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extBox 47">
            <a:extLst>
              <a:ext uri="{FF2B5EF4-FFF2-40B4-BE49-F238E27FC236}">
                <a16:creationId xmlns:a16="http://schemas.microsoft.com/office/drawing/2014/main" id="{0F35C59F-5CC8-4CBB-A4C0-919A8873C764}"/>
              </a:ext>
            </a:extLst>
          </p:cNvPr>
          <p:cNvSpPr txBox="1"/>
          <p:nvPr/>
        </p:nvSpPr>
        <p:spPr>
          <a:xfrm>
            <a:off x="5159782" y="130527"/>
            <a:ext cx="18724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EXPORT</a:t>
            </a:r>
          </a:p>
        </p:txBody>
      </p:sp>
      <p:sp>
        <p:nvSpPr>
          <p:cNvPr id="62" name="TextBox 48">
            <a:extLst>
              <a:ext uri="{FF2B5EF4-FFF2-40B4-BE49-F238E27FC236}">
                <a16:creationId xmlns:a16="http://schemas.microsoft.com/office/drawing/2014/main" id="{F79115D0-518D-405F-805F-195B51AC1C7E}"/>
              </a:ext>
            </a:extLst>
          </p:cNvPr>
          <p:cNvSpPr txBox="1"/>
          <p:nvPr/>
        </p:nvSpPr>
        <p:spPr>
          <a:xfrm>
            <a:off x="3869718" y="711630"/>
            <a:ext cx="44525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400" b="1" spc="15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DETTAGLIO PER MACRO AREA</a:t>
            </a:r>
          </a:p>
        </p:txBody>
      </p:sp>
      <p:grpSp>
        <p:nvGrpSpPr>
          <p:cNvPr id="55" name="Gruppo 54">
            <a:extLst>
              <a:ext uri="{FF2B5EF4-FFF2-40B4-BE49-F238E27FC236}">
                <a16:creationId xmlns:a16="http://schemas.microsoft.com/office/drawing/2014/main" id="{283759BB-E687-410C-BCD1-D7148CB71B84}"/>
              </a:ext>
            </a:extLst>
          </p:cNvPr>
          <p:cNvGrpSpPr/>
          <p:nvPr/>
        </p:nvGrpSpPr>
        <p:grpSpPr>
          <a:xfrm>
            <a:off x="7658097" y="5295489"/>
            <a:ext cx="3895344" cy="486001"/>
            <a:chOff x="7658097" y="5295489"/>
            <a:chExt cx="3895344" cy="486001"/>
          </a:xfrm>
        </p:grpSpPr>
        <p:sp>
          <p:nvSpPr>
            <p:cNvPr id="45" name="Round Same Side Corner Rectangle 4">
              <a:extLst>
                <a:ext uri="{FF2B5EF4-FFF2-40B4-BE49-F238E27FC236}">
                  <a16:creationId xmlns:a16="http://schemas.microsoft.com/office/drawing/2014/main" id="{C34F72E8-D5C7-4A2F-95AC-3F7FDEF357CC}"/>
                </a:ext>
              </a:extLst>
            </p:cNvPr>
            <p:cNvSpPr/>
            <p:nvPr/>
          </p:nvSpPr>
          <p:spPr>
            <a:xfrm rot="16200000">
              <a:off x="9362769" y="3590817"/>
              <a:ext cx="486000" cy="3895344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>
                <a:latin typeface="Calibri" panose="020F0502020204030204" pitchFamily="34" charset="0"/>
              </a:endParaRPr>
            </a:p>
          </p:txBody>
        </p:sp>
        <p:sp>
          <p:nvSpPr>
            <p:cNvPr id="53" name="Round Same Side Corner Rectangle 9">
              <a:extLst>
                <a:ext uri="{FF2B5EF4-FFF2-40B4-BE49-F238E27FC236}">
                  <a16:creationId xmlns:a16="http://schemas.microsoft.com/office/drawing/2014/main" id="{85DBCE6A-7C4C-475B-A7CE-2382502A862A}"/>
                </a:ext>
              </a:extLst>
            </p:cNvPr>
            <p:cNvSpPr/>
            <p:nvPr/>
          </p:nvSpPr>
          <p:spPr>
            <a:xfrm rot="16200000">
              <a:off x="8559700" y="4393887"/>
              <a:ext cx="486000" cy="2289205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rgbClr val="268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r"/>
              <a:r>
                <a:rPr lang="en-US" sz="1600" b="1" dirty="0">
                  <a:solidFill>
                    <a:schemeClr val="bg1"/>
                  </a:solidFill>
                  <a:latin typeface="Calibri" panose="020F0502020204030204" pitchFamily="34" charset="0"/>
                  <a:ea typeface="League Spartan" charset="0"/>
                  <a:cs typeface="Calibri" panose="020F0502020204030204" pitchFamily="34" charset="0"/>
                </a:rPr>
                <a:t>451,0 €</a:t>
              </a:r>
            </a:p>
          </p:txBody>
        </p:sp>
      </p:grpSp>
      <p:grpSp>
        <p:nvGrpSpPr>
          <p:cNvPr id="25" name="Gruppo 24">
            <a:extLst>
              <a:ext uri="{FF2B5EF4-FFF2-40B4-BE49-F238E27FC236}">
                <a16:creationId xmlns:a16="http://schemas.microsoft.com/office/drawing/2014/main" id="{CF6FD33D-2C37-439C-B9AE-D5FBA9274650}"/>
              </a:ext>
            </a:extLst>
          </p:cNvPr>
          <p:cNvGrpSpPr/>
          <p:nvPr/>
        </p:nvGrpSpPr>
        <p:grpSpPr>
          <a:xfrm>
            <a:off x="913120" y="5300692"/>
            <a:ext cx="3896648" cy="486001"/>
            <a:chOff x="886748" y="5300692"/>
            <a:chExt cx="3896648" cy="486001"/>
          </a:xfrm>
        </p:grpSpPr>
        <p:sp>
          <p:nvSpPr>
            <p:cNvPr id="56" name="Round Same Side Corner Rectangle 14">
              <a:extLst>
                <a:ext uri="{FF2B5EF4-FFF2-40B4-BE49-F238E27FC236}">
                  <a16:creationId xmlns:a16="http://schemas.microsoft.com/office/drawing/2014/main" id="{77618492-3186-49F6-84C4-2F7D7700B606}"/>
                </a:ext>
              </a:extLst>
            </p:cNvPr>
            <p:cNvSpPr/>
            <p:nvPr/>
          </p:nvSpPr>
          <p:spPr>
            <a:xfrm rot="5400000">
              <a:off x="2592072" y="3595368"/>
              <a:ext cx="486000" cy="3896648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>
                <a:latin typeface="Calibri" panose="020F0502020204030204" pitchFamily="34" charset="0"/>
              </a:endParaRPr>
            </a:p>
          </p:txBody>
        </p:sp>
        <p:sp>
          <p:nvSpPr>
            <p:cNvPr id="58" name="Round Same Side Corner Rectangle 19">
              <a:extLst>
                <a:ext uri="{FF2B5EF4-FFF2-40B4-BE49-F238E27FC236}">
                  <a16:creationId xmlns:a16="http://schemas.microsoft.com/office/drawing/2014/main" id="{00A5072A-10F6-43B5-94CD-87534FFF8AA0}"/>
                </a:ext>
              </a:extLst>
            </p:cNvPr>
            <p:cNvSpPr/>
            <p:nvPr/>
          </p:nvSpPr>
          <p:spPr>
            <a:xfrm rot="5400000">
              <a:off x="3612129" y="4615426"/>
              <a:ext cx="486000" cy="1856533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rgbClr val="16745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r>
                <a:rPr lang="en-US" sz="1600" b="1" dirty="0">
                  <a:solidFill>
                    <a:schemeClr val="bg1"/>
                  </a:solidFill>
                  <a:latin typeface="Calibri" panose="020F0502020204030204" pitchFamily="34" charset="0"/>
                  <a:ea typeface="League Spartan" charset="0"/>
                  <a:cs typeface="Calibri" panose="020F0502020204030204" pitchFamily="34" charset="0"/>
                </a:rPr>
                <a:t>427,5 €</a:t>
              </a:r>
            </a:p>
          </p:txBody>
        </p:sp>
      </p:grpSp>
      <p:sp>
        <p:nvSpPr>
          <p:cNvPr id="60" name="TextBox 34">
            <a:extLst>
              <a:ext uri="{FF2B5EF4-FFF2-40B4-BE49-F238E27FC236}">
                <a16:creationId xmlns:a16="http://schemas.microsoft.com/office/drawing/2014/main" id="{FD9C516D-2F26-464F-800E-BABB5AD08269}"/>
              </a:ext>
            </a:extLst>
          </p:cNvPr>
          <p:cNvSpPr txBox="1"/>
          <p:nvPr/>
        </p:nvSpPr>
        <p:spPr>
          <a:xfrm>
            <a:off x="5311785" y="5249489"/>
            <a:ext cx="1819857" cy="584775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sz="1600" b="1" dirty="0">
                <a:solidFill>
                  <a:schemeClr val="tx2"/>
                </a:solidFill>
                <a:latin typeface="Calibri" panose="020F0502020204030204" pitchFamily="34" charset="0"/>
                <a:ea typeface="League Spartan" charset="0"/>
                <a:cs typeface="Calibri" panose="020F0502020204030204" pitchFamily="34" charset="0"/>
              </a:rPr>
              <a:t>EUROPA EXTRA UE </a:t>
            </a:r>
          </a:p>
          <a:p>
            <a:pPr algn="ctr"/>
            <a:r>
              <a:rPr lang="en-US" sz="1600" dirty="0">
                <a:solidFill>
                  <a:schemeClr val="tx2"/>
                </a:solidFill>
                <a:latin typeface="Calibri" panose="020F0502020204030204" pitchFamily="34" charset="0"/>
                <a:ea typeface="League Spartan" charset="0"/>
                <a:cs typeface="Calibri" panose="020F0502020204030204" pitchFamily="34" charset="0"/>
              </a:rPr>
              <a:t>(8,5%)</a:t>
            </a:r>
          </a:p>
        </p:txBody>
      </p:sp>
      <p:grpSp>
        <p:nvGrpSpPr>
          <p:cNvPr id="29" name="Gruppo 28">
            <a:extLst>
              <a:ext uri="{FF2B5EF4-FFF2-40B4-BE49-F238E27FC236}">
                <a16:creationId xmlns:a16="http://schemas.microsoft.com/office/drawing/2014/main" id="{801D5092-BD4B-4B25-B994-7C50236B853E}"/>
              </a:ext>
            </a:extLst>
          </p:cNvPr>
          <p:cNvGrpSpPr/>
          <p:nvPr/>
        </p:nvGrpSpPr>
        <p:grpSpPr>
          <a:xfrm>
            <a:off x="7658097" y="2111677"/>
            <a:ext cx="3895344" cy="486000"/>
            <a:chOff x="7675589" y="2111677"/>
            <a:chExt cx="3895344" cy="486000"/>
          </a:xfrm>
        </p:grpSpPr>
        <p:sp>
          <p:nvSpPr>
            <p:cNvPr id="2" name="Round Same Side Corner Rectangle 1">
              <a:extLst>
                <a:ext uri="{FF2B5EF4-FFF2-40B4-BE49-F238E27FC236}">
                  <a16:creationId xmlns:a16="http://schemas.microsoft.com/office/drawing/2014/main" id="{863AA552-ED20-DC4B-9C90-53AAAFFC4510}"/>
                </a:ext>
              </a:extLst>
            </p:cNvPr>
            <p:cNvSpPr/>
            <p:nvPr/>
          </p:nvSpPr>
          <p:spPr>
            <a:xfrm rot="16200000">
              <a:off x="9380261" y="407005"/>
              <a:ext cx="486000" cy="3895344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>
                <a:latin typeface="Calibri" panose="020F0502020204030204" pitchFamily="34" charset="0"/>
              </a:endParaRPr>
            </a:p>
          </p:txBody>
        </p:sp>
        <p:sp>
          <p:nvSpPr>
            <p:cNvPr id="7" name="Round Same Side Corner Rectangle 6">
              <a:extLst>
                <a:ext uri="{FF2B5EF4-FFF2-40B4-BE49-F238E27FC236}">
                  <a16:creationId xmlns:a16="http://schemas.microsoft.com/office/drawing/2014/main" id="{F54FDC82-D32D-A64E-B40D-8BBC2D5D5540}"/>
                </a:ext>
              </a:extLst>
            </p:cNvPr>
            <p:cNvSpPr/>
            <p:nvPr/>
          </p:nvSpPr>
          <p:spPr>
            <a:xfrm rot="16200000">
              <a:off x="9238674" y="548592"/>
              <a:ext cx="486000" cy="3612169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r"/>
              <a:r>
                <a:rPr lang="en-US" sz="1600" b="1" dirty="0">
                  <a:solidFill>
                    <a:schemeClr val="bg1"/>
                  </a:solidFill>
                  <a:latin typeface="Calibri" panose="020F0502020204030204" pitchFamily="34" charset="0"/>
                  <a:ea typeface="League Spartan" charset="0"/>
                  <a:cs typeface="Calibri" panose="020F0502020204030204" pitchFamily="34" charset="0"/>
                </a:rPr>
                <a:t>2,157,9 €</a:t>
              </a:r>
            </a:p>
          </p:txBody>
        </p:sp>
      </p:grpSp>
      <p:grpSp>
        <p:nvGrpSpPr>
          <p:cNvPr id="31" name="Gruppo 30">
            <a:extLst>
              <a:ext uri="{FF2B5EF4-FFF2-40B4-BE49-F238E27FC236}">
                <a16:creationId xmlns:a16="http://schemas.microsoft.com/office/drawing/2014/main" id="{67D4B26D-2A9F-47E1-A92C-ADE4D26CD3B9}"/>
              </a:ext>
            </a:extLst>
          </p:cNvPr>
          <p:cNvGrpSpPr/>
          <p:nvPr/>
        </p:nvGrpSpPr>
        <p:grpSpPr>
          <a:xfrm>
            <a:off x="7658097" y="2897626"/>
            <a:ext cx="3895200" cy="486000"/>
            <a:chOff x="7675590" y="2897626"/>
            <a:chExt cx="3895200" cy="486000"/>
          </a:xfrm>
        </p:grpSpPr>
        <p:sp>
          <p:nvSpPr>
            <p:cNvPr id="3" name="Round Same Side Corner Rectangle 2">
              <a:extLst>
                <a:ext uri="{FF2B5EF4-FFF2-40B4-BE49-F238E27FC236}">
                  <a16:creationId xmlns:a16="http://schemas.microsoft.com/office/drawing/2014/main" id="{CFBC0E58-90FE-8F4C-A8A0-0EF5FE4A9CE7}"/>
                </a:ext>
              </a:extLst>
            </p:cNvPr>
            <p:cNvSpPr/>
            <p:nvPr/>
          </p:nvSpPr>
          <p:spPr>
            <a:xfrm rot="16200000">
              <a:off x="9380190" y="1193026"/>
              <a:ext cx="486000" cy="3895200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>
                <a:latin typeface="Calibri" panose="020F0502020204030204" pitchFamily="34" charset="0"/>
              </a:endParaRPr>
            </a:p>
          </p:txBody>
        </p:sp>
        <p:sp>
          <p:nvSpPr>
            <p:cNvPr id="8" name="Round Same Side Corner Rectangle 7">
              <a:extLst>
                <a:ext uri="{FF2B5EF4-FFF2-40B4-BE49-F238E27FC236}">
                  <a16:creationId xmlns:a16="http://schemas.microsoft.com/office/drawing/2014/main" id="{E8B1D5A8-7B86-E744-93DF-A6AE2E3C03EA}"/>
                </a:ext>
              </a:extLst>
            </p:cNvPr>
            <p:cNvSpPr/>
            <p:nvPr/>
          </p:nvSpPr>
          <p:spPr>
            <a:xfrm rot="16200000">
              <a:off x="9088590" y="1484626"/>
              <a:ext cx="486000" cy="3312000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r"/>
              <a:r>
                <a:rPr lang="en-US" sz="1600" b="1" dirty="0">
                  <a:solidFill>
                    <a:schemeClr val="bg1"/>
                  </a:solidFill>
                  <a:latin typeface="Calibri" panose="020F0502020204030204" pitchFamily="34" charset="0"/>
                  <a:ea typeface="League Spartan" charset="0"/>
                  <a:cs typeface="Calibri" panose="020F0502020204030204" pitchFamily="34" charset="0"/>
                </a:rPr>
                <a:t>942,2 €</a:t>
              </a:r>
            </a:p>
          </p:txBody>
        </p:sp>
      </p:grpSp>
      <p:grpSp>
        <p:nvGrpSpPr>
          <p:cNvPr id="30" name="Gruppo 29">
            <a:extLst>
              <a:ext uri="{FF2B5EF4-FFF2-40B4-BE49-F238E27FC236}">
                <a16:creationId xmlns:a16="http://schemas.microsoft.com/office/drawing/2014/main" id="{A2500FC4-1850-4923-A5C3-53F91800B8C5}"/>
              </a:ext>
            </a:extLst>
          </p:cNvPr>
          <p:cNvGrpSpPr/>
          <p:nvPr/>
        </p:nvGrpSpPr>
        <p:grpSpPr>
          <a:xfrm>
            <a:off x="7658097" y="3683576"/>
            <a:ext cx="3895344" cy="486000"/>
            <a:chOff x="7675589" y="3683576"/>
            <a:chExt cx="3895344" cy="486000"/>
          </a:xfrm>
        </p:grpSpPr>
        <p:sp>
          <p:nvSpPr>
            <p:cNvPr id="4" name="Round Same Side Corner Rectangle 3">
              <a:extLst>
                <a:ext uri="{FF2B5EF4-FFF2-40B4-BE49-F238E27FC236}">
                  <a16:creationId xmlns:a16="http://schemas.microsoft.com/office/drawing/2014/main" id="{D4CFA082-C6BF-AF4F-A588-5CA6C2E772D3}"/>
                </a:ext>
              </a:extLst>
            </p:cNvPr>
            <p:cNvSpPr/>
            <p:nvPr/>
          </p:nvSpPr>
          <p:spPr>
            <a:xfrm rot="16200000">
              <a:off x="9380261" y="1978904"/>
              <a:ext cx="486000" cy="3895344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>
                <a:latin typeface="Calibri" panose="020F0502020204030204" pitchFamily="34" charset="0"/>
              </a:endParaRPr>
            </a:p>
          </p:txBody>
        </p:sp>
        <p:sp>
          <p:nvSpPr>
            <p:cNvPr id="9" name="Round Same Side Corner Rectangle 8">
              <a:extLst>
                <a:ext uri="{FF2B5EF4-FFF2-40B4-BE49-F238E27FC236}">
                  <a16:creationId xmlns:a16="http://schemas.microsoft.com/office/drawing/2014/main" id="{B5CA60B1-639C-FC43-8E0A-5D7D293B0AC4}"/>
                </a:ext>
              </a:extLst>
            </p:cNvPr>
            <p:cNvSpPr/>
            <p:nvPr/>
          </p:nvSpPr>
          <p:spPr>
            <a:xfrm rot="16200000">
              <a:off x="8713679" y="2645486"/>
              <a:ext cx="486000" cy="2562180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r"/>
              <a:r>
                <a:rPr lang="en-US" sz="1600" b="1" dirty="0">
                  <a:solidFill>
                    <a:schemeClr val="bg1"/>
                  </a:solidFill>
                  <a:latin typeface="Calibri" panose="020F0502020204030204" pitchFamily="34" charset="0"/>
                  <a:ea typeface="League Spartan" charset="0"/>
                  <a:cs typeface="Calibri" panose="020F0502020204030204" pitchFamily="34" charset="0"/>
                </a:rPr>
                <a:t>828,3 €</a:t>
              </a:r>
            </a:p>
          </p:txBody>
        </p:sp>
      </p:grpSp>
      <p:grpSp>
        <p:nvGrpSpPr>
          <p:cNvPr id="57" name="Gruppo 56">
            <a:extLst>
              <a:ext uri="{FF2B5EF4-FFF2-40B4-BE49-F238E27FC236}">
                <a16:creationId xmlns:a16="http://schemas.microsoft.com/office/drawing/2014/main" id="{5A7FF1AD-7E45-441B-831D-6683110CC0C9}"/>
              </a:ext>
            </a:extLst>
          </p:cNvPr>
          <p:cNvGrpSpPr/>
          <p:nvPr/>
        </p:nvGrpSpPr>
        <p:grpSpPr>
          <a:xfrm>
            <a:off x="7658097" y="6071911"/>
            <a:ext cx="3895344" cy="486000"/>
            <a:chOff x="7684467" y="6071911"/>
            <a:chExt cx="3895344" cy="486000"/>
          </a:xfrm>
        </p:grpSpPr>
        <p:sp>
          <p:nvSpPr>
            <p:cNvPr id="5" name="Round Same Side Corner Rectangle 4">
              <a:extLst>
                <a:ext uri="{FF2B5EF4-FFF2-40B4-BE49-F238E27FC236}">
                  <a16:creationId xmlns:a16="http://schemas.microsoft.com/office/drawing/2014/main" id="{5675657F-90CF-6649-AA74-F078FA8C6C55}"/>
                </a:ext>
              </a:extLst>
            </p:cNvPr>
            <p:cNvSpPr/>
            <p:nvPr/>
          </p:nvSpPr>
          <p:spPr>
            <a:xfrm rot="16200000">
              <a:off x="9389139" y="4367239"/>
              <a:ext cx="486000" cy="3895344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>
                <a:latin typeface="Calibri" panose="020F0502020204030204" pitchFamily="34" charset="0"/>
              </a:endParaRPr>
            </a:p>
          </p:txBody>
        </p:sp>
        <p:sp>
          <p:nvSpPr>
            <p:cNvPr id="10" name="Round Same Side Corner Rectangle 9">
              <a:extLst>
                <a:ext uri="{FF2B5EF4-FFF2-40B4-BE49-F238E27FC236}">
                  <a16:creationId xmlns:a16="http://schemas.microsoft.com/office/drawing/2014/main" id="{633835F8-5475-354D-8264-FC1B3747A9D0}"/>
                </a:ext>
              </a:extLst>
            </p:cNvPr>
            <p:cNvSpPr/>
            <p:nvPr/>
          </p:nvSpPr>
          <p:spPr>
            <a:xfrm rot="16200000">
              <a:off x="8287467" y="5468911"/>
              <a:ext cx="486000" cy="1692000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rgbClr val="1958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r"/>
              <a:r>
                <a:rPr lang="en-US" sz="1600" b="1" dirty="0">
                  <a:solidFill>
                    <a:schemeClr val="bg1"/>
                  </a:solidFill>
                  <a:latin typeface="Calibri" panose="020F0502020204030204" pitchFamily="34" charset="0"/>
                  <a:ea typeface="League Spartan" charset="0"/>
                  <a:cs typeface="Calibri" panose="020F0502020204030204" pitchFamily="34" charset="0"/>
                </a:rPr>
                <a:t>430,2 €</a:t>
              </a:r>
            </a:p>
          </p:txBody>
        </p:sp>
      </p:grpSp>
      <p:grpSp>
        <p:nvGrpSpPr>
          <p:cNvPr id="28" name="Gruppo 27">
            <a:extLst>
              <a:ext uri="{FF2B5EF4-FFF2-40B4-BE49-F238E27FC236}">
                <a16:creationId xmlns:a16="http://schemas.microsoft.com/office/drawing/2014/main" id="{35E528C9-296C-4FD6-8244-9524D22844A4}"/>
              </a:ext>
            </a:extLst>
          </p:cNvPr>
          <p:cNvGrpSpPr/>
          <p:nvPr/>
        </p:nvGrpSpPr>
        <p:grpSpPr>
          <a:xfrm>
            <a:off x="913120" y="2116881"/>
            <a:ext cx="3896648" cy="486000"/>
            <a:chOff x="904240" y="2116881"/>
            <a:chExt cx="3896648" cy="486000"/>
          </a:xfrm>
        </p:grpSpPr>
        <p:sp>
          <p:nvSpPr>
            <p:cNvPr id="12" name="Round Same Side Corner Rectangle 11">
              <a:extLst>
                <a:ext uri="{FF2B5EF4-FFF2-40B4-BE49-F238E27FC236}">
                  <a16:creationId xmlns:a16="http://schemas.microsoft.com/office/drawing/2014/main" id="{F71230AC-40E4-0A40-AFDE-AE87E0D1EA6D}"/>
                </a:ext>
              </a:extLst>
            </p:cNvPr>
            <p:cNvSpPr/>
            <p:nvPr/>
          </p:nvSpPr>
          <p:spPr>
            <a:xfrm rot="5400000">
              <a:off x="2609564" y="411557"/>
              <a:ext cx="486000" cy="3896648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>
                <a:latin typeface="Calibri" panose="020F0502020204030204" pitchFamily="34" charset="0"/>
              </a:endParaRPr>
            </a:p>
          </p:txBody>
        </p:sp>
        <p:sp>
          <p:nvSpPr>
            <p:cNvPr id="17" name="Round Same Side Corner Rectangle 16">
              <a:extLst>
                <a:ext uri="{FF2B5EF4-FFF2-40B4-BE49-F238E27FC236}">
                  <a16:creationId xmlns:a16="http://schemas.microsoft.com/office/drawing/2014/main" id="{0075525F-D6E9-4841-8BEC-7D71C5D27793}"/>
                </a:ext>
              </a:extLst>
            </p:cNvPr>
            <p:cNvSpPr/>
            <p:nvPr/>
          </p:nvSpPr>
          <p:spPr>
            <a:xfrm rot="5400000">
              <a:off x="2757888" y="559881"/>
              <a:ext cx="486000" cy="3600000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r>
                <a:rPr lang="en-US" sz="1600" b="1" dirty="0">
                  <a:solidFill>
                    <a:schemeClr val="bg1"/>
                  </a:solidFill>
                  <a:latin typeface="Calibri" panose="020F0502020204030204" pitchFamily="34" charset="0"/>
                  <a:ea typeface="League Spartan" charset="0"/>
                  <a:cs typeface="Calibri" panose="020F0502020204030204" pitchFamily="34" charset="0"/>
                </a:rPr>
                <a:t>2.087,5 €</a:t>
              </a:r>
            </a:p>
          </p:txBody>
        </p:sp>
      </p:grpSp>
      <p:grpSp>
        <p:nvGrpSpPr>
          <p:cNvPr id="27" name="Gruppo 26">
            <a:extLst>
              <a:ext uri="{FF2B5EF4-FFF2-40B4-BE49-F238E27FC236}">
                <a16:creationId xmlns:a16="http://schemas.microsoft.com/office/drawing/2014/main" id="{CE92DD98-8079-459F-9E9A-1388D5DB079A}"/>
              </a:ext>
            </a:extLst>
          </p:cNvPr>
          <p:cNvGrpSpPr/>
          <p:nvPr/>
        </p:nvGrpSpPr>
        <p:grpSpPr>
          <a:xfrm>
            <a:off x="913120" y="2902829"/>
            <a:ext cx="3896648" cy="486001"/>
            <a:chOff x="904241" y="2902829"/>
            <a:chExt cx="3896648" cy="486001"/>
          </a:xfrm>
        </p:grpSpPr>
        <p:sp>
          <p:nvSpPr>
            <p:cNvPr id="13" name="Round Same Side Corner Rectangle 12">
              <a:extLst>
                <a:ext uri="{FF2B5EF4-FFF2-40B4-BE49-F238E27FC236}">
                  <a16:creationId xmlns:a16="http://schemas.microsoft.com/office/drawing/2014/main" id="{8AF6D38C-730D-9D40-9ECE-3FCBA20438F0}"/>
                </a:ext>
              </a:extLst>
            </p:cNvPr>
            <p:cNvSpPr/>
            <p:nvPr/>
          </p:nvSpPr>
          <p:spPr>
            <a:xfrm rot="5400000">
              <a:off x="2609565" y="1197505"/>
              <a:ext cx="486000" cy="3896648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>
                <a:latin typeface="Calibri" panose="020F0502020204030204" pitchFamily="34" charset="0"/>
              </a:endParaRPr>
            </a:p>
          </p:txBody>
        </p:sp>
        <p:sp>
          <p:nvSpPr>
            <p:cNvPr id="18" name="Round Same Side Corner Rectangle 17">
              <a:extLst>
                <a:ext uri="{FF2B5EF4-FFF2-40B4-BE49-F238E27FC236}">
                  <a16:creationId xmlns:a16="http://schemas.microsoft.com/office/drawing/2014/main" id="{62121925-19A5-154C-A5EC-7C3A2F81AA39}"/>
                </a:ext>
              </a:extLst>
            </p:cNvPr>
            <p:cNvSpPr/>
            <p:nvPr/>
          </p:nvSpPr>
          <p:spPr>
            <a:xfrm rot="5400000">
              <a:off x="3018579" y="1606520"/>
              <a:ext cx="486000" cy="3078619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r>
                <a:rPr lang="en-US" sz="1600" b="1" dirty="0">
                  <a:solidFill>
                    <a:schemeClr val="bg1"/>
                  </a:solidFill>
                  <a:latin typeface="Calibri" panose="020F0502020204030204" pitchFamily="34" charset="0"/>
                  <a:ea typeface="League Spartan" charset="0"/>
                  <a:cs typeface="Calibri" panose="020F0502020204030204" pitchFamily="34" charset="0"/>
                </a:rPr>
                <a:t>985,8 €</a:t>
              </a:r>
            </a:p>
          </p:txBody>
        </p:sp>
      </p:grpSp>
      <p:grpSp>
        <p:nvGrpSpPr>
          <p:cNvPr id="59" name="Gruppo 58">
            <a:extLst>
              <a:ext uri="{FF2B5EF4-FFF2-40B4-BE49-F238E27FC236}">
                <a16:creationId xmlns:a16="http://schemas.microsoft.com/office/drawing/2014/main" id="{005829A1-6AB2-4D18-8AE4-1941838EA23B}"/>
              </a:ext>
            </a:extLst>
          </p:cNvPr>
          <p:cNvGrpSpPr/>
          <p:nvPr/>
        </p:nvGrpSpPr>
        <p:grpSpPr>
          <a:xfrm>
            <a:off x="913120" y="3694369"/>
            <a:ext cx="3896648" cy="486000"/>
            <a:chOff x="904240" y="3694369"/>
            <a:chExt cx="3896648" cy="486000"/>
          </a:xfrm>
        </p:grpSpPr>
        <p:sp>
          <p:nvSpPr>
            <p:cNvPr id="14" name="Round Same Side Corner Rectangle 13">
              <a:extLst>
                <a:ext uri="{FF2B5EF4-FFF2-40B4-BE49-F238E27FC236}">
                  <a16:creationId xmlns:a16="http://schemas.microsoft.com/office/drawing/2014/main" id="{D52505C6-7AD1-064A-BCC9-16B7AA064838}"/>
                </a:ext>
              </a:extLst>
            </p:cNvPr>
            <p:cNvSpPr/>
            <p:nvPr/>
          </p:nvSpPr>
          <p:spPr>
            <a:xfrm rot="5400000">
              <a:off x="2609564" y="1989045"/>
              <a:ext cx="486000" cy="3896648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>
                <a:latin typeface="Calibri" panose="020F0502020204030204" pitchFamily="34" charset="0"/>
              </a:endParaRPr>
            </a:p>
          </p:txBody>
        </p:sp>
        <p:sp>
          <p:nvSpPr>
            <p:cNvPr id="19" name="Round Same Side Corner Rectangle 18">
              <a:extLst>
                <a:ext uri="{FF2B5EF4-FFF2-40B4-BE49-F238E27FC236}">
                  <a16:creationId xmlns:a16="http://schemas.microsoft.com/office/drawing/2014/main" id="{A650FF75-78D0-C648-BABA-5744E5265E60}"/>
                </a:ext>
              </a:extLst>
            </p:cNvPr>
            <p:cNvSpPr/>
            <p:nvPr/>
          </p:nvSpPr>
          <p:spPr>
            <a:xfrm rot="5400000">
              <a:off x="3246359" y="2625840"/>
              <a:ext cx="486000" cy="2623057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r>
                <a:rPr lang="en-US" sz="1600" b="1" dirty="0">
                  <a:solidFill>
                    <a:schemeClr val="bg1"/>
                  </a:solidFill>
                  <a:latin typeface="Calibri" panose="020F0502020204030204" pitchFamily="34" charset="0"/>
                  <a:ea typeface="League Spartan" charset="0"/>
                  <a:cs typeface="Calibri" panose="020F0502020204030204" pitchFamily="34" charset="0"/>
                </a:rPr>
                <a:t>733,1 €</a:t>
              </a:r>
            </a:p>
          </p:txBody>
        </p:sp>
      </p:grpSp>
      <p:grpSp>
        <p:nvGrpSpPr>
          <p:cNvPr id="24" name="Gruppo 23">
            <a:extLst>
              <a:ext uri="{FF2B5EF4-FFF2-40B4-BE49-F238E27FC236}">
                <a16:creationId xmlns:a16="http://schemas.microsoft.com/office/drawing/2014/main" id="{BB254572-9856-4E83-8138-C586F2C58210}"/>
              </a:ext>
            </a:extLst>
          </p:cNvPr>
          <p:cNvGrpSpPr/>
          <p:nvPr/>
        </p:nvGrpSpPr>
        <p:grpSpPr>
          <a:xfrm>
            <a:off x="913120" y="6074548"/>
            <a:ext cx="3896648" cy="486000"/>
            <a:chOff x="913120" y="6074548"/>
            <a:chExt cx="3896648" cy="486000"/>
          </a:xfrm>
        </p:grpSpPr>
        <p:sp>
          <p:nvSpPr>
            <p:cNvPr id="15" name="Round Same Side Corner Rectangle 14">
              <a:extLst>
                <a:ext uri="{FF2B5EF4-FFF2-40B4-BE49-F238E27FC236}">
                  <a16:creationId xmlns:a16="http://schemas.microsoft.com/office/drawing/2014/main" id="{9DAEFF1A-6B04-2B42-BD5B-3B0A7ABF781F}"/>
                </a:ext>
              </a:extLst>
            </p:cNvPr>
            <p:cNvSpPr/>
            <p:nvPr/>
          </p:nvSpPr>
          <p:spPr>
            <a:xfrm rot="5400000">
              <a:off x="2618444" y="4369224"/>
              <a:ext cx="486000" cy="3896648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>
                <a:latin typeface="Calibri" panose="020F0502020204030204" pitchFamily="34" charset="0"/>
              </a:endParaRPr>
            </a:p>
          </p:txBody>
        </p:sp>
        <p:sp>
          <p:nvSpPr>
            <p:cNvPr id="20" name="Round Same Side Corner Rectangle 19">
              <a:extLst>
                <a:ext uri="{FF2B5EF4-FFF2-40B4-BE49-F238E27FC236}">
                  <a16:creationId xmlns:a16="http://schemas.microsoft.com/office/drawing/2014/main" id="{FC2520AB-31D4-9048-8CCC-F6ED66DB15EF}"/>
                </a:ext>
              </a:extLst>
            </p:cNvPr>
            <p:cNvSpPr/>
            <p:nvPr/>
          </p:nvSpPr>
          <p:spPr>
            <a:xfrm rot="5400000">
              <a:off x="3782996" y="5533776"/>
              <a:ext cx="486000" cy="1567543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rgbClr val="0E4D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r>
                <a:rPr lang="en-US" sz="1600" b="1" dirty="0">
                  <a:solidFill>
                    <a:schemeClr val="bg1"/>
                  </a:solidFill>
                  <a:latin typeface="Calibri" panose="020F0502020204030204" pitchFamily="34" charset="0"/>
                  <a:ea typeface="League Spartan" charset="0"/>
                  <a:cs typeface="Calibri" panose="020F0502020204030204" pitchFamily="34" charset="0"/>
                </a:rPr>
                <a:t>415,0 €</a:t>
              </a:r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622FCDF8-D316-A849-BE18-AE1FD4612575}"/>
              </a:ext>
            </a:extLst>
          </p:cNvPr>
          <p:cNvSpPr txBox="1"/>
          <p:nvPr/>
        </p:nvSpPr>
        <p:spPr>
          <a:xfrm>
            <a:off x="5342806" y="2065678"/>
            <a:ext cx="1792798" cy="584775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sz="1600" b="1" dirty="0">
                <a:solidFill>
                  <a:schemeClr val="tx2"/>
                </a:solidFill>
                <a:latin typeface="Calibri" panose="020F0502020204030204" pitchFamily="34" charset="0"/>
                <a:ea typeface="League Spartan" charset="0"/>
                <a:cs typeface="Calibri" panose="020F0502020204030204" pitchFamily="34" charset="0"/>
              </a:rPr>
              <a:t>UNIONE EUROPEA </a:t>
            </a:r>
          </a:p>
          <a:p>
            <a:pPr algn="ctr"/>
            <a:r>
              <a:rPr lang="en-US" sz="1600" dirty="0">
                <a:solidFill>
                  <a:schemeClr val="tx2"/>
                </a:solidFill>
                <a:latin typeface="Calibri" panose="020F0502020204030204" pitchFamily="34" charset="0"/>
                <a:ea typeface="League Spartan" charset="0"/>
                <a:cs typeface="Calibri" panose="020F0502020204030204" pitchFamily="34" charset="0"/>
              </a:rPr>
              <a:t>(40,8%)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0A965F7-5D62-1B46-8B2F-47E0D79D57A5}"/>
              </a:ext>
            </a:extLst>
          </p:cNvPr>
          <p:cNvSpPr txBox="1"/>
          <p:nvPr/>
        </p:nvSpPr>
        <p:spPr>
          <a:xfrm>
            <a:off x="5828671" y="2851627"/>
            <a:ext cx="821059" cy="584775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sz="1600" b="1" dirty="0">
                <a:solidFill>
                  <a:schemeClr val="tx2"/>
                </a:solidFill>
                <a:latin typeface="Calibri" panose="020F0502020204030204" pitchFamily="34" charset="0"/>
                <a:ea typeface="League Spartan" charset="0"/>
                <a:cs typeface="Calibri" panose="020F0502020204030204" pitchFamily="34" charset="0"/>
              </a:rPr>
              <a:t>ASIA </a:t>
            </a:r>
          </a:p>
          <a:p>
            <a:pPr algn="ctr"/>
            <a:r>
              <a:rPr lang="en-US" sz="1600" dirty="0">
                <a:solidFill>
                  <a:schemeClr val="tx2"/>
                </a:solidFill>
                <a:latin typeface="Calibri" panose="020F0502020204030204" pitchFamily="34" charset="0"/>
                <a:ea typeface="League Spartan" charset="0"/>
                <a:cs typeface="Calibri" panose="020F0502020204030204" pitchFamily="34" charset="0"/>
              </a:rPr>
              <a:t>(17,8%)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ADD6479-8BC6-8E47-9ED2-E98B922F3871}"/>
              </a:ext>
            </a:extLst>
          </p:cNvPr>
          <p:cNvSpPr txBox="1"/>
          <p:nvPr/>
        </p:nvSpPr>
        <p:spPr>
          <a:xfrm>
            <a:off x="5436742" y="3637575"/>
            <a:ext cx="1604927" cy="584775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sz="1600" b="1" dirty="0">
                <a:solidFill>
                  <a:schemeClr val="tx2"/>
                </a:solidFill>
                <a:latin typeface="Calibri" panose="020F0502020204030204" pitchFamily="34" charset="0"/>
                <a:ea typeface="League Spartan" charset="0"/>
                <a:cs typeface="Calibri" panose="020F0502020204030204" pitchFamily="34" charset="0"/>
              </a:rPr>
              <a:t>NORD AMERICA </a:t>
            </a:r>
          </a:p>
          <a:p>
            <a:pPr algn="ctr"/>
            <a:r>
              <a:rPr lang="en-US" sz="1600" dirty="0">
                <a:solidFill>
                  <a:schemeClr val="tx2"/>
                </a:solidFill>
                <a:latin typeface="Calibri" panose="020F0502020204030204" pitchFamily="34" charset="0"/>
                <a:ea typeface="League Spartan" charset="0"/>
                <a:cs typeface="Calibri" panose="020F0502020204030204" pitchFamily="34" charset="0"/>
              </a:rPr>
              <a:t>(15,7%)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AF1F9B2-9F5A-624F-B4C9-ED32BCB40C3C}"/>
              </a:ext>
            </a:extLst>
          </p:cNvPr>
          <p:cNvSpPr txBox="1"/>
          <p:nvPr/>
        </p:nvSpPr>
        <p:spPr>
          <a:xfrm>
            <a:off x="5097962" y="6025912"/>
            <a:ext cx="2300245" cy="584775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sz="1600" b="1" dirty="0">
                <a:solidFill>
                  <a:schemeClr val="tx2"/>
                </a:solidFill>
                <a:latin typeface="Calibri" panose="020F0502020204030204" pitchFamily="34" charset="0"/>
                <a:ea typeface="League Spartan" charset="0"/>
                <a:cs typeface="Calibri" panose="020F0502020204030204" pitchFamily="34" charset="0"/>
              </a:rPr>
              <a:t>CENTRO - SUD AMERICA </a:t>
            </a:r>
          </a:p>
          <a:p>
            <a:pPr algn="ctr"/>
            <a:r>
              <a:rPr lang="en-US" sz="1600" dirty="0">
                <a:solidFill>
                  <a:schemeClr val="tx2"/>
                </a:solidFill>
                <a:latin typeface="Calibri" panose="020F0502020204030204" pitchFamily="34" charset="0"/>
                <a:ea typeface="League Spartan" charset="0"/>
                <a:cs typeface="Calibri" panose="020F0502020204030204" pitchFamily="34" charset="0"/>
              </a:rPr>
              <a:t>(8,1%)</a:t>
            </a:r>
          </a:p>
        </p:txBody>
      </p:sp>
      <p:grpSp>
        <p:nvGrpSpPr>
          <p:cNvPr id="52" name="Gruppo 51">
            <a:extLst>
              <a:ext uri="{FF2B5EF4-FFF2-40B4-BE49-F238E27FC236}">
                <a16:creationId xmlns:a16="http://schemas.microsoft.com/office/drawing/2014/main" id="{791CAEAB-CF9B-4B01-9C9D-F63E0FE74C9C}"/>
              </a:ext>
            </a:extLst>
          </p:cNvPr>
          <p:cNvGrpSpPr/>
          <p:nvPr/>
        </p:nvGrpSpPr>
        <p:grpSpPr>
          <a:xfrm>
            <a:off x="7658097" y="4529706"/>
            <a:ext cx="3895344" cy="486000"/>
            <a:chOff x="7658097" y="4529706"/>
            <a:chExt cx="3895344" cy="486000"/>
          </a:xfrm>
        </p:grpSpPr>
        <p:sp>
          <p:nvSpPr>
            <p:cNvPr id="6" name="Round Same Side Corner Rectangle 5">
              <a:extLst>
                <a:ext uri="{FF2B5EF4-FFF2-40B4-BE49-F238E27FC236}">
                  <a16:creationId xmlns:a16="http://schemas.microsoft.com/office/drawing/2014/main" id="{B1BC0B19-4772-B943-9FDF-233D037AF2E3}"/>
                </a:ext>
              </a:extLst>
            </p:cNvPr>
            <p:cNvSpPr/>
            <p:nvPr/>
          </p:nvSpPr>
          <p:spPr>
            <a:xfrm rot="16200000">
              <a:off x="9362769" y="2825034"/>
              <a:ext cx="486000" cy="3895344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>
                <a:latin typeface="Calibri" panose="020F0502020204030204" pitchFamily="34" charset="0"/>
              </a:endParaRPr>
            </a:p>
          </p:txBody>
        </p:sp>
        <p:sp>
          <p:nvSpPr>
            <p:cNvPr id="11" name="Round Same Side Corner Rectangle 10">
              <a:extLst>
                <a:ext uri="{FF2B5EF4-FFF2-40B4-BE49-F238E27FC236}">
                  <a16:creationId xmlns:a16="http://schemas.microsoft.com/office/drawing/2014/main" id="{9CC6BD33-2BDF-4A40-8A64-A215DAEBBD62}"/>
                </a:ext>
              </a:extLst>
            </p:cNvPr>
            <p:cNvSpPr/>
            <p:nvPr/>
          </p:nvSpPr>
          <p:spPr>
            <a:xfrm rot="16200000">
              <a:off x="8621199" y="3566604"/>
              <a:ext cx="486000" cy="2412203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rgbClr val="1D68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r"/>
              <a:r>
                <a:rPr lang="en-US" sz="1600" b="1" dirty="0">
                  <a:solidFill>
                    <a:schemeClr val="bg1"/>
                  </a:solidFill>
                  <a:latin typeface="Calibri" panose="020F0502020204030204" pitchFamily="34" charset="0"/>
                  <a:ea typeface="League Spartan" charset="0"/>
                  <a:cs typeface="Calibri" panose="020F0502020204030204" pitchFamily="34" charset="0"/>
                </a:rPr>
                <a:t>473,7 €</a:t>
              </a:r>
            </a:p>
          </p:txBody>
        </p:sp>
      </p:grpSp>
      <p:grpSp>
        <p:nvGrpSpPr>
          <p:cNvPr id="26" name="Gruppo 25">
            <a:extLst>
              <a:ext uri="{FF2B5EF4-FFF2-40B4-BE49-F238E27FC236}">
                <a16:creationId xmlns:a16="http://schemas.microsoft.com/office/drawing/2014/main" id="{3F825B5A-071C-43C9-B683-F75FC7F0D596}"/>
              </a:ext>
            </a:extLst>
          </p:cNvPr>
          <p:cNvGrpSpPr/>
          <p:nvPr/>
        </p:nvGrpSpPr>
        <p:grpSpPr>
          <a:xfrm>
            <a:off x="913120" y="4533334"/>
            <a:ext cx="3896648" cy="486000"/>
            <a:chOff x="886748" y="4533334"/>
            <a:chExt cx="3896648" cy="486000"/>
          </a:xfrm>
        </p:grpSpPr>
        <p:sp>
          <p:nvSpPr>
            <p:cNvPr id="16" name="Round Same Side Corner Rectangle 15">
              <a:extLst>
                <a:ext uri="{FF2B5EF4-FFF2-40B4-BE49-F238E27FC236}">
                  <a16:creationId xmlns:a16="http://schemas.microsoft.com/office/drawing/2014/main" id="{953B2138-43FE-564C-8212-A19650121200}"/>
                </a:ext>
              </a:extLst>
            </p:cNvPr>
            <p:cNvSpPr/>
            <p:nvPr/>
          </p:nvSpPr>
          <p:spPr>
            <a:xfrm rot="5400000">
              <a:off x="2592072" y="2828010"/>
              <a:ext cx="486000" cy="3896648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>
                <a:latin typeface="Calibri" panose="020F0502020204030204" pitchFamily="34" charset="0"/>
              </a:endParaRPr>
            </a:p>
          </p:txBody>
        </p:sp>
        <p:sp>
          <p:nvSpPr>
            <p:cNvPr id="21" name="Round Same Side Corner Rectangle 20">
              <a:extLst>
                <a:ext uri="{FF2B5EF4-FFF2-40B4-BE49-F238E27FC236}">
                  <a16:creationId xmlns:a16="http://schemas.microsoft.com/office/drawing/2014/main" id="{21700053-C07D-1E40-99B8-4AFCDECC6511}"/>
                </a:ext>
              </a:extLst>
            </p:cNvPr>
            <p:cNvSpPr/>
            <p:nvPr/>
          </p:nvSpPr>
          <p:spPr>
            <a:xfrm rot="5400000">
              <a:off x="3687590" y="3923528"/>
              <a:ext cx="486000" cy="1705612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rgbClr val="115F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r>
                <a:rPr lang="en-US" sz="1600" b="1" dirty="0">
                  <a:solidFill>
                    <a:schemeClr val="bg1"/>
                  </a:solidFill>
                  <a:latin typeface="Calibri" panose="020F0502020204030204" pitchFamily="34" charset="0"/>
                  <a:ea typeface="League Spartan" charset="0"/>
                  <a:cs typeface="Calibri" panose="020F0502020204030204" pitchFamily="34" charset="0"/>
                </a:rPr>
                <a:t>439,7 €</a:t>
              </a:r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E7997512-8508-394B-BFC0-15FA2D53176F}"/>
              </a:ext>
            </a:extLst>
          </p:cNvPr>
          <p:cNvSpPr txBox="1"/>
          <p:nvPr/>
        </p:nvSpPr>
        <p:spPr>
          <a:xfrm>
            <a:off x="5327527" y="4482400"/>
            <a:ext cx="1788375" cy="584775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sz="1600" b="1" dirty="0">
                <a:solidFill>
                  <a:schemeClr val="tx2"/>
                </a:solidFill>
                <a:latin typeface="Calibri" panose="020F0502020204030204" pitchFamily="34" charset="0"/>
                <a:ea typeface="League Spartan" charset="0"/>
                <a:cs typeface="Calibri" panose="020F0502020204030204" pitchFamily="34" charset="0"/>
              </a:rPr>
              <a:t>AFRICA e OCEANIA</a:t>
            </a:r>
          </a:p>
          <a:p>
            <a:pPr algn="ctr"/>
            <a:r>
              <a:rPr lang="en-US" sz="1600" dirty="0">
                <a:solidFill>
                  <a:schemeClr val="tx2"/>
                </a:solidFill>
                <a:latin typeface="Calibri" panose="020F0502020204030204" pitchFamily="34" charset="0"/>
                <a:ea typeface="League Spartan" charset="0"/>
                <a:cs typeface="Calibri" panose="020F0502020204030204" pitchFamily="34" charset="0"/>
              </a:rPr>
              <a:t>(9,0%)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39E02DE2-3D4E-AB4F-AD76-ED2A65FC1FA6}"/>
              </a:ext>
            </a:extLst>
          </p:cNvPr>
          <p:cNvSpPr txBox="1"/>
          <p:nvPr/>
        </p:nvSpPr>
        <p:spPr>
          <a:xfrm>
            <a:off x="9049161" y="1408786"/>
            <a:ext cx="915635" cy="523220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en-US" sz="28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2021</a:t>
            </a:r>
            <a:endParaRPr lang="en-US" sz="3000" b="1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E0BF015-35C8-8D41-AE91-3C4E99EB711A}"/>
              </a:ext>
            </a:extLst>
          </p:cNvPr>
          <p:cNvSpPr txBox="1"/>
          <p:nvPr/>
        </p:nvSpPr>
        <p:spPr>
          <a:xfrm>
            <a:off x="2227205" y="1372122"/>
            <a:ext cx="915635" cy="523220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pPr algn="r"/>
            <a:r>
              <a:rPr lang="en-US" sz="28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2020</a:t>
            </a:r>
            <a:endParaRPr lang="en-US" sz="3000" b="1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3B4E823-816B-614B-A963-E542A219B227}"/>
              </a:ext>
            </a:extLst>
          </p:cNvPr>
          <p:cNvSpPr txBox="1"/>
          <p:nvPr/>
        </p:nvSpPr>
        <p:spPr>
          <a:xfrm>
            <a:off x="5569276" y="1316727"/>
            <a:ext cx="1301638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800" b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PESO %</a:t>
            </a:r>
          </a:p>
        </p:txBody>
      </p:sp>
      <p:grpSp>
        <p:nvGrpSpPr>
          <p:cNvPr id="68" name="Group 25">
            <a:extLst>
              <a:ext uri="{FF2B5EF4-FFF2-40B4-BE49-F238E27FC236}">
                <a16:creationId xmlns:a16="http://schemas.microsoft.com/office/drawing/2014/main" id="{A3CB7ED5-F9A1-4937-AF74-E3D534C33FCE}"/>
              </a:ext>
            </a:extLst>
          </p:cNvPr>
          <p:cNvGrpSpPr/>
          <p:nvPr/>
        </p:nvGrpSpPr>
        <p:grpSpPr>
          <a:xfrm>
            <a:off x="7929030" y="208902"/>
            <a:ext cx="2085138" cy="1099238"/>
            <a:chOff x="2027055" y="2813405"/>
            <a:chExt cx="20346537" cy="10068878"/>
          </a:xfrm>
          <a:gradFill>
            <a:gsLst>
              <a:gs pos="0">
                <a:schemeClr val="accent4"/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grpSpPr>
        <p:sp>
          <p:nvSpPr>
            <p:cNvPr id="69" name="Shape 2797">
              <a:extLst>
                <a:ext uri="{FF2B5EF4-FFF2-40B4-BE49-F238E27FC236}">
                  <a16:creationId xmlns:a16="http://schemas.microsoft.com/office/drawing/2014/main" id="{5D06F32F-AF5F-4128-B588-A11712251185}"/>
                </a:ext>
              </a:extLst>
            </p:cNvPr>
            <p:cNvSpPr/>
            <p:nvPr/>
          </p:nvSpPr>
          <p:spPr>
            <a:xfrm>
              <a:off x="10162602" y="2928528"/>
              <a:ext cx="3509087" cy="31518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9" h="21364" extrusionOk="0">
                  <a:moveTo>
                    <a:pt x="3010" y="6585"/>
                  </a:moveTo>
                  <a:cubicBezTo>
                    <a:pt x="2435" y="7097"/>
                    <a:pt x="992" y="7348"/>
                    <a:pt x="363" y="6890"/>
                  </a:cubicBezTo>
                  <a:cubicBezTo>
                    <a:pt x="444" y="6750"/>
                    <a:pt x="713" y="6786"/>
                    <a:pt x="499" y="6579"/>
                  </a:cubicBezTo>
                  <a:cubicBezTo>
                    <a:pt x="464" y="6545"/>
                    <a:pt x="118" y="6445"/>
                    <a:pt x="106" y="6460"/>
                  </a:cubicBezTo>
                  <a:cubicBezTo>
                    <a:pt x="240" y="6289"/>
                    <a:pt x="512" y="6444"/>
                    <a:pt x="654" y="6279"/>
                  </a:cubicBezTo>
                  <a:cubicBezTo>
                    <a:pt x="796" y="6113"/>
                    <a:pt x="-14" y="6151"/>
                    <a:pt x="0" y="6157"/>
                  </a:cubicBezTo>
                  <a:cubicBezTo>
                    <a:pt x="226" y="5657"/>
                    <a:pt x="953" y="5687"/>
                    <a:pt x="954" y="6266"/>
                  </a:cubicBezTo>
                  <a:cubicBezTo>
                    <a:pt x="1102" y="6190"/>
                    <a:pt x="1215" y="6074"/>
                    <a:pt x="1294" y="5918"/>
                  </a:cubicBezTo>
                  <a:cubicBezTo>
                    <a:pt x="1537" y="5893"/>
                    <a:pt x="2370" y="6107"/>
                    <a:pt x="2491" y="5816"/>
                  </a:cubicBezTo>
                  <a:cubicBezTo>
                    <a:pt x="2514" y="5759"/>
                    <a:pt x="3682" y="5987"/>
                    <a:pt x="3010" y="6585"/>
                  </a:cubicBezTo>
                  <a:cubicBezTo>
                    <a:pt x="2843" y="6734"/>
                    <a:pt x="3142" y="6468"/>
                    <a:pt x="3010" y="6585"/>
                  </a:cubicBezTo>
                  <a:close/>
                  <a:moveTo>
                    <a:pt x="11005" y="300"/>
                  </a:moveTo>
                  <a:cubicBezTo>
                    <a:pt x="11317" y="195"/>
                    <a:pt x="11825" y="280"/>
                    <a:pt x="12088" y="495"/>
                  </a:cubicBezTo>
                  <a:cubicBezTo>
                    <a:pt x="12051" y="428"/>
                    <a:pt x="12017" y="355"/>
                    <a:pt x="12030" y="274"/>
                  </a:cubicBezTo>
                  <a:cubicBezTo>
                    <a:pt x="12514" y="182"/>
                    <a:pt x="14125" y="719"/>
                    <a:pt x="14503" y="1064"/>
                  </a:cubicBezTo>
                  <a:cubicBezTo>
                    <a:pt x="14355" y="1090"/>
                    <a:pt x="13593" y="1487"/>
                    <a:pt x="13494" y="1113"/>
                  </a:cubicBezTo>
                  <a:cubicBezTo>
                    <a:pt x="13514" y="1074"/>
                    <a:pt x="13535" y="1036"/>
                    <a:pt x="13555" y="997"/>
                  </a:cubicBezTo>
                  <a:cubicBezTo>
                    <a:pt x="13092" y="666"/>
                    <a:pt x="12573" y="887"/>
                    <a:pt x="12439" y="1482"/>
                  </a:cubicBezTo>
                  <a:cubicBezTo>
                    <a:pt x="12305" y="1656"/>
                    <a:pt x="11018" y="988"/>
                    <a:pt x="11664" y="897"/>
                  </a:cubicBezTo>
                  <a:cubicBezTo>
                    <a:pt x="11583" y="891"/>
                    <a:pt x="10294" y="541"/>
                    <a:pt x="11005" y="300"/>
                  </a:cubicBezTo>
                  <a:cubicBezTo>
                    <a:pt x="11317" y="195"/>
                    <a:pt x="10790" y="373"/>
                    <a:pt x="11005" y="300"/>
                  </a:cubicBezTo>
                  <a:close/>
                  <a:moveTo>
                    <a:pt x="13416" y="415"/>
                  </a:moveTo>
                  <a:cubicBezTo>
                    <a:pt x="13177" y="380"/>
                    <a:pt x="12943" y="324"/>
                    <a:pt x="12720" y="200"/>
                  </a:cubicBezTo>
                  <a:cubicBezTo>
                    <a:pt x="13106" y="-111"/>
                    <a:pt x="14518" y="-25"/>
                    <a:pt x="14908" y="222"/>
                  </a:cubicBezTo>
                  <a:cubicBezTo>
                    <a:pt x="14603" y="635"/>
                    <a:pt x="13826" y="474"/>
                    <a:pt x="13416" y="415"/>
                  </a:cubicBezTo>
                  <a:cubicBezTo>
                    <a:pt x="13177" y="380"/>
                    <a:pt x="13560" y="435"/>
                    <a:pt x="13416" y="415"/>
                  </a:cubicBezTo>
                  <a:close/>
                  <a:moveTo>
                    <a:pt x="17057" y="21008"/>
                  </a:moveTo>
                  <a:cubicBezTo>
                    <a:pt x="17044" y="21058"/>
                    <a:pt x="17025" y="21102"/>
                    <a:pt x="16998" y="21143"/>
                  </a:cubicBezTo>
                  <a:cubicBezTo>
                    <a:pt x="16638" y="21123"/>
                    <a:pt x="16355" y="21046"/>
                    <a:pt x="15994" y="21031"/>
                  </a:cubicBezTo>
                  <a:cubicBezTo>
                    <a:pt x="15992" y="20975"/>
                    <a:pt x="15985" y="20922"/>
                    <a:pt x="15986" y="20864"/>
                  </a:cubicBezTo>
                  <a:cubicBezTo>
                    <a:pt x="16167" y="20818"/>
                    <a:pt x="16655" y="20912"/>
                    <a:pt x="16834" y="20976"/>
                  </a:cubicBezTo>
                  <a:cubicBezTo>
                    <a:pt x="16831" y="20995"/>
                    <a:pt x="16840" y="21021"/>
                    <a:pt x="16837" y="21040"/>
                  </a:cubicBezTo>
                  <a:cubicBezTo>
                    <a:pt x="16925" y="21067"/>
                    <a:pt x="16976" y="21002"/>
                    <a:pt x="17057" y="21008"/>
                  </a:cubicBezTo>
                  <a:cubicBezTo>
                    <a:pt x="17069" y="21052"/>
                    <a:pt x="16976" y="21002"/>
                    <a:pt x="17057" y="21008"/>
                  </a:cubicBezTo>
                  <a:close/>
                  <a:moveTo>
                    <a:pt x="15035" y="9329"/>
                  </a:moveTo>
                  <a:cubicBezTo>
                    <a:pt x="15040" y="9332"/>
                    <a:pt x="15043" y="9336"/>
                    <a:pt x="15046" y="9340"/>
                  </a:cubicBezTo>
                  <a:cubicBezTo>
                    <a:pt x="15083" y="9411"/>
                    <a:pt x="14747" y="9586"/>
                    <a:pt x="14719" y="9588"/>
                  </a:cubicBezTo>
                  <a:cubicBezTo>
                    <a:pt x="14509" y="9606"/>
                    <a:pt x="14814" y="9185"/>
                    <a:pt x="15035" y="9329"/>
                  </a:cubicBezTo>
                  <a:cubicBezTo>
                    <a:pt x="15040" y="9332"/>
                    <a:pt x="15025" y="9323"/>
                    <a:pt x="15035" y="9329"/>
                  </a:cubicBezTo>
                  <a:close/>
                  <a:moveTo>
                    <a:pt x="10464" y="17106"/>
                  </a:moveTo>
                  <a:lnTo>
                    <a:pt x="10453" y="17083"/>
                  </a:lnTo>
                  <a:cubicBezTo>
                    <a:pt x="10426" y="17405"/>
                    <a:pt x="10539" y="17595"/>
                    <a:pt x="10345" y="17882"/>
                  </a:cubicBezTo>
                  <a:cubicBezTo>
                    <a:pt x="9796" y="17382"/>
                    <a:pt x="10473" y="17289"/>
                    <a:pt x="10464" y="17106"/>
                  </a:cubicBezTo>
                  <a:cubicBezTo>
                    <a:pt x="10464" y="17106"/>
                    <a:pt x="10457" y="16967"/>
                    <a:pt x="10464" y="17106"/>
                  </a:cubicBezTo>
                  <a:close/>
                  <a:moveTo>
                    <a:pt x="10564" y="18237"/>
                  </a:moveTo>
                  <a:cubicBezTo>
                    <a:pt x="10602" y="18346"/>
                    <a:pt x="10551" y="18790"/>
                    <a:pt x="10530" y="18920"/>
                  </a:cubicBezTo>
                  <a:cubicBezTo>
                    <a:pt x="10485" y="19203"/>
                    <a:pt x="10300" y="18856"/>
                    <a:pt x="10290" y="19078"/>
                  </a:cubicBezTo>
                  <a:cubicBezTo>
                    <a:pt x="10271" y="19507"/>
                    <a:pt x="9961" y="18146"/>
                    <a:pt x="9970" y="18150"/>
                  </a:cubicBezTo>
                  <a:cubicBezTo>
                    <a:pt x="10234" y="18257"/>
                    <a:pt x="10411" y="17796"/>
                    <a:pt x="10564" y="18237"/>
                  </a:cubicBezTo>
                  <a:cubicBezTo>
                    <a:pt x="10578" y="18276"/>
                    <a:pt x="10539" y="18164"/>
                    <a:pt x="10564" y="18237"/>
                  </a:cubicBezTo>
                  <a:close/>
                  <a:moveTo>
                    <a:pt x="5029" y="10651"/>
                  </a:moveTo>
                  <a:cubicBezTo>
                    <a:pt x="5077" y="10532"/>
                    <a:pt x="5345" y="10601"/>
                    <a:pt x="5317" y="10393"/>
                  </a:cubicBezTo>
                  <a:cubicBezTo>
                    <a:pt x="5309" y="10405"/>
                    <a:pt x="5301" y="10411"/>
                    <a:pt x="5295" y="10424"/>
                  </a:cubicBezTo>
                  <a:cubicBezTo>
                    <a:pt x="5232" y="10439"/>
                    <a:pt x="5176" y="10423"/>
                    <a:pt x="5111" y="10424"/>
                  </a:cubicBezTo>
                  <a:cubicBezTo>
                    <a:pt x="5102" y="10395"/>
                    <a:pt x="5323" y="9733"/>
                    <a:pt x="5376" y="9698"/>
                  </a:cubicBezTo>
                  <a:cubicBezTo>
                    <a:pt x="5467" y="9638"/>
                    <a:pt x="5548" y="9315"/>
                    <a:pt x="5670" y="9337"/>
                  </a:cubicBezTo>
                  <a:cubicBezTo>
                    <a:pt x="5754" y="9352"/>
                    <a:pt x="6274" y="9294"/>
                    <a:pt x="6258" y="9415"/>
                  </a:cubicBezTo>
                  <a:cubicBezTo>
                    <a:pt x="6253" y="9452"/>
                    <a:pt x="5825" y="9767"/>
                    <a:pt x="5928" y="9811"/>
                  </a:cubicBezTo>
                  <a:cubicBezTo>
                    <a:pt x="5995" y="9839"/>
                    <a:pt x="6642" y="9635"/>
                    <a:pt x="6636" y="9850"/>
                  </a:cubicBezTo>
                  <a:cubicBezTo>
                    <a:pt x="6630" y="10107"/>
                    <a:pt x="6142" y="10320"/>
                    <a:pt x="6302" y="10517"/>
                  </a:cubicBezTo>
                  <a:cubicBezTo>
                    <a:pt x="6401" y="10638"/>
                    <a:pt x="6622" y="10658"/>
                    <a:pt x="6653" y="10846"/>
                  </a:cubicBezTo>
                  <a:cubicBezTo>
                    <a:pt x="6671" y="10958"/>
                    <a:pt x="6675" y="11181"/>
                    <a:pt x="6785" y="11246"/>
                  </a:cubicBezTo>
                  <a:cubicBezTo>
                    <a:pt x="7128" y="11447"/>
                    <a:pt x="7055" y="11926"/>
                    <a:pt x="7226" y="12079"/>
                  </a:cubicBezTo>
                  <a:cubicBezTo>
                    <a:pt x="7345" y="12186"/>
                    <a:pt x="7646" y="11861"/>
                    <a:pt x="7721" y="12232"/>
                  </a:cubicBezTo>
                  <a:cubicBezTo>
                    <a:pt x="7759" y="12416"/>
                    <a:pt x="7449" y="12755"/>
                    <a:pt x="7292" y="12788"/>
                  </a:cubicBezTo>
                  <a:cubicBezTo>
                    <a:pt x="7264" y="12782"/>
                    <a:pt x="7615" y="12821"/>
                    <a:pt x="7617" y="12880"/>
                  </a:cubicBezTo>
                  <a:cubicBezTo>
                    <a:pt x="7622" y="13056"/>
                    <a:pt x="6316" y="13296"/>
                    <a:pt x="6190" y="13215"/>
                  </a:cubicBezTo>
                  <a:cubicBezTo>
                    <a:pt x="5876" y="13016"/>
                    <a:pt x="5422" y="13624"/>
                    <a:pt x="4985" y="13472"/>
                  </a:cubicBezTo>
                  <a:cubicBezTo>
                    <a:pt x="5239" y="13140"/>
                    <a:pt x="5940" y="13044"/>
                    <a:pt x="6110" y="12742"/>
                  </a:cubicBezTo>
                  <a:cubicBezTo>
                    <a:pt x="5925" y="12832"/>
                    <a:pt x="5802" y="12692"/>
                    <a:pt x="5782" y="12693"/>
                  </a:cubicBezTo>
                  <a:cubicBezTo>
                    <a:pt x="5654" y="12701"/>
                    <a:pt x="5527" y="12674"/>
                    <a:pt x="5405" y="12714"/>
                  </a:cubicBezTo>
                  <a:cubicBezTo>
                    <a:pt x="5071" y="12824"/>
                    <a:pt x="5664" y="12288"/>
                    <a:pt x="5650" y="12311"/>
                  </a:cubicBezTo>
                  <a:cubicBezTo>
                    <a:pt x="5754" y="12141"/>
                    <a:pt x="5455" y="11802"/>
                    <a:pt x="5686" y="11851"/>
                  </a:cubicBezTo>
                  <a:cubicBezTo>
                    <a:pt x="5913" y="11898"/>
                    <a:pt x="6249" y="11772"/>
                    <a:pt x="6176" y="11451"/>
                  </a:cubicBezTo>
                  <a:cubicBezTo>
                    <a:pt x="5978" y="11400"/>
                    <a:pt x="5859" y="11364"/>
                    <a:pt x="6069" y="11081"/>
                  </a:cubicBezTo>
                  <a:cubicBezTo>
                    <a:pt x="5935" y="11261"/>
                    <a:pt x="5499" y="11034"/>
                    <a:pt x="5491" y="11228"/>
                  </a:cubicBezTo>
                  <a:cubicBezTo>
                    <a:pt x="5230" y="11183"/>
                    <a:pt x="5585" y="10919"/>
                    <a:pt x="5602" y="10890"/>
                  </a:cubicBezTo>
                  <a:cubicBezTo>
                    <a:pt x="5707" y="10710"/>
                    <a:pt x="5363" y="10523"/>
                    <a:pt x="5390" y="10718"/>
                  </a:cubicBezTo>
                  <a:cubicBezTo>
                    <a:pt x="5581" y="10787"/>
                    <a:pt x="5302" y="10864"/>
                    <a:pt x="5290" y="10905"/>
                  </a:cubicBezTo>
                  <a:cubicBezTo>
                    <a:pt x="5166" y="10939"/>
                    <a:pt x="5297" y="10688"/>
                    <a:pt x="5272" y="10646"/>
                  </a:cubicBezTo>
                  <a:cubicBezTo>
                    <a:pt x="5255" y="10619"/>
                    <a:pt x="4940" y="10871"/>
                    <a:pt x="5029" y="10651"/>
                  </a:cubicBezTo>
                  <a:cubicBezTo>
                    <a:pt x="5047" y="10606"/>
                    <a:pt x="5016" y="10683"/>
                    <a:pt x="5029" y="10651"/>
                  </a:cubicBezTo>
                  <a:close/>
                  <a:moveTo>
                    <a:pt x="19919" y="20951"/>
                  </a:moveTo>
                  <a:cubicBezTo>
                    <a:pt x="19993" y="20920"/>
                    <a:pt x="20069" y="20888"/>
                    <a:pt x="20137" y="20844"/>
                  </a:cubicBezTo>
                  <a:cubicBezTo>
                    <a:pt x="20138" y="20843"/>
                    <a:pt x="19724" y="21347"/>
                    <a:pt x="19988" y="21347"/>
                  </a:cubicBezTo>
                  <a:cubicBezTo>
                    <a:pt x="19707" y="21325"/>
                    <a:pt x="19367" y="21489"/>
                    <a:pt x="19252" y="21103"/>
                  </a:cubicBezTo>
                  <a:cubicBezTo>
                    <a:pt x="19317" y="21150"/>
                    <a:pt x="19414" y="21101"/>
                    <a:pt x="19487" y="21094"/>
                  </a:cubicBezTo>
                  <a:cubicBezTo>
                    <a:pt x="19505" y="21064"/>
                    <a:pt x="19515" y="21012"/>
                    <a:pt x="19515" y="20976"/>
                  </a:cubicBezTo>
                  <a:cubicBezTo>
                    <a:pt x="19659" y="20996"/>
                    <a:pt x="19780" y="21008"/>
                    <a:pt x="19919" y="20951"/>
                  </a:cubicBezTo>
                  <a:cubicBezTo>
                    <a:pt x="19993" y="20920"/>
                    <a:pt x="19780" y="21008"/>
                    <a:pt x="19919" y="20951"/>
                  </a:cubicBezTo>
                  <a:close/>
                  <a:moveTo>
                    <a:pt x="3448" y="12512"/>
                  </a:moveTo>
                  <a:lnTo>
                    <a:pt x="3439" y="12467"/>
                  </a:lnTo>
                  <a:cubicBezTo>
                    <a:pt x="3441" y="12484"/>
                    <a:pt x="3910" y="11973"/>
                    <a:pt x="3927" y="11961"/>
                  </a:cubicBezTo>
                  <a:cubicBezTo>
                    <a:pt x="3801" y="11949"/>
                    <a:pt x="3649" y="11911"/>
                    <a:pt x="3652" y="11769"/>
                  </a:cubicBezTo>
                  <a:lnTo>
                    <a:pt x="3653" y="11732"/>
                  </a:lnTo>
                  <a:cubicBezTo>
                    <a:pt x="3638" y="11187"/>
                    <a:pt x="4036" y="11537"/>
                    <a:pt x="4296" y="11292"/>
                  </a:cubicBezTo>
                  <a:cubicBezTo>
                    <a:pt x="4019" y="11229"/>
                    <a:pt x="4821" y="10776"/>
                    <a:pt x="5082" y="10841"/>
                  </a:cubicBezTo>
                  <a:cubicBezTo>
                    <a:pt x="5103" y="10873"/>
                    <a:pt x="5214" y="11022"/>
                    <a:pt x="5230" y="11072"/>
                  </a:cubicBezTo>
                  <a:cubicBezTo>
                    <a:pt x="5337" y="11212"/>
                    <a:pt x="5329" y="11337"/>
                    <a:pt x="5207" y="11445"/>
                  </a:cubicBezTo>
                  <a:cubicBezTo>
                    <a:pt x="4948" y="11696"/>
                    <a:pt x="5225" y="11803"/>
                    <a:pt x="5096" y="12165"/>
                  </a:cubicBezTo>
                  <a:cubicBezTo>
                    <a:pt x="4944" y="12594"/>
                    <a:pt x="3961" y="12830"/>
                    <a:pt x="3623" y="12797"/>
                  </a:cubicBezTo>
                  <a:lnTo>
                    <a:pt x="3629" y="12759"/>
                  </a:lnTo>
                  <a:cubicBezTo>
                    <a:pt x="3593" y="12765"/>
                    <a:pt x="3565" y="12764"/>
                    <a:pt x="3528" y="12766"/>
                  </a:cubicBezTo>
                  <a:cubicBezTo>
                    <a:pt x="3509" y="12734"/>
                    <a:pt x="3505" y="12702"/>
                    <a:pt x="3523" y="12678"/>
                  </a:cubicBezTo>
                  <a:cubicBezTo>
                    <a:pt x="3435" y="12635"/>
                    <a:pt x="3431" y="12581"/>
                    <a:pt x="3510" y="12516"/>
                  </a:cubicBezTo>
                  <a:cubicBezTo>
                    <a:pt x="3502" y="12515"/>
                    <a:pt x="3448" y="12512"/>
                    <a:pt x="3448" y="12512"/>
                  </a:cubicBezTo>
                  <a:cubicBezTo>
                    <a:pt x="3448" y="12512"/>
                    <a:pt x="3448" y="12512"/>
                    <a:pt x="3448" y="12512"/>
                  </a:cubicBezTo>
                  <a:close/>
                  <a:moveTo>
                    <a:pt x="11104" y="9151"/>
                  </a:moveTo>
                  <a:cubicBezTo>
                    <a:pt x="11102" y="9148"/>
                    <a:pt x="11098" y="9146"/>
                    <a:pt x="11094" y="9143"/>
                  </a:cubicBezTo>
                  <a:cubicBezTo>
                    <a:pt x="11097" y="9141"/>
                    <a:pt x="11101" y="9138"/>
                    <a:pt x="11105" y="9135"/>
                  </a:cubicBezTo>
                  <a:cubicBezTo>
                    <a:pt x="11105" y="9140"/>
                    <a:pt x="11105" y="9147"/>
                    <a:pt x="11104" y="9151"/>
                  </a:cubicBezTo>
                  <a:cubicBezTo>
                    <a:pt x="11102" y="9148"/>
                    <a:pt x="11105" y="9147"/>
                    <a:pt x="11104" y="9151"/>
                  </a:cubicBezTo>
                  <a:close/>
                  <a:moveTo>
                    <a:pt x="21399" y="14198"/>
                  </a:moveTo>
                  <a:cubicBezTo>
                    <a:pt x="21409" y="14173"/>
                    <a:pt x="21499" y="14149"/>
                    <a:pt x="21520" y="14142"/>
                  </a:cubicBezTo>
                  <a:lnTo>
                    <a:pt x="21423" y="14087"/>
                  </a:lnTo>
                  <a:cubicBezTo>
                    <a:pt x="21320" y="14027"/>
                    <a:pt x="21586" y="13723"/>
                    <a:pt x="21296" y="13692"/>
                  </a:cubicBezTo>
                  <a:cubicBezTo>
                    <a:pt x="21112" y="13672"/>
                    <a:pt x="20805" y="13386"/>
                    <a:pt x="20627" y="13557"/>
                  </a:cubicBezTo>
                  <a:cubicBezTo>
                    <a:pt x="20375" y="13291"/>
                    <a:pt x="20136" y="13280"/>
                    <a:pt x="19764" y="13317"/>
                  </a:cubicBezTo>
                  <a:cubicBezTo>
                    <a:pt x="19859" y="13317"/>
                    <a:pt x="19308" y="12896"/>
                    <a:pt x="19323" y="12913"/>
                  </a:cubicBezTo>
                  <a:cubicBezTo>
                    <a:pt x="19229" y="12913"/>
                    <a:pt x="19162" y="12594"/>
                    <a:pt x="19105" y="12495"/>
                  </a:cubicBezTo>
                  <a:cubicBezTo>
                    <a:pt x="18878" y="12097"/>
                    <a:pt x="18551" y="12640"/>
                    <a:pt x="18342" y="12454"/>
                  </a:cubicBezTo>
                  <a:cubicBezTo>
                    <a:pt x="18213" y="12393"/>
                    <a:pt x="18189" y="12168"/>
                    <a:pt x="18086" y="12043"/>
                  </a:cubicBezTo>
                  <a:cubicBezTo>
                    <a:pt x="18386" y="11994"/>
                    <a:pt x="18733" y="11639"/>
                    <a:pt x="18199" y="11620"/>
                  </a:cubicBezTo>
                  <a:cubicBezTo>
                    <a:pt x="18172" y="11530"/>
                    <a:pt x="17896" y="11200"/>
                    <a:pt x="17799" y="11143"/>
                  </a:cubicBezTo>
                  <a:cubicBezTo>
                    <a:pt x="17967" y="10775"/>
                    <a:pt x="17329" y="10571"/>
                    <a:pt x="17149" y="10533"/>
                  </a:cubicBezTo>
                  <a:cubicBezTo>
                    <a:pt x="16689" y="10533"/>
                    <a:pt x="16796" y="10101"/>
                    <a:pt x="16546" y="9833"/>
                  </a:cubicBezTo>
                  <a:cubicBezTo>
                    <a:pt x="16590" y="9843"/>
                    <a:pt x="16633" y="9860"/>
                    <a:pt x="16674" y="9878"/>
                  </a:cubicBezTo>
                  <a:lnTo>
                    <a:pt x="16626" y="9776"/>
                  </a:lnTo>
                  <a:cubicBezTo>
                    <a:pt x="16769" y="9537"/>
                    <a:pt x="16634" y="9167"/>
                    <a:pt x="16725" y="8824"/>
                  </a:cubicBezTo>
                  <a:cubicBezTo>
                    <a:pt x="16306" y="8876"/>
                    <a:pt x="15803" y="8638"/>
                    <a:pt x="15397" y="8843"/>
                  </a:cubicBezTo>
                  <a:cubicBezTo>
                    <a:pt x="14990" y="9046"/>
                    <a:pt x="15218" y="9655"/>
                    <a:pt x="15490" y="9475"/>
                  </a:cubicBezTo>
                  <a:cubicBezTo>
                    <a:pt x="15446" y="9559"/>
                    <a:pt x="15400" y="9612"/>
                    <a:pt x="15302" y="9624"/>
                  </a:cubicBezTo>
                  <a:cubicBezTo>
                    <a:pt x="15527" y="10138"/>
                    <a:pt x="15043" y="10023"/>
                    <a:pt x="14840" y="9709"/>
                  </a:cubicBezTo>
                  <a:lnTo>
                    <a:pt x="14842" y="9700"/>
                  </a:lnTo>
                  <a:cubicBezTo>
                    <a:pt x="14833" y="9734"/>
                    <a:pt x="14822" y="9767"/>
                    <a:pt x="14810" y="9799"/>
                  </a:cubicBezTo>
                  <a:cubicBezTo>
                    <a:pt x="14723" y="9791"/>
                    <a:pt x="14635" y="9776"/>
                    <a:pt x="14548" y="9751"/>
                  </a:cubicBezTo>
                  <a:cubicBezTo>
                    <a:pt x="14418" y="9770"/>
                    <a:pt x="14357" y="9921"/>
                    <a:pt x="14366" y="10048"/>
                  </a:cubicBezTo>
                  <a:lnTo>
                    <a:pt x="14272" y="10101"/>
                  </a:lnTo>
                  <a:cubicBezTo>
                    <a:pt x="14229" y="10390"/>
                    <a:pt x="14291" y="10708"/>
                    <a:pt x="14374" y="10979"/>
                  </a:cubicBezTo>
                  <a:cubicBezTo>
                    <a:pt x="14374" y="10980"/>
                    <a:pt x="14706" y="11039"/>
                    <a:pt x="14271" y="10982"/>
                  </a:cubicBezTo>
                  <a:cubicBezTo>
                    <a:pt x="14155" y="10964"/>
                    <a:pt x="14030" y="11072"/>
                    <a:pt x="14169" y="11177"/>
                  </a:cubicBezTo>
                  <a:cubicBezTo>
                    <a:pt x="14151" y="11181"/>
                    <a:pt x="14133" y="11186"/>
                    <a:pt x="14115" y="11190"/>
                  </a:cubicBezTo>
                  <a:cubicBezTo>
                    <a:pt x="14118" y="11235"/>
                    <a:pt x="14112" y="11279"/>
                    <a:pt x="14095" y="11321"/>
                  </a:cubicBezTo>
                  <a:cubicBezTo>
                    <a:pt x="14319" y="11407"/>
                    <a:pt x="14597" y="11381"/>
                    <a:pt x="14839" y="11383"/>
                  </a:cubicBezTo>
                  <a:lnTo>
                    <a:pt x="14792" y="11431"/>
                  </a:lnTo>
                  <a:cubicBezTo>
                    <a:pt x="14873" y="11397"/>
                    <a:pt x="15020" y="11368"/>
                    <a:pt x="15097" y="11423"/>
                  </a:cubicBezTo>
                  <a:cubicBezTo>
                    <a:pt x="14771" y="11469"/>
                    <a:pt x="14345" y="11485"/>
                    <a:pt x="14023" y="11419"/>
                  </a:cubicBezTo>
                  <a:cubicBezTo>
                    <a:pt x="13755" y="11424"/>
                    <a:pt x="13655" y="11208"/>
                    <a:pt x="13442" y="11208"/>
                  </a:cubicBezTo>
                  <a:cubicBezTo>
                    <a:pt x="13013" y="11208"/>
                    <a:pt x="12497" y="11570"/>
                    <a:pt x="12077" y="11683"/>
                  </a:cubicBezTo>
                  <a:cubicBezTo>
                    <a:pt x="12021" y="11598"/>
                    <a:pt x="11938" y="11539"/>
                    <a:pt x="11850" y="11498"/>
                  </a:cubicBezTo>
                  <a:cubicBezTo>
                    <a:pt x="11906" y="11380"/>
                    <a:pt x="11866" y="11334"/>
                    <a:pt x="11769" y="11310"/>
                  </a:cubicBezTo>
                  <a:lnTo>
                    <a:pt x="11748" y="11359"/>
                  </a:lnTo>
                  <a:cubicBezTo>
                    <a:pt x="11689" y="11359"/>
                    <a:pt x="11635" y="11383"/>
                    <a:pt x="11585" y="11434"/>
                  </a:cubicBezTo>
                  <a:cubicBezTo>
                    <a:pt x="11468" y="11434"/>
                    <a:pt x="11068" y="11450"/>
                    <a:pt x="10966" y="11574"/>
                  </a:cubicBezTo>
                  <a:cubicBezTo>
                    <a:pt x="11003" y="11493"/>
                    <a:pt x="11068" y="11431"/>
                    <a:pt x="11053" y="11329"/>
                  </a:cubicBezTo>
                  <a:cubicBezTo>
                    <a:pt x="11360" y="11511"/>
                    <a:pt x="11588" y="10834"/>
                    <a:pt x="11473" y="10674"/>
                  </a:cubicBezTo>
                  <a:cubicBezTo>
                    <a:pt x="11548" y="11455"/>
                    <a:pt x="12215" y="10595"/>
                    <a:pt x="12459" y="10590"/>
                  </a:cubicBezTo>
                  <a:cubicBezTo>
                    <a:pt x="12794" y="10584"/>
                    <a:pt x="12838" y="10062"/>
                    <a:pt x="12863" y="9783"/>
                  </a:cubicBezTo>
                  <a:cubicBezTo>
                    <a:pt x="12881" y="9580"/>
                    <a:pt x="13458" y="9031"/>
                    <a:pt x="13427" y="8990"/>
                  </a:cubicBezTo>
                  <a:cubicBezTo>
                    <a:pt x="13815" y="8727"/>
                    <a:pt x="12477" y="8225"/>
                    <a:pt x="13133" y="7551"/>
                  </a:cubicBezTo>
                  <a:cubicBezTo>
                    <a:pt x="13342" y="7340"/>
                    <a:pt x="13527" y="7230"/>
                    <a:pt x="13796" y="7110"/>
                  </a:cubicBezTo>
                  <a:cubicBezTo>
                    <a:pt x="13875" y="7074"/>
                    <a:pt x="14210" y="6821"/>
                    <a:pt x="14230" y="6703"/>
                  </a:cubicBezTo>
                  <a:cubicBezTo>
                    <a:pt x="14239" y="6653"/>
                    <a:pt x="14134" y="6487"/>
                    <a:pt x="14081" y="6528"/>
                  </a:cubicBezTo>
                  <a:cubicBezTo>
                    <a:pt x="14339" y="5989"/>
                    <a:pt x="15221" y="5978"/>
                    <a:pt x="15459" y="6484"/>
                  </a:cubicBezTo>
                  <a:cubicBezTo>
                    <a:pt x="15284" y="6479"/>
                    <a:pt x="14555" y="7035"/>
                    <a:pt x="14534" y="7238"/>
                  </a:cubicBezTo>
                  <a:cubicBezTo>
                    <a:pt x="14055" y="7196"/>
                    <a:pt x="14378" y="8563"/>
                    <a:pt x="14576" y="8615"/>
                  </a:cubicBezTo>
                  <a:cubicBezTo>
                    <a:pt x="14918" y="8705"/>
                    <a:pt x="14912" y="8954"/>
                    <a:pt x="15299" y="8832"/>
                  </a:cubicBezTo>
                  <a:cubicBezTo>
                    <a:pt x="16051" y="8597"/>
                    <a:pt x="16518" y="8623"/>
                    <a:pt x="17126" y="8089"/>
                  </a:cubicBezTo>
                  <a:cubicBezTo>
                    <a:pt x="17989" y="7332"/>
                    <a:pt x="17131" y="7189"/>
                    <a:pt x="16960" y="6564"/>
                  </a:cubicBezTo>
                  <a:cubicBezTo>
                    <a:pt x="16891" y="6310"/>
                    <a:pt x="16962" y="6056"/>
                    <a:pt x="16770" y="5802"/>
                  </a:cubicBezTo>
                  <a:cubicBezTo>
                    <a:pt x="16593" y="5570"/>
                    <a:pt x="16691" y="5715"/>
                    <a:pt x="16751" y="5394"/>
                  </a:cubicBezTo>
                  <a:cubicBezTo>
                    <a:pt x="16807" y="5092"/>
                    <a:pt x="16443" y="5099"/>
                    <a:pt x="16319" y="4939"/>
                  </a:cubicBezTo>
                  <a:cubicBezTo>
                    <a:pt x="16366" y="4885"/>
                    <a:pt x="16402" y="4805"/>
                    <a:pt x="16433" y="4739"/>
                  </a:cubicBezTo>
                  <a:cubicBezTo>
                    <a:pt x="16397" y="4728"/>
                    <a:pt x="16370" y="4705"/>
                    <a:pt x="16352" y="4670"/>
                  </a:cubicBezTo>
                  <a:cubicBezTo>
                    <a:pt x="16486" y="4552"/>
                    <a:pt x="16818" y="4457"/>
                    <a:pt x="16818" y="4297"/>
                  </a:cubicBezTo>
                  <a:lnTo>
                    <a:pt x="16777" y="4292"/>
                  </a:lnTo>
                  <a:lnTo>
                    <a:pt x="16781" y="4239"/>
                  </a:lnTo>
                  <a:cubicBezTo>
                    <a:pt x="16681" y="4213"/>
                    <a:pt x="16582" y="4186"/>
                    <a:pt x="16483" y="4156"/>
                  </a:cubicBezTo>
                  <a:cubicBezTo>
                    <a:pt x="16600" y="4125"/>
                    <a:pt x="16712" y="4098"/>
                    <a:pt x="16819" y="4044"/>
                  </a:cubicBezTo>
                  <a:lnTo>
                    <a:pt x="16812" y="4008"/>
                  </a:lnTo>
                  <a:cubicBezTo>
                    <a:pt x="16788" y="3879"/>
                    <a:pt x="16102" y="3767"/>
                    <a:pt x="16024" y="3831"/>
                  </a:cubicBezTo>
                  <a:cubicBezTo>
                    <a:pt x="16035" y="3485"/>
                    <a:pt x="15559" y="3828"/>
                    <a:pt x="15481" y="3933"/>
                  </a:cubicBezTo>
                  <a:cubicBezTo>
                    <a:pt x="15481" y="3810"/>
                    <a:pt x="15465" y="3728"/>
                    <a:pt x="15353" y="3712"/>
                  </a:cubicBezTo>
                  <a:cubicBezTo>
                    <a:pt x="15350" y="3712"/>
                    <a:pt x="15455" y="3766"/>
                    <a:pt x="15313" y="3766"/>
                  </a:cubicBezTo>
                  <a:lnTo>
                    <a:pt x="15313" y="3708"/>
                  </a:lnTo>
                  <a:cubicBezTo>
                    <a:pt x="14920" y="3686"/>
                    <a:pt x="14462" y="3793"/>
                    <a:pt x="14080" y="3879"/>
                  </a:cubicBezTo>
                  <a:lnTo>
                    <a:pt x="14055" y="3979"/>
                  </a:lnTo>
                  <a:cubicBezTo>
                    <a:pt x="14083" y="3996"/>
                    <a:pt x="14112" y="4012"/>
                    <a:pt x="14141" y="4027"/>
                  </a:cubicBezTo>
                  <a:cubicBezTo>
                    <a:pt x="14126" y="4044"/>
                    <a:pt x="13707" y="4059"/>
                    <a:pt x="13848" y="4178"/>
                  </a:cubicBezTo>
                  <a:cubicBezTo>
                    <a:pt x="13839" y="4188"/>
                    <a:pt x="13730" y="4250"/>
                    <a:pt x="13705" y="4250"/>
                  </a:cubicBezTo>
                  <a:cubicBezTo>
                    <a:pt x="13546" y="4221"/>
                    <a:pt x="13373" y="4049"/>
                    <a:pt x="13215" y="4159"/>
                  </a:cubicBezTo>
                  <a:cubicBezTo>
                    <a:pt x="13149" y="4204"/>
                    <a:pt x="12175" y="4604"/>
                    <a:pt x="12746" y="4666"/>
                  </a:cubicBezTo>
                  <a:cubicBezTo>
                    <a:pt x="12622" y="4865"/>
                    <a:pt x="12457" y="4653"/>
                    <a:pt x="12460" y="4524"/>
                  </a:cubicBezTo>
                  <a:cubicBezTo>
                    <a:pt x="12221" y="4504"/>
                    <a:pt x="11580" y="4848"/>
                    <a:pt x="11551" y="5086"/>
                  </a:cubicBezTo>
                  <a:cubicBezTo>
                    <a:pt x="11780" y="5070"/>
                    <a:pt x="12010" y="5019"/>
                    <a:pt x="12238" y="4987"/>
                  </a:cubicBezTo>
                  <a:cubicBezTo>
                    <a:pt x="11896" y="5054"/>
                    <a:pt x="11014" y="6216"/>
                    <a:pt x="10964" y="6583"/>
                  </a:cubicBezTo>
                  <a:cubicBezTo>
                    <a:pt x="10736" y="6624"/>
                    <a:pt x="10558" y="6970"/>
                    <a:pt x="10381" y="6977"/>
                  </a:cubicBezTo>
                  <a:cubicBezTo>
                    <a:pt x="10180" y="6977"/>
                    <a:pt x="10128" y="6767"/>
                    <a:pt x="10029" y="7058"/>
                  </a:cubicBezTo>
                  <a:cubicBezTo>
                    <a:pt x="9982" y="7191"/>
                    <a:pt x="9499" y="7414"/>
                    <a:pt x="9402" y="7408"/>
                  </a:cubicBezTo>
                  <a:cubicBezTo>
                    <a:pt x="9414" y="7463"/>
                    <a:pt x="9398" y="7484"/>
                    <a:pt x="9354" y="7470"/>
                  </a:cubicBezTo>
                  <a:cubicBezTo>
                    <a:pt x="9353" y="7486"/>
                    <a:pt x="9333" y="7546"/>
                    <a:pt x="9329" y="7554"/>
                  </a:cubicBezTo>
                  <a:cubicBezTo>
                    <a:pt x="9181" y="7675"/>
                    <a:pt x="8893" y="7604"/>
                    <a:pt x="8949" y="7955"/>
                  </a:cubicBezTo>
                  <a:cubicBezTo>
                    <a:pt x="8986" y="8192"/>
                    <a:pt x="8876" y="8784"/>
                    <a:pt x="8991" y="8987"/>
                  </a:cubicBezTo>
                  <a:cubicBezTo>
                    <a:pt x="9205" y="9365"/>
                    <a:pt x="9340" y="9782"/>
                    <a:pt x="9892" y="9648"/>
                  </a:cubicBezTo>
                  <a:cubicBezTo>
                    <a:pt x="10114" y="9595"/>
                    <a:pt x="10749" y="9192"/>
                    <a:pt x="10777" y="8955"/>
                  </a:cubicBezTo>
                  <a:cubicBezTo>
                    <a:pt x="10817" y="9053"/>
                    <a:pt x="10800" y="9070"/>
                    <a:pt x="10918" y="9140"/>
                  </a:cubicBezTo>
                  <a:cubicBezTo>
                    <a:pt x="10889" y="9162"/>
                    <a:pt x="10862" y="9182"/>
                    <a:pt x="10829" y="9197"/>
                  </a:cubicBezTo>
                  <a:cubicBezTo>
                    <a:pt x="11004" y="9640"/>
                    <a:pt x="11181" y="10022"/>
                    <a:pt x="11497" y="10369"/>
                  </a:cubicBezTo>
                  <a:cubicBezTo>
                    <a:pt x="11390" y="10425"/>
                    <a:pt x="11363" y="10548"/>
                    <a:pt x="11450" y="10649"/>
                  </a:cubicBezTo>
                  <a:cubicBezTo>
                    <a:pt x="11391" y="10614"/>
                    <a:pt x="11149" y="10769"/>
                    <a:pt x="11098" y="10800"/>
                  </a:cubicBezTo>
                  <a:cubicBezTo>
                    <a:pt x="10812" y="10969"/>
                    <a:pt x="11257" y="11023"/>
                    <a:pt x="11209" y="11174"/>
                  </a:cubicBezTo>
                  <a:cubicBezTo>
                    <a:pt x="11154" y="11353"/>
                    <a:pt x="10994" y="11044"/>
                    <a:pt x="11012" y="11359"/>
                  </a:cubicBezTo>
                  <a:cubicBezTo>
                    <a:pt x="10937" y="11384"/>
                    <a:pt x="10752" y="11439"/>
                    <a:pt x="10683" y="11373"/>
                  </a:cubicBezTo>
                  <a:cubicBezTo>
                    <a:pt x="10699" y="11309"/>
                    <a:pt x="10743" y="11117"/>
                    <a:pt x="10714" y="11059"/>
                  </a:cubicBezTo>
                  <a:cubicBezTo>
                    <a:pt x="10772" y="11086"/>
                    <a:pt x="10965" y="11220"/>
                    <a:pt x="10955" y="11230"/>
                  </a:cubicBezTo>
                  <a:cubicBezTo>
                    <a:pt x="11264" y="10919"/>
                    <a:pt x="10514" y="10683"/>
                    <a:pt x="10674" y="11018"/>
                  </a:cubicBezTo>
                  <a:cubicBezTo>
                    <a:pt x="10644" y="11008"/>
                    <a:pt x="10613" y="11003"/>
                    <a:pt x="10583" y="11002"/>
                  </a:cubicBezTo>
                  <a:cubicBezTo>
                    <a:pt x="10613" y="10960"/>
                    <a:pt x="10785" y="10573"/>
                    <a:pt x="10785" y="10566"/>
                  </a:cubicBezTo>
                  <a:cubicBezTo>
                    <a:pt x="10800" y="10576"/>
                    <a:pt x="10821" y="10590"/>
                    <a:pt x="10853" y="10592"/>
                  </a:cubicBezTo>
                  <a:cubicBezTo>
                    <a:pt x="10863" y="10592"/>
                    <a:pt x="10848" y="9927"/>
                    <a:pt x="10934" y="9698"/>
                  </a:cubicBezTo>
                  <a:cubicBezTo>
                    <a:pt x="10675" y="9764"/>
                    <a:pt x="10420" y="9916"/>
                    <a:pt x="10181" y="10042"/>
                  </a:cubicBezTo>
                  <a:cubicBezTo>
                    <a:pt x="9963" y="10157"/>
                    <a:pt x="9886" y="10826"/>
                    <a:pt x="10149" y="10909"/>
                  </a:cubicBezTo>
                  <a:cubicBezTo>
                    <a:pt x="10138" y="10964"/>
                    <a:pt x="10090" y="11008"/>
                    <a:pt x="10090" y="11067"/>
                  </a:cubicBezTo>
                  <a:cubicBezTo>
                    <a:pt x="10053" y="11050"/>
                    <a:pt x="10016" y="11033"/>
                    <a:pt x="9978" y="11019"/>
                  </a:cubicBezTo>
                  <a:cubicBezTo>
                    <a:pt x="10028" y="11079"/>
                    <a:pt x="10066" y="11359"/>
                    <a:pt x="10163" y="11359"/>
                  </a:cubicBezTo>
                  <a:cubicBezTo>
                    <a:pt x="10073" y="11359"/>
                    <a:pt x="10093" y="11378"/>
                    <a:pt x="10048" y="11394"/>
                  </a:cubicBezTo>
                  <a:cubicBezTo>
                    <a:pt x="10043" y="11379"/>
                    <a:pt x="10156" y="11600"/>
                    <a:pt x="10151" y="11616"/>
                  </a:cubicBezTo>
                  <a:cubicBezTo>
                    <a:pt x="10064" y="11619"/>
                    <a:pt x="9974" y="11681"/>
                    <a:pt x="10004" y="11789"/>
                  </a:cubicBezTo>
                  <a:cubicBezTo>
                    <a:pt x="9806" y="11773"/>
                    <a:pt x="8782" y="11721"/>
                    <a:pt x="9003" y="12226"/>
                  </a:cubicBezTo>
                  <a:cubicBezTo>
                    <a:pt x="8695" y="11907"/>
                    <a:pt x="8967" y="11872"/>
                    <a:pt x="8720" y="12293"/>
                  </a:cubicBezTo>
                  <a:cubicBezTo>
                    <a:pt x="8561" y="12563"/>
                    <a:pt x="8330" y="12770"/>
                    <a:pt x="8088" y="12915"/>
                  </a:cubicBezTo>
                  <a:lnTo>
                    <a:pt x="8082" y="12908"/>
                  </a:lnTo>
                  <a:cubicBezTo>
                    <a:pt x="7634" y="12869"/>
                    <a:pt x="7779" y="13179"/>
                    <a:pt x="7606" y="13396"/>
                  </a:cubicBezTo>
                  <a:cubicBezTo>
                    <a:pt x="7588" y="13419"/>
                    <a:pt x="7002" y="13803"/>
                    <a:pt x="7051" y="13801"/>
                  </a:cubicBezTo>
                  <a:cubicBezTo>
                    <a:pt x="6841" y="13801"/>
                    <a:pt x="6602" y="13612"/>
                    <a:pt x="6400" y="13559"/>
                  </a:cubicBezTo>
                  <a:cubicBezTo>
                    <a:pt x="6489" y="14164"/>
                    <a:pt x="6519" y="13881"/>
                    <a:pt x="6154" y="14145"/>
                  </a:cubicBezTo>
                  <a:cubicBezTo>
                    <a:pt x="5934" y="14026"/>
                    <a:pt x="5898" y="14077"/>
                    <a:pt x="5673" y="14077"/>
                  </a:cubicBezTo>
                  <a:cubicBezTo>
                    <a:pt x="5381" y="14162"/>
                    <a:pt x="5116" y="14590"/>
                    <a:pt x="5629" y="14617"/>
                  </a:cubicBezTo>
                  <a:cubicBezTo>
                    <a:pt x="5897" y="14801"/>
                    <a:pt x="6092" y="14655"/>
                    <a:pt x="6255" y="15020"/>
                  </a:cubicBezTo>
                  <a:cubicBezTo>
                    <a:pt x="6320" y="15168"/>
                    <a:pt x="6390" y="15262"/>
                    <a:pt x="6508" y="15350"/>
                  </a:cubicBezTo>
                  <a:cubicBezTo>
                    <a:pt x="6728" y="15390"/>
                    <a:pt x="6465" y="16646"/>
                    <a:pt x="6350" y="16730"/>
                  </a:cubicBezTo>
                  <a:cubicBezTo>
                    <a:pt x="6365" y="16739"/>
                    <a:pt x="5826" y="16663"/>
                    <a:pt x="5785" y="16667"/>
                  </a:cubicBezTo>
                  <a:cubicBezTo>
                    <a:pt x="5650" y="16689"/>
                    <a:pt x="5391" y="16822"/>
                    <a:pt x="5281" y="16822"/>
                  </a:cubicBezTo>
                  <a:cubicBezTo>
                    <a:pt x="5108" y="16822"/>
                    <a:pt x="3913" y="16170"/>
                    <a:pt x="3821" y="16687"/>
                  </a:cubicBezTo>
                  <a:cubicBezTo>
                    <a:pt x="3737" y="16815"/>
                    <a:pt x="3377" y="16828"/>
                    <a:pt x="3449" y="17021"/>
                  </a:cubicBezTo>
                  <a:cubicBezTo>
                    <a:pt x="3530" y="17238"/>
                    <a:pt x="3616" y="17337"/>
                    <a:pt x="3535" y="17599"/>
                  </a:cubicBezTo>
                  <a:cubicBezTo>
                    <a:pt x="3600" y="17542"/>
                    <a:pt x="3710" y="17444"/>
                    <a:pt x="3784" y="17425"/>
                  </a:cubicBezTo>
                  <a:cubicBezTo>
                    <a:pt x="3784" y="17438"/>
                    <a:pt x="3787" y="17450"/>
                    <a:pt x="3789" y="17462"/>
                  </a:cubicBezTo>
                  <a:cubicBezTo>
                    <a:pt x="3726" y="17490"/>
                    <a:pt x="3651" y="17551"/>
                    <a:pt x="3594" y="17601"/>
                  </a:cubicBezTo>
                  <a:cubicBezTo>
                    <a:pt x="3653" y="18066"/>
                    <a:pt x="3066" y="19278"/>
                    <a:pt x="3496" y="19389"/>
                  </a:cubicBezTo>
                  <a:cubicBezTo>
                    <a:pt x="3578" y="19503"/>
                    <a:pt x="3431" y="20005"/>
                    <a:pt x="3411" y="20118"/>
                  </a:cubicBezTo>
                  <a:cubicBezTo>
                    <a:pt x="3635" y="20121"/>
                    <a:pt x="3877" y="20136"/>
                    <a:pt x="4087" y="20055"/>
                  </a:cubicBezTo>
                  <a:cubicBezTo>
                    <a:pt x="4100" y="20019"/>
                    <a:pt x="4106" y="19981"/>
                    <a:pt x="4104" y="19942"/>
                  </a:cubicBezTo>
                  <a:cubicBezTo>
                    <a:pt x="4297" y="19997"/>
                    <a:pt x="4530" y="20799"/>
                    <a:pt x="4764" y="20513"/>
                  </a:cubicBezTo>
                  <a:cubicBezTo>
                    <a:pt x="4977" y="20254"/>
                    <a:pt x="5179" y="20132"/>
                    <a:pt x="5537" y="20162"/>
                  </a:cubicBezTo>
                  <a:cubicBezTo>
                    <a:pt x="5614" y="20159"/>
                    <a:pt x="5904" y="20198"/>
                    <a:pt x="5920" y="20206"/>
                  </a:cubicBezTo>
                  <a:cubicBezTo>
                    <a:pt x="6029" y="20263"/>
                    <a:pt x="6288" y="19747"/>
                    <a:pt x="6500" y="19720"/>
                  </a:cubicBezTo>
                  <a:cubicBezTo>
                    <a:pt x="6516" y="19542"/>
                    <a:pt x="6994" y="19064"/>
                    <a:pt x="6943" y="19014"/>
                  </a:cubicBezTo>
                  <a:cubicBezTo>
                    <a:pt x="6523" y="18603"/>
                    <a:pt x="7185" y="18457"/>
                    <a:pt x="7212" y="18069"/>
                  </a:cubicBezTo>
                  <a:cubicBezTo>
                    <a:pt x="7226" y="17872"/>
                    <a:pt x="8104" y="17676"/>
                    <a:pt x="8191" y="17252"/>
                  </a:cubicBezTo>
                  <a:cubicBezTo>
                    <a:pt x="7967" y="16762"/>
                    <a:pt x="8592" y="16828"/>
                    <a:pt x="8806" y="16828"/>
                  </a:cubicBezTo>
                  <a:cubicBezTo>
                    <a:pt x="9295" y="16828"/>
                    <a:pt x="9285" y="17028"/>
                    <a:pt x="9719" y="16681"/>
                  </a:cubicBezTo>
                  <a:cubicBezTo>
                    <a:pt x="10053" y="16798"/>
                    <a:pt x="10062" y="16395"/>
                    <a:pt x="10290" y="16395"/>
                  </a:cubicBezTo>
                  <a:cubicBezTo>
                    <a:pt x="10831" y="16420"/>
                    <a:pt x="10690" y="16988"/>
                    <a:pt x="11024" y="17234"/>
                  </a:cubicBezTo>
                  <a:cubicBezTo>
                    <a:pt x="11260" y="17408"/>
                    <a:pt x="11458" y="17785"/>
                    <a:pt x="11701" y="17900"/>
                  </a:cubicBezTo>
                  <a:cubicBezTo>
                    <a:pt x="11758" y="17927"/>
                    <a:pt x="12171" y="18115"/>
                    <a:pt x="12175" y="18125"/>
                  </a:cubicBezTo>
                  <a:cubicBezTo>
                    <a:pt x="12200" y="18189"/>
                    <a:pt x="12697" y="18605"/>
                    <a:pt x="12766" y="18619"/>
                  </a:cubicBezTo>
                  <a:cubicBezTo>
                    <a:pt x="12961" y="18658"/>
                    <a:pt x="13173" y="19418"/>
                    <a:pt x="12855" y="19436"/>
                  </a:cubicBezTo>
                  <a:cubicBezTo>
                    <a:pt x="12711" y="19427"/>
                    <a:pt x="12614" y="19631"/>
                    <a:pt x="12536" y="19631"/>
                  </a:cubicBezTo>
                  <a:cubicBezTo>
                    <a:pt x="12338" y="19631"/>
                    <a:pt x="11750" y="19355"/>
                    <a:pt x="11649" y="19598"/>
                  </a:cubicBezTo>
                  <a:cubicBezTo>
                    <a:pt x="11548" y="19838"/>
                    <a:pt x="12500" y="20365"/>
                    <a:pt x="12643" y="20365"/>
                  </a:cubicBezTo>
                  <a:cubicBezTo>
                    <a:pt x="12872" y="20365"/>
                    <a:pt x="12768" y="19773"/>
                    <a:pt x="12861" y="19652"/>
                  </a:cubicBezTo>
                  <a:cubicBezTo>
                    <a:pt x="12937" y="19784"/>
                    <a:pt x="13907" y="18987"/>
                    <a:pt x="13268" y="18723"/>
                  </a:cubicBezTo>
                  <a:cubicBezTo>
                    <a:pt x="13262" y="18582"/>
                    <a:pt x="13314" y="18477"/>
                    <a:pt x="13424" y="18409"/>
                  </a:cubicBezTo>
                  <a:cubicBezTo>
                    <a:pt x="13567" y="18409"/>
                    <a:pt x="13727" y="18623"/>
                    <a:pt x="13787" y="18743"/>
                  </a:cubicBezTo>
                  <a:cubicBezTo>
                    <a:pt x="14586" y="18482"/>
                    <a:pt x="13011" y="17868"/>
                    <a:pt x="13024" y="17811"/>
                  </a:cubicBezTo>
                  <a:cubicBezTo>
                    <a:pt x="13147" y="17540"/>
                    <a:pt x="12981" y="17586"/>
                    <a:pt x="12787" y="17586"/>
                  </a:cubicBezTo>
                  <a:cubicBezTo>
                    <a:pt x="12361" y="17586"/>
                    <a:pt x="12347" y="17113"/>
                    <a:pt x="12152" y="16852"/>
                  </a:cubicBezTo>
                  <a:cubicBezTo>
                    <a:pt x="11986" y="16631"/>
                    <a:pt x="11693" y="16567"/>
                    <a:pt x="11625" y="16266"/>
                  </a:cubicBezTo>
                  <a:cubicBezTo>
                    <a:pt x="11495" y="15947"/>
                    <a:pt x="11716" y="15939"/>
                    <a:pt x="11865" y="15798"/>
                  </a:cubicBezTo>
                  <a:cubicBezTo>
                    <a:pt x="11841" y="15934"/>
                    <a:pt x="11936" y="16125"/>
                    <a:pt x="12008" y="16225"/>
                  </a:cubicBezTo>
                  <a:cubicBezTo>
                    <a:pt x="12087" y="16161"/>
                    <a:pt x="12165" y="16158"/>
                    <a:pt x="12238" y="16230"/>
                  </a:cubicBezTo>
                  <a:cubicBezTo>
                    <a:pt x="12254" y="16203"/>
                    <a:pt x="12301" y="16084"/>
                    <a:pt x="12329" y="16084"/>
                  </a:cubicBezTo>
                  <a:cubicBezTo>
                    <a:pt x="12326" y="16084"/>
                    <a:pt x="12736" y="16816"/>
                    <a:pt x="12978" y="16874"/>
                  </a:cubicBezTo>
                  <a:cubicBezTo>
                    <a:pt x="13227" y="16935"/>
                    <a:pt x="13439" y="17177"/>
                    <a:pt x="13668" y="17310"/>
                  </a:cubicBezTo>
                  <a:lnTo>
                    <a:pt x="13669" y="17307"/>
                  </a:lnTo>
                  <a:cubicBezTo>
                    <a:pt x="13733" y="17355"/>
                    <a:pt x="13798" y="17401"/>
                    <a:pt x="13864" y="17445"/>
                  </a:cubicBezTo>
                  <a:cubicBezTo>
                    <a:pt x="13864" y="17445"/>
                    <a:pt x="13885" y="17398"/>
                    <a:pt x="13900" y="17364"/>
                  </a:cubicBezTo>
                  <a:cubicBezTo>
                    <a:pt x="13996" y="17452"/>
                    <a:pt x="14062" y="17548"/>
                    <a:pt x="14179" y="17579"/>
                  </a:cubicBezTo>
                  <a:cubicBezTo>
                    <a:pt x="14188" y="18042"/>
                    <a:pt x="14082" y="18142"/>
                    <a:pt x="14348" y="18508"/>
                  </a:cubicBezTo>
                  <a:cubicBezTo>
                    <a:pt x="14118" y="18572"/>
                    <a:pt x="14350" y="18860"/>
                    <a:pt x="14440" y="18766"/>
                  </a:cubicBezTo>
                  <a:cubicBezTo>
                    <a:pt x="14548" y="18913"/>
                    <a:pt x="14606" y="19070"/>
                    <a:pt x="14601" y="19267"/>
                  </a:cubicBezTo>
                  <a:cubicBezTo>
                    <a:pt x="14744" y="19281"/>
                    <a:pt x="14884" y="19339"/>
                    <a:pt x="15005" y="19427"/>
                  </a:cubicBezTo>
                  <a:cubicBezTo>
                    <a:pt x="14917" y="19488"/>
                    <a:pt x="14849" y="19566"/>
                    <a:pt x="14799" y="19661"/>
                  </a:cubicBezTo>
                  <a:cubicBezTo>
                    <a:pt x="15088" y="19884"/>
                    <a:pt x="14876" y="20093"/>
                    <a:pt x="15189" y="20301"/>
                  </a:cubicBezTo>
                  <a:cubicBezTo>
                    <a:pt x="15191" y="20250"/>
                    <a:pt x="15226" y="20114"/>
                    <a:pt x="15288" y="20127"/>
                  </a:cubicBezTo>
                  <a:cubicBezTo>
                    <a:pt x="15355" y="20187"/>
                    <a:pt x="15355" y="20379"/>
                    <a:pt x="15421" y="20470"/>
                  </a:cubicBezTo>
                  <a:cubicBezTo>
                    <a:pt x="15434" y="20425"/>
                    <a:pt x="15471" y="20268"/>
                    <a:pt x="15516" y="20268"/>
                  </a:cubicBezTo>
                  <a:cubicBezTo>
                    <a:pt x="15547" y="20268"/>
                    <a:pt x="15717" y="20454"/>
                    <a:pt x="15743" y="20497"/>
                  </a:cubicBezTo>
                  <a:cubicBezTo>
                    <a:pt x="15738" y="20305"/>
                    <a:pt x="15706" y="20091"/>
                    <a:pt x="15617" y="19924"/>
                  </a:cubicBezTo>
                  <a:cubicBezTo>
                    <a:pt x="15719" y="19942"/>
                    <a:pt x="15823" y="19903"/>
                    <a:pt x="15832" y="19775"/>
                  </a:cubicBezTo>
                  <a:cubicBezTo>
                    <a:pt x="15922" y="19798"/>
                    <a:pt x="16115" y="19795"/>
                    <a:pt x="16041" y="19632"/>
                  </a:cubicBezTo>
                  <a:cubicBezTo>
                    <a:pt x="16106" y="19623"/>
                    <a:pt x="16168" y="19588"/>
                    <a:pt x="16210" y="19533"/>
                  </a:cubicBezTo>
                  <a:cubicBezTo>
                    <a:pt x="16138" y="19390"/>
                    <a:pt x="15206" y="18490"/>
                    <a:pt x="15434" y="18346"/>
                  </a:cubicBezTo>
                  <a:cubicBezTo>
                    <a:pt x="15434" y="18538"/>
                    <a:pt x="16064" y="18478"/>
                    <a:pt x="15848" y="18241"/>
                  </a:cubicBezTo>
                  <a:cubicBezTo>
                    <a:pt x="16147" y="18267"/>
                    <a:pt x="16258" y="18137"/>
                    <a:pt x="16617" y="18242"/>
                  </a:cubicBezTo>
                  <a:cubicBezTo>
                    <a:pt x="16734" y="18192"/>
                    <a:pt x="16850" y="18068"/>
                    <a:pt x="16906" y="17901"/>
                  </a:cubicBezTo>
                  <a:cubicBezTo>
                    <a:pt x="16903" y="17828"/>
                    <a:pt x="16902" y="17625"/>
                    <a:pt x="16866" y="17758"/>
                  </a:cubicBezTo>
                  <a:cubicBezTo>
                    <a:pt x="16932" y="17767"/>
                    <a:pt x="16992" y="17749"/>
                    <a:pt x="17046" y="17705"/>
                  </a:cubicBezTo>
                  <a:lnTo>
                    <a:pt x="16983" y="17599"/>
                  </a:lnTo>
                  <a:cubicBezTo>
                    <a:pt x="17041" y="17536"/>
                    <a:pt x="17165" y="17507"/>
                    <a:pt x="17236" y="17493"/>
                  </a:cubicBezTo>
                  <a:cubicBezTo>
                    <a:pt x="17318" y="17587"/>
                    <a:pt x="17416" y="17601"/>
                    <a:pt x="17530" y="17550"/>
                  </a:cubicBezTo>
                  <a:cubicBezTo>
                    <a:pt x="17577" y="17423"/>
                    <a:pt x="17512" y="17280"/>
                    <a:pt x="17384" y="17221"/>
                  </a:cubicBezTo>
                  <a:cubicBezTo>
                    <a:pt x="17687" y="16967"/>
                    <a:pt x="17565" y="16430"/>
                    <a:pt x="17781" y="16125"/>
                  </a:cubicBezTo>
                  <a:cubicBezTo>
                    <a:pt x="17837" y="16046"/>
                    <a:pt x="18329" y="15957"/>
                    <a:pt x="17971" y="15701"/>
                  </a:cubicBezTo>
                  <a:cubicBezTo>
                    <a:pt x="18121" y="15585"/>
                    <a:pt x="18165" y="15400"/>
                    <a:pt x="18293" y="15287"/>
                  </a:cubicBezTo>
                  <a:cubicBezTo>
                    <a:pt x="18372" y="15279"/>
                    <a:pt x="18564" y="15290"/>
                    <a:pt x="18635" y="15243"/>
                  </a:cubicBezTo>
                  <a:cubicBezTo>
                    <a:pt x="18639" y="15249"/>
                    <a:pt x="18650" y="15264"/>
                    <a:pt x="18652" y="15266"/>
                  </a:cubicBezTo>
                  <a:cubicBezTo>
                    <a:pt x="18287" y="15517"/>
                    <a:pt x="19128" y="15507"/>
                    <a:pt x="19226" y="15549"/>
                  </a:cubicBezTo>
                  <a:cubicBezTo>
                    <a:pt x="19228" y="15542"/>
                    <a:pt x="18587" y="15928"/>
                    <a:pt x="18950" y="15928"/>
                  </a:cubicBezTo>
                  <a:cubicBezTo>
                    <a:pt x="19011" y="15928"/>
                    <a:pt x="19283" y="15953"/>
                    <a:pt x="19298" y="16033"/>
                  </a:cubicBezTo>
                  <a:cubicBezTo>
                    <a:pt x="19302" y="16103"/>
                    <a:pt x="19240" y="16207"/>
                    <a:pt x="19205" y="16258"/>
                  </a:cubicBezTo>
                  <a:cubicBezTo>
                    <a:pt x="19386" y="16473"/>
                    <a:pt x="20060" y="16208"/>
                    <a:pt x="20085" y="16168"/>
                  </a:cubicBezTo>
                  <a:cubicBezTo>
                    <a:pt x="20101" y="16142"/>
                    <a:pt x="20747" y="15587"/>
                    <a:pt x="20176" y="15813"/>
                  </a:cubicBezTo>
                  <a:cubicBezTo>
                    <a:pt x="19948" y="15902"/>
                    <a:pt x="19869" y="15644"/>
                    <a:pt x="19761" y="15477"/>
                  </a:cubicBezTo>
                  <a:cubicBezTo>
                    <a:pt x="19950" y="15446"/>
                    <a:pt x="20140" y="15270"/>
                    <a:pt x="20317" y="15219"/>
                  </a:cubicBezTo>
                  <a:cubicBezTo>
                    <a:pt x="20455" y="15239"/>
                    <a:pt x="21096" y="15033"/>
                    <a:pt x="20948" y="14830"/>
                  </a:cubicBezTo>
                  <a:cubicBezTo>
                    <a:pt x="21018" y="14787"/>
                    <a:pt x="21111" y="14689"/>
                    <a:pt x="21196" y="14689"/>
                  </a:cubicBezTo>
                  <a:cubicBezTo>
                    <a:pt x="21540" y="14453"/>
                    <a:pt x="21283" y="14523"/>
                    <a:pt x="21399" y="14198"/>
                  </a:cubicBezTo>
                  <a:cubicBezTo>
                    <a:pt x="21401" y="14194"/>
                    <a:pt x="21392" y="14218"/>
                    <a:pt x="21399" y="14198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 sz="2532">
                <a:latin typeface="Calibri" panose="020F0502020204030204" pitchFamily="34" charset="0"/>
              </a:endParaRPr>
            </a:p>
          </p:txBody>
        </p:sp>
        <p:sp>
          <p:nvSpPr>
            <p:cNvPr id="70" name="Shape 2798">
              <a:extLst>
                <a:ext uri="{FF2B5EF4-FFF2-40B4-BE49-F238E27FC236}">
                  <a16:creationId xmlns:a16="http://schemas.microsoft.com/office/drawing/2014/main" id="{A154DA7D-DDAF-465B-AAC9-1F5FB7D5751E}"/>
                </a:ext>
              </a:extLst>
            </p:cNvPr>
            <p:cNvSpPr/>
            <p:nvPr/>
          </p:nvSpPr>
          <p:spPr>
            <a:xfrm>
              <a:off x="5781924" y="7740650"/>
              <a:ext cx="3155324" cy="51416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6" h="21346" extrusionOk="0">
                  <a:moveTo>
                    <a:pt x="14907" y="13611"/>
                  </a:moveTo>
                  <a:cubicBezTo>
                    <a:pt x="14908" y="13576"/>
                    <a:pt x="14915" y="13542"/>
                    <a:pt x="14927" y="13508"/>
                  </a:cubicBezTo>
                  <a:cubicBezTo>
                    <a:pt x="14945" y="13527"/>
                    <a:pt x="14935" y="13561"/>
                    <a:pt x="14907" y="13611"/>
                  </a:cubicBezTo>
                  <a:cubicBezTo>
                    <a:pt x="14911" y="13596"/>
                    <a:pt x="14935" y="13561"/>
                    <a:pt x="14907" y="13611"/>
                  </a:cubicBezTo>
                  <a:close/>
                  <a:moveTo>
                    <a:pt x="13846" y="3906"/>
                  </a:moveTo>
                  <a:cubicBezTo>
                    <a:pt x="13745" y="4068"/>
                    <a:pt x="13727" y="4129"/>
                    <a:pt x="13495" y="4231"/>
                  </a:cubicBezTo>
                  <a:cubicBezTo>
                    <a:pt x="13568" y="4090"/>
                    <a:pt x="13714" y="3995"/>
                    <a:pt x="13864" y="3877"/>
                  </a:cubicBezTo>
                  <a:lnTo>
                    <a:pt x="13846" y="3906"/>
                  </a:lnTo>
                  <a:cubicBezTo>
                    <a:pt x="13827" y="3937"/>
                    <a:pt x="13846" y="3906"/>
                    <a:pt x="13846" y="3906"/>
                  </a:cubicBezTo>
                  <a:close/>
                  <a:moveTo>
                    <a:pt x="12475" y="14778"/>
                  </a:moveTo>
                  <a:cubicBezTo>
                    <a:pt x="12516" y="14778"/>
                    <a:pt x="12564" y="14776"/>
                    <a:pt x="12595" y="14795"/>
                  </a:cubicBezTo>
                  <a:cubicBezTo>
                    <a:pt x="12555" y="14785"/>
                    <a:pt x="12514" y="14778"/>
                    <a:pt x="12475" y="14778"/>
                  </a:cubicBezTo>
                  <a:cubicBezTo>
                    <a:pt x="12476" y="14778"/>
                    <a:pt x="12514" y="14778"/>
                    <a:pt x="12475" y="14778"/>
                  </a:cubicBezTo>
                  <a:close/>
                  <a:moveTo>
                    <a:pt x="7113" y="17141"/>
                  </a:moveTo>
                  <a:cubicBezTo>
                    <a:pt x="7109" y="17139"/>
                    <a:pt x="7101" y="17127"/>
                    <a:pt x="7096" y="17118"/>
                  </a:cubicBezTo>
                  <a:cubicBezTo>
                    <a:pt x="7113" y="17112"/>
                    <a:pt x="7129" y="17104"/>
                    <a:pt x="7143" y="17096"/>
                  </a:cubicBezTo>
                  <a:cubicBezTo>
                    <a:pt x="7135" y="17114"/>
                    <a:pt x="7137" y="17132"/>
                    <a:pt x="7149" y="17150"/>
                  </a:cubicBezTo>
                  <a:lnTo>
                    <a:pt x="7113" y="17141"/>
                  </a:lnTo>
                  <a:cubicBezTo>
                    <a:pt x="7109" y="17139"/>
                    <a:pt x="7113" y="17141"/>
                    <a:pt x="7113" y="17141"/>
                  </a:cubicBezTo>
                  <a:close/>
                  <a:moveTo>
                    <a:pt x="4271" y="153"/>
                  </a:moveTo>
                  <a:cubicBezTo>
                    <a:pt x="4271" y="153"/>
                    <a:pt x="4274" y="153"/>
                    <a:pt x="4271" y="153"/>
                  </a:cubicBezTo>
                  <a:cubicBezTo>
                    <a:pt x="4271" y="153"/>
                    <a:pt x="4271" y="153"/>
                    <a:pt x="4271" y="153"/>
                  </a:cubicBezTo>
                  <a:close/>
                  <a:moveTo>
                    <a:pt x="21083" y="5876"/>
                  </a:moveTo>
                  <a:cubicBezTo>
                    <a:pt x="20878" y="5351"/>
                    <a:pt x="20177" y="5444"/>
                    <a:pt x="19555" y="5083"/>
                  </a:cubicBezTo>
                  <a:cubicBezTo>
                    <a:pt x="19066" y="4799"/>
                    <a:pt x="18685" y="4740"/>
                    <a:pt x="18023" y="4717"/>
                  </a:cubicBezTo>
                  <a:cubicBezTo>
                    <a:pt x="17537" y="4700"/>
                    <a:pt x="17283" y="4482"/>
                    <a:pt x="16812" y="4685"/>
                  </a:cubicBezTo>
                  <a:cubicBezTo>
                    <a:pt x="16950" y="4215"/>
                    <a:pt x="15462" y="3995"/>
                    <a:pt x="14945" y="4103"/>
                  </a:cubicBezTo>
                  <a:cubicBezTo>
                    <a:pt x="14955" y="4083"/>
                    <a:pt x="15053" y="3900"/>
                    <a:pt x="15053" y="3900"/>
                  </a:cubicBezTo>
                  <a:cubicBezTo>
                    <a:pt x="14663" y="3887"/>
                    <a:pt x="14273" y="3873"/>
                    <a:pt x="13883" y="3862"/>
                  </a:cubicBezTo>
                  <a:cubicBezTo>
                    <a:pt x="14117" y="3655"/>
                    <a:pt x="14501" y="3533"/>
                    <a:pt x="14274" y="3246"/>
                  </a:cubicBezTo>
                  <a:cubicBezTo>
                    <a:pt x="13791" y="3298"/>
                    <a:pt x="13738" y="2329"/>
                    <a:pt x="13421" y="2513"/>
                  </a:cubicBezTo>
                  <a:cubicBezTo>
                    <a:pt x="13222" y="2341"/>
                    <a:pt x="12877" y="2206"/>
                    <a:pt x="12575" y="2135"/>
                  </a:cubicBezTo>
                  <a:cubicBezTo>
                    <a:pt x="12586" y="2119"/>
                    <a:pt x="12595" y="2102"/>
                    <a:pt x="12600" y="2085"/>
                  </a:cubicBezTo>
                  <a:cubicBezTo>
                    <a:pt x="12472" y="2018"/>
                    <a:pt x="11718" y="1855"/>
                    <a:pt x="11552" y="2009"/>
                  </a:cubicBezTo>
                  <a:cubicBezTo>
                    <a:pt x="11407" y="1950"/>
                    <a:pt x="11152" y="1951"/>
                    <a:pt x="10982" y="1957"/>
                  </a:cubicBezTo>
                  <a:lnTo>
                    <a:pt x="10971" y="1915"/>
                  </a:lnTo>
                  <a:lnTo>
                    <a:pt x="10942" y="1935"/>
                  </a:lnTo>
                  <a:cubicBezTo>
                    <a:pt x="10847" y="1887"/>
                    <a:pt x="10590" y="1730"/>
                    <a:pt x="10461" y="1730"/>
                  </a:cubicBezTo>
                  <a:cubicBezTo>
                    <a:pt x="10603" y="1730"/>
                    <a:pt x="10202" y="1408"/>
                    <a:pt x="10132" y="1370"/>
                  </a:cubicBezTo>
                  <a:cubicBezTo>
                    <a:pt x="10175" y="1376"/>
                    <a:pt x="10205" y="1380"/>
                    <a:pt x="10205" y="1380"/>
                  </a:cubicBezTo>
                  <a:cubicBezTo>
                    <a:pt x="9946" y="1224"/>
                    <a:pt x="9692" y="1045"/>
                    <a:pt x="9292" y="1115"/>
                  </a:cubicBezTo>
                  <a:cubicBezTo>
                    <a:pt x="9308" y="1100"/>
                    <a:pt x="9312" y="1069"/>
                    <a:pt x="9318" y="1047"/>
                  </a:cubicBezTo>
                  <a:cubicBezTo>
                    <a:pt x="9756" y="901"/>
                    <a:pt x="8958" y="655"/>
                    <a:pt x="8719" y="691"/>
                  </a:cubicBezTo>
                  <a:cubicBezTo>
                    <a:pt x="8697" y="649"/>
                    <a:pt x="8672" y="637"/>
                    <a:pt x="8622" y="605"/>
                  </a:cubicBezTo>
                  <a:cubicBezTo>
                    <a:pt x="8595" y="615"/>
                    <a:pt x="8857" y="603"/>
                    <a:pt x="8946" y="583"/>
                  </a:cubicBezTo>
                  <a:lnTo>
                    <a:pt x="8946" y="424"/>
                  </a:lnTo>
                  <a:cubicBezTo>
                    <a:pt x="8584" y="419"/>
                    <a:pt x="8041" y="370"/>
                    <a:pt x="7753" y="527"/>
                  </a:cubicBezTo>
                  <a:cubicBezTo>
                    <a:pt x="7325" y="761"/>
                    <a:pt x="7238" y="462"/>
                    <a:pt x="6865" y="462"/>
                  </a:cubicBezTo>
                  <a:cubicBezTo>
                    <a:pt x="6651" y="462"/>
                    <a:pt x="6162" y="582"/>
                    <a:pt x="6100" y="423"/>
                  </a:cubicBezTo>
                  <a:cubicBezTo>
                    <a:pt x="6035" y="257"/>
                    <a:pt x="5794" y="173"/>
                    <a:pt x="5530" y="201"/>
                  </a:cubicBezTo>
                  <a:cubicBezTo>
                    <a:pt x="5798" y="201"/>
                    <a:pt x="4516" y="-254"/>
                    <a:pt x="5126" y="246"/>
                  </a:cubicBezTo>
                  <a:cubicBezTo>
                    <a:pt x="4964" y="310"/>
                    <a:pt x="4729" y="281"/>
                    <a:pt x="4573" y="365"/>
                  </a:cubicBezTo>
                  <a:cubicBezTo>
                    <a:pt x="4569" y="357"/>
                    <a:pt x="4565" y="351"/>
                    <a:pt x="4561" y="344"/>
                  </a:cubicBezTo>
                  <a:cubicBezTo>
                    <a:pt x="4686" y="310"/>
                    <a:pt x="4802" y="265"/>
                    <a:pt x="4906" y="212"/>
                  </a:cubicBezTo>
                  <a:cubicBezTo>
                    <a:pt x="4915" y="-229"/>
                    <a:pt x="4397" y="153"/>
                    <a:pt x="4270" y="153"/>
                  </a:cubicBezTo>
                  <a:cubicBezTo>
                    <a:pt x="4167" y="164"/>
                    <a:pt x="3359" y="353"/>
                    <a:pt x="3319" y="417"/>
                  </a:cubicBezTo>
                  <a:lnTo>
                    <a:pt x="3145" y="383"/>
                  </a:lnTo>
                  <a:cubicBezTo>
                    <a:pt x="2836" y="502"/>
                    <a:pt x="2710" y="657"/>
                    <a:pt x="2597" y="861"/>
                  </a:cubicBezTo>
                  <a:lnTo>
                    <a:pt x="2632" y="881"/>
                  </a:lnTo>
                  <a:lnTo>
                    <a:pt x="2609" y="891"/>
                  </a:lnTo>
                  <a:cubicBezTo>
                    <a:pt x="2609" y="891"/>
                    <a:pt x="2630" y="919"/>
                    <a:pt x="2631" y="920"/>
                  </a:cubicBezTo>
                  <a:cubicBezTo>
                    <a:pt x="2441" y="925"/>
                    <a:pt x="2439" y="994"/>
                    <a:pt x="2367" y="1082"/>
                  </a:cubicBezTo>
                  <a:cubicBezTo>
                    <a:pt x="2327" y="1132"/>
                    <a:pt x="2134" y="1188"/>
                    <a:pt x="2046" y="1216"/>
                  </a:cubicBezTo>
                  <a:cubicBezTo>
                    <a:pt x="2006" y="1191"/>
                    <a:pt x="1971" y="1160"/>
                    <a:pt x="1938" y="1132"/>
                  </a:cubicBezTo>
                  <a:lnTo>
                    <a:pt x="1757" y="1278"/>
                  </a:lnTo>
                  <a:lnTo>
                    <a:pt x="1868" y="1415"/>
                  </a:lnTo>
                  <a:lnTo>
                    <a:pt x="1840" y="1419"/>
                  </a:lnTo>
                  <a:lnTo>
                    <a:pt x="1824" y="1473"/>
                  </a:lnTo>
                  <a:lnTo>
                    <a:pt x="1805" y="1460"/>
                  </a:lnTo>
                  <a:cubicBezTo>
                    <a:pt x="1758" y="1481"/>
                    <a:pt x="1709" y="1500"/>
                    <a:pt x="1658" y="1517"/>
                  </a:cubicBezTo>
                  <a:cubicBezTo>
                    <a:pt x="1549" y="1674"/>
                    <a:pt x="1707" y="1979"/>
                    <a:pt x="1798" y="2121"/>
                  </a:cubicBezTo>
                  <a:lnTo>
                    <a:pt x="1623" y="2198"/>
                  </a:lnTo>
                  <a:cubicBezTo>
                    <a:pt x="1623" y="2198"/>
                    <a:pt x="1757" y="2274"/>
                    <a:pt x="1768" y="2279"/>
                  </a:cubicBezTo>
                  <a:cubicBezTo>
                    <a:pt x="1773" y="2424"/>
                    <a:pt x="1650" y="2661"/>
                    <a:pt x="1803" y="2773"/>
                  </a:cubicBezTo>
                  <a:cubicBezTo>
                    <a:pt x="1723" y="2851"/>
                    <a:pt x="1540" y="2983"/>
                    <a:pt x="1532" y="3078"/>
                  </a:cubicBezTo>
                  <a:cubicBezTo>
                    <a:pt x="1139" y="3076"/>
                    <a:pt x="1182" y="3360"/>
                    <a:pt x="947" y="3451"/>
                  </a:cubicBezTo>
                  <a:cubicBezTo>
                    <a:pt x="945" y="3436"/>
                    <a:pt x="951" y="3434"/>
                    <a:pt x="966" y="3447"/>
                  </a:cubicBezTo>
                  <a:cubicBezTo>
                    <a:pt x="608" y="3513"/>
                    <a:pt x="413" y="3554"/>
                    <a:pt x="434" y="3830"/>
                  </a:cubicBezTo>
                  <a:cubicBezTo>
                    <a:pt x="410" y="3843"/>
                    <a:pt x="192" y="4024"/>
                    <a:pt x="245" y="4024"/>
                  </a:cubicBezTo>
                  <a:lnTo>
                    <a:pt x="236" y="4024"/>
                  </a:lnTo>
                  <a:cubicBezTo>
                    <a:pt x="54" y="4141"/>
                    <a:pt x="48" y="4311"/>
                    <a:pt x="120" y="4482"/>
                  </a:cubicBezTo>
                  <a:cubicBezTo>
                    <a:pt x="-250" y="4580"/>
                    <a:pt x="355" y="4716"/>
                    <a:pt x="355" y="4730"/>
                  </a:cubicBezTo>
                  <a:cubicBezTo>
                    <a:pt x="361" y="4790"/>
                    <a:pt x="347" y="4826"/>
                    <a:pt x="446" y="4867"/>
                  </a:cubicBezTo>
                  <a:cubicBezTo>
                    <a:pt x="418" y="4880"/>
                    <a:pt x="385" y="4889"/>
                    <a:pt x="354" y="4898"/>
                  </a:cubicBezTo>
                  <a:lnTo>
                    <a:pt x="401" y="5044"/>
                  </a:lnTo>
                  <a:cubicBezTo>
                    <a:pt x="360" y="5065"/>
                    <a:pt x="295" y="5073"/>
                    <a:pt x="243" y="5074"/>
                  </a:cubicBezTo>
                  <a:cubicBezTo>
                    <a:pt x="-96" y="5327"/>
                    <a:pt x="100" y="5478"/>
                    <a:pt x="253" y="5724"/>
                  </a:cubicBezTo>
                  <a:cubicBezTo>
                    <a:pt x="-131" y="5758"/>
                    <a:pt x="906" y="6336"/>
                    <a:pt x="977" y="6405"/>
                  </a:cubicBezTo>
                  <a:cubicBezTo>
                    <a:pt x="1473" y="6884"/>
                    <a:pt x="1943" y="7410"/>
                    <a:pt x="2366" y="7917"/>
                  </a:cubicBezTo>
                  <a:cubicBezTo>
                    <a:pt x="2792" y="8429"/>
                    <a:pt x="2834" y="8747"/>
                    <a:pt x="3754" y="9047"/>
                  </a:cubicBezTo>
                  <a:cubicBezTo>
                    <a:pt x="4138" y="9172"/>
                    <a:pt x="4518" y="9326"/>
                    <a:pt x="4908" y="9441"/>
                  </a:cubicBezTo>
                  <a:cubicBezTo>
                    <a:pt x="5168" y="9517"/>
                    <a:pt x="5201" y="9759"/>
                    <a:pt x="5520" y="9800"/>
                  </a:cubicBezTo>
                  <a:cubicBezTo>
                    <a:pt x="5673" y="10251"/>
                    <a:pt x="5783" y="10655"/>
                    <a:pt x="5791" y="11117"/>
                  </a:cubicBezTo>
                  <a:cubicBezTo>
                    <a:pt x="5711" y="11122"/>
                    <a:pt x="5913" y="12338"/>
                    <a:pt x="5907" y="12464"/>
                  </a:cubicBezTo>
                  <a:cubicBezTo>
                    <a:pt x="5882" y="13059"/>
                    <a:pt x="5883" y="13548"/>
                    <a:pt x="6193" y="14121"/>
                  </a:cubicBezTo>
                  <a:lnTo>
                    <a:pt x="6225" y="14132"/>
                  </a:lnTo>
                  <a:cubicBezTo>
                    <a:pt x="6430" y="14543"/>
                    <a:pt x="6291" y="15161"/>
                    <a:pt x="6165" y="15567"/>
                  </a:cubicBezTo>
                  <a:lnTo>
                    <a:pt x="5959" y="15469"/>
                  </a:lnTo>
                  <a:cubicBezTo>
                    <a:pt x="6052" y="15704"/>
                    <a:pt x="6153" y="16040"/>
                    <a:pt x="6421" y="16224"/>
                  </a:cubicBezTo>
                  <a:cubicBezTo>
                    <a:pt x="6507" y="16420"/>
                    <a:pt x="6366" y="16837"/>
                    <a:pt x="6657" y="17019"/>
                  </a:cubicBezTo>
                  <a:lnTo>
                    <a:pt x="6608" y="17029"/>
                  </a:lnTo>
                  <a:cubicBezTo>
                    <a:pt x="6637" y="17135"/>
                    <a:pt x="6673" y="17242"/>
                    <a:pt x="6698" y="17348"/>
                  </a:cubicBezTo>
                  <a:cubicBezTo>
                    <a:pt x="6724" y="17460"/>
                    <a:pt x="6961" y="17753"/>
                    <a:pt x="7204" y="17552"/>
                  </a:cubicBezTo>
                  <a:cubicBezTo>
                    <a:pt x="7368" y="17415"/>
                    <a:pt x="7130" y="17379"/>
                    <a:pt x="7104" y="17271"/>
                  </a:cubicBezTo>
                  <a:cubicBezTo>
                    <a:pt x="7153" y="17247"/>
                    <a:pt x="7205" y="17224"/>
                    <a:pt x="7258" y="17204"/>
                  </a:cubicBezTo>
                  <a:cubicBezTo>
                    <a:pt x="7266" y="17207"/>
                    <a:pt x="7274" y="17209"/>
                    <a:pt x="7283" y="17212"/>
                  </a:cubicBezTo>
                  <a:cubicBezTo>
                    <a:pt x="7428" y="17330"/>
                    <a:pt x="7359" y="17669"/>
                    <a:pt x="7457" y="17825"/>
                  </a:cubicBezTo>
                  <a:cubicBezTo>
                    <a:pt x="7064" y="17733"/>
                    <a:pt x="6781" y="17992"/>
                    <a:pt x="7244" y="18037"/>
                  </a:cubicBezTo>
                  <a:cubicBezTo>
                    <a:pt x="7249" y="18089"/>
                    <a:pt x="7372" y="18164"/>
                    <a:pt x="7414" y="18219"/>
                  </a:cubicBezTo>
                  <a:cubicBezTo>
                    <a:pt x="7100" y="18171"/>
                    <a:pt x="6990" y="18391"/>
                    <a:pt x="6948" y="18541"/>
                  </a:cubicBezTo>
                  <a:cubicBezTo>
                    <a:pt x="6858" y="18867"/>
                    <a:pt x="7590" y="18545"/>
                    <a:pt x="7695" y="18694"/>
                  </a:cubicBezTo>
                  <a:cubicBezTo>
                    <a:pt x="7722" y="18862"/>
                    <a:pt x="7638" y="18904"/>
                    <a:pt x="7476" y="18960"/>
                  </a:cubicBezTo>
                  <a:cubicBezTo>
                    <a:pt x="7193" y="19058"/>
                    <a:pt x="7547" y="19380"/>
                    <a:pt x="7676" y="19483"/>
                  </a:cubicBezTo>
                  <a:cubicBezTo>
                    <a:pt x="7806" y="19585"/>
                    <a:pt x="8719" y="19925"/>
                    <a:pt x="8709" y="20034"/>
                  </a:cubicBezTo>
                  <a:cubicBezTo>
                    <a:pt x="8675" y="20055"/>
                    <a:pt x="8539" y="20057"/>
                    <a:pt x="8495" y="20060"/>
                  </a:cubicBezTo>
                  <a:cubicBezTo>
                    <a:pt x="8668" y="20215"/>
                    <a:pt x="8970" y="20245"/>
                    <a:pt x="9155" y="20402"/>
                  </a:cubicBezTo>
                  <a:cubicBezTo>
                    <a:pt x="9472" y="20673"/>
                    <a:pt x="9686" y="20866"/>
                    <a:pt x="10256" y="20922"/>
                  </a:cubicBezTo>
                  <a:cubicBezTo>
                    <a:pt x="10224" y="21093"/>
                    <a:pt x="10989" y="21099"/>
                    <a:pt x="11173" y="21106"/>
                  </a:cubicBezTo>
                  <a:cubicBezTo>
                    <a:pt x="11320" y="21272"/>
                    <a:pt x="11860" y="21266"/>
                    <a:pt x="12121" y="21346"/>
                  </a:cubicBezTo>
                  <a:cubicBezTo>
                    <a:pt x="12171" y="21325"/>
                    <a:pt x="12226" y="21311"/>
                    <a:pt x="12286" y="21303"/>
                  </a:cubicBezTo>
                  <a:cubicBezTo>
                    <a:pt x="12279" y="21275"/>
                    <a:pt x="12265" y="21249"/>
                    <a:pt x="12243" y="21224"/>
                  </a:cubicBezTo>
                  <a:cubicBezTo>
                    <a:pt x="12367" y="21226"/>
                    <a:pt x="12609" y="21245"/>
                    <a:pt x="12688" y="21175"/>
                  </a:cubicBezTo>
                  <a:cubicBezTo>
                    <a:pt x="13408" y="21075"/>
                    <a:pt x="12856" y="20944"/>
                    <a:pt x="12432" y="20879"/>
                  </a:cubicBezTo>
                  <a:cubicBezTo>
                    <a:pt x="12038" y="20820"/>
                    <a:pt x="11669" y="20556"/>
                    <a:pt x="11367" y="20396"/>
                  </a:cubicBezTo>
                  <a:lnTo>
                    <a:pt x="11371" y="20394"/>
                  </a:lnTo>
                  <a:cubicBezTo>
                    <a:pt x="11287" y="20307"/>
                    <a:pt x="11160" y="20275"/>
                    <a:pt x="11013" y="20336"/>
                  </a:cubicBezTo>
                  <a:cubicBezTo>
                    <a:pt x="10986" y="20329"/>
                    <a:pt x="10938" y="20310"/>
                    <a:pt x="10929" y="20303"/>
                  </a:cubicBezTo>
                  <a:cubicBezTo>
                    <a:pt x="10926" y="20288"/>
                    <a:pt x="10923" y="20273"/>
                    <a:pt x="10922" y="20258"/>
                  </a:cubicBezTo>
                  <a:lnTo>
                    <a:pt x="11154" y="20296"/>
                  </a:lnTo>
                  <a:lnTo>
                    <a:pt x="11240" y="20191"/>
                  </a:lnTo>
                  <a:cubicBezTo>
                    <a:pt x="10960" y="20056"/>
                    <a:pt x="10729" y="19885"/>
                    <a:pt x="10600" y="19679"/>
                  </a:cubicBezTo>
                  <a:cubicBezTo>
                    <a:pt x="11043" y="19491"/>
                    <a:pt x="10850" y="19267"/>
                    <a:pt x="11190" y="19008"/>
                  </a:cubicBezTo>
                  <a:cubicBezTo>
                    <a:pt x="11610" y="18689"/>
                    <a:pt x="10881" y="18589"/>
                    <a:pt x="10564" y="18488"/>
                  </a:cubicBezTo>
                  <a:cubicBezTo>
                    <a:pt x="9933" y="18287"/>
                    <a:pt x="10482" y="18110"/>
                    <a:pt x="10762" y="17956"/>
                  </a:cubicBezTo>
                  <a:cubicBezTo>
                    <a:pt x="11082" y="17780"/>
                    <a:pt x="10532" y="17572"/>
                    <a:pt x="10925" y="17461"/>
                  </a:cubicBezTo>
                  <a:cubicBezTo>
                    <a:pt x="11053" y="17363"/>
                    <a:pt x="11542" y="17241"/>
                    <a:pt x="11132" y="17081"/>
                  </a:cubicBezTo>
                  <a:cubicBezTo>
                    <a:pt x="10719" y="16920"/>
                    <a:pt x="10542" y="17195"/>
                    <a:pt x="10370" y="16756"/>
                  </a:cubicBezTo>
                  <a:cubicBezTo>
                    <a:pt x="10280" y="16736"/>
                    <a:pt x="10698" y="16839"/>
                    <a:pt x="10701" y="16840"/>
                  </a:cubicBezTo>
                  <a:cubicBezTo>
                    <a:pt x="10852" y="16881"/>
                    <a:pt x="11044" y="16917"/>
                    <a:pt x="11208" y="16879"/>
                  </a:cubicBezTo>
                  <a:cubicBezTo>
                    <a:pt x="11677" y="16774"/>
                    <a:pt x="11296" y="16620"/>
                    <a:pt x="11327" y="16476"/>
                  </a:cubicBezTo>
                  <a:lnTo>
                    <a:pt x="11391" y="16465"/>
                  </a:lnTo>
                  <a:cubicBezTo>
                    <a:pt x="11399" y="16341"/>
                    <a:pt x="11312" y="16265"/>
                    <a:pt x="11208" y="16169"/>
                  </a:cubicBezTo>
                  <a:cubicBezTo>
                    <a:pt x="11664" y="16259"/>
                    <a:pt x="12455" y="16159"/>
                    <a:pt x="12835" y="15994"/>
                  </a:cubicBezTo>
                  <a:cubicBezTo>
                    <a:pt x="13028" y="15910"/>
                    <a:pt x="13154" y="15698"/>
                    <a:pt x="13228" y="15565"/>
                  </a:cubicBezTo>
                  <a:cubicBezTo>
                    <a:pt x="13402" y="15253"/>
                    <a:pt x="12911" y="15333"/>
                    <a:pt x="12834" y="15144"/>
                  </a:cubicBezTo>
                  <a:cubicBezTo>
                    <a:pt x="12802" y="15022"/>
                    <a:pt x="12963" y="14987"/>
                    <a:pt x="12778" y="14873"/>
                  </a:cubicBezTo>
                  <a:cubicBezTo>
                    <a:pt x="13254" y="14989"/>
                    <a:pt x="14069" y="14954"/>
                    <a:pt x="14075" y="14543"/>
                  </a:cubicBezTo>
                  <a:cubicBezTo>
                    <a:pt x="14715" y="14565"/>
                    <a:pt x="14622" y="13934"/>
                    <a:pt x="14861" y="13689"/>
                  </a:cubicBezTo>
                  <a:cubicBezTo>
                    <a:pt x="14826" y="13753"/>
                    <a:pt x="14779" y="13815"/>
                    <a:pt x="14699" y="13862"/>
                  </a:cubicBezTo>
                  <a:lnTo>
                    <a:pt x="14810" y="13932"/>
                  </a:lnTo>
                  <a:lnTo>
                    <a:pt x="14823" y="13925"/>
                  </a:lnTo>
                  <a:lnTo>
                    <a:pt x="14866" y="13945"/>
                  </a:lnTo>
                  <a:cubicBezTo>
                    <a:pt x="15391" y="13663"/>
                    <a:pt x="15253" y="13268"/>
                    <a:pt x="15713" y="12979"/>
                  </a:cubicBezTo>
                  <a:cubicBezTo>
                    <a:pt x="16218" y="12660"/>
                    <a:pt x="15525" y="12151"/>
                    <a:pt x="15954" y="11777"/>
                  </a:cubicBezTo>
                  <a:cubicBezTo>
                    <a:pt x="16313" y="11463"/>
                    <a:pt x="17360" y="11121"/>
                    <a:pt x="17972" y="11165"/>
                  </a:cubicBezTo>
                  <a:cubicBezTo>
                    <a:pt x="18474" y="11201"/>
                    <a:pt x="18489" y="10927"/>
                    <a:pt x="18940" y="10851"/>
                  </a:cubicBezTo>
                  <a:cubicBezTo>
                    <a:pt x="18679" y="10613"/>
                    <a:pt x="19041" y="10505"/>
                    <a:pt x="19136" y="10300"/>
                  </a:cubicBezTo>
                  <a:cubicBezTo>
                    <a:pt x="19263" y="10026"/>
                    <a:pt x="19440" y="9737"/>
                    <a:pt x="19532" y="9473"/>
                  </a:cubicBezTo>
                  <a:cubicBezTo>
                    <a:pt x="19677" y="9053"/>
                    <a:pt x="19187" y="8394"/>
                    <a:pt x="19505" y="8013"/>
                  </a:cubicBezTo>
                  <a:cubicBezTo>
                    <a:pt x="20005" y="8053"/>
                    <a:pt x="20030" y="7526"/>
                    <a:pt x="20245" y="7340"/>
                  </a:cubicBezTo>
                  <a:cubicBezTo>
                    <a:pt x="20849" y="6817"/>
                    <a:pt x="21350" y="6573"/>
                    <a:pt x="21083" y="5876"/>
                  </a:cubicBezTo>
                  <a:cubicBezTo>
                    <a:pt x="21071" y="5847"/>
                    <a:pt x="21253" y="6319"/>
                    <a:pt x="21083" y="5876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 sz="2532">
                <a:latin typeface="Calibri" panose="020F0502020204030204" pitchFamily="34" charset="0"/>
              </a:endParaRPr>
            </a:p>
          </p:txBody>
        </p:sp>
        <p:sp>
          <p:nvSpPr>
            <p:cNvPr id="71" name="Shape 2799">
              <a:extLst>
                <a:ext uri="{FF2B5EF4-FFF2-40B4-BE49-F238E27FC236}">
                  <a16:creationId xmlns:a16="http://schemas.microsoft.com/office/drawing/2014/main" id="{ADBA0279-431D-4387-A067-AB473ACDA87A}"/>
                </a:ext>
              </a:extLst>
            </p:cNvPr>
            <p:cNvSpPr/>
            <p:nvPr/>
          </p:nvSpPr>
          <p:spPr>
            <a:xfrm>
              <a:off x="2027055" y="2813405"/>
              <a:ext cx="8966833" cy="53327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6" h="21465" extrusionOk="0">
                  <a:moveTo>
                    <a:pt x="13469" y="3580"/>
                  </a:moveTo>
                  <a:cubicBezTo>
                    <a:pt x="13690" y="3383"/>
                    <a:pt x="13241" y="3198"/>
                    <a:pt x="13219" y="3654"/>
                  </a:cubicBezTo>
                  <a:cubicBezTo>
                    <a:pt x="13301" y="3647"/>
                    <a:pt x="13395" y="3646"/>
                    <a:pt x="13469" y="3580"/>
                  </a:cubicBezTo>
                  <a:cubicBezTo>
                    <a:pt x="13488" y="3563"/>
                    <a:pt x="13429" y="3616"/>
                    <a:pt x="13469" y="3580"/>
                  </a:cubicBezTo>
                  <a:close/>
                  <a:moveTo>
                    <a:pt x="11812" y="960"/>
                  </a:moveTo>
                  <a:cubicBezTo>
                    <a:pt x="11873" y="975"/>
                    <a:pt x="12398" y="1247"/>
                    <a:pt x="12369" y="928"/>
                  </a:cubicBezTo>
                  <a:cubicBezTo>
                    <a:pt x="12352" y="748"/>
                    <a:pt x="11916" y="805"/>
                    <a:pt x="11875" y="809"/>
                  </a:cubicBezTo>
                  <a:cubicBezTo>
                    <a:pt x="11884" y="836"/>
                    <a:pt x="11971" y="855"/>
                    <a:pt x="11950" y="900"/>
                  </a:cubicBezTo>
                  <a:cubicBezTo>
                    <a:pt x="11906" y="934"/>
                    <a:pt x="11860" y="954"/>
                    <a:pt x="11812" y="960"/>
                  </a:cubicBezTo>
                  <a:cubicBezTo>
                    <a:pt x="11855" y="970"/>
                    <a:pt x="11846" y="935"/>
                    <a:pt x="11812" y="960"/>
                  </a:cubicBezTo>
                  <a:close/>
                  <a:moveTo>
                    <a:pt x="11540" y="1517"/>
                  </a:moveTo>
                  <a:cubicBezTo>
                    <a:pt x="11523" y="1533"/>
                    <a:pt x="11515" y="1556"/>
                    <a:pt x="11513" y="1586"/>
                  </a:cubicBezTo>
                  <a:cubicBezTo>
                    <a:pt x="11538" y="1636"/>
                    <a:pt x="11761" y="1589"/>
                    <a:pt x="11799" y="1596"/>
                  </a:cubicBezTo>
                  <a:cubicBezTo>
                    <a:pt x="11765" y="1635"/>
                    <a:pt x="11679" y="1642"/>
                    <a:pt x="11690" y="1736"/>
                  </a:cubicBezTo>
                  <a:cubicBezTo>
                    <a:pt x="11831" y="1761"/>
                    <a:pt x="11923" y="1736"/>
                    <a:pt x="12042" y="1625"/>
                  </a:cubicBezTo>
                  <a:cubicBezTo>
                    <a:pt x="12061" y="1607"/>
                    <a:pt x="12223" y="1391"/>
                    <a:pt x="12222" y="1391"/>
                  </a:cubicBezTo>
                  <a:cubicBezTo>
                    <a:pt x="12126" y="1354"/>
                    <a:pt x="11952" y="1272"/>
                    <a:pt x="11858" y="1369"/>
                  </a:cubicBezTo>
                  <a:cubicBezTo>
                    <a:pt x="11884" y="1388"/>
                    <a:pt x="11887" y="1414"/>
                    <a:pt x="11867" y="1446"/>
                  </a:cubicBezTo>
                  <a:cubicBezTo>
                    <a:pt x="11799" y="1500"/>
                    <a:pt x="11752" y="1289"/>
                    <a:pt x="11704" y="1540"/>
                  </a:cubicBezTo>
                  <a:cubicBezTo>
                    <a:pt x="11678" y="1531"/>
                    <a:pt x="11511" y="1089"/>
                    <a:pt x="11476" y="1479"/>
                  </a:cubicBezTo>
                  <a:cubicBezTo>
                    <a:pt x="11501" y="1477"/>
                    <a:pt x="11546" y="1464"/>
                    <a:pt x="11540" y="1517"/>
                  </a:cubicBezTo>
                  <a:cubicBezTo>
                    <a:pt x="11536" y="1546"/>
                    <a:pt x="11546" y="1464"/>
                    <a:pt x="11540" y="1517"/>
                  </a:cubicBezTo>
                  <a:close/>
                  <a:moveTo>
                    <a:pt x="12343" y="1561"/>
                  </a:moveTo>
                  <a:cubicBezTo>
                    <a:pt x="12265" y="1570"/>
                    <a:pt x="12133" y="1594"/>
                    <a:pt x="12080" y="1710"/>
                  </a:cubicBezTo>
                  <a:cubicBezTo>
                    <a:pt x="12161" y="1774"/>
                    <a:pt x="12265" y="1833"/>
                    <a:pt x="12355" y="1780"/>
                  </a:cubicBezTo>
                  <a:cubicBezTo>
                    <a:pt x="12461" y="1718"/>
                    <a:pt x="12469" y="1547"/>
                    <a:pt x="12343" y="1561"/>
                  </a:cubicBezTo>
                  <a:cubicBezTo>
                    <a:pt x="12307" y="1565"/>
                    <a:pt x="12374" y="1558"/>
                    <a:pt x="12343" y="1561"/>
                  </a:cubicBezTo>
                  <a:close/>
                  <a:moveTo>
                    <a:pt x="12410" y="1343"/>
                  </a:moveTo>
                  <a:cubicBezTo>
                    <a:pt x="12467" y="1514"/>
                    <a:pt x="12652" y="1308"/>
                    <a:pt x="12689" y="1408"/>
                  </a:cubicBezTo>
                  <a:cubicBezTo>
                    <a:pt x="12756" y="1588"/>
                    <a:pt x="12564" y="1588"/>
                    <a:pt x="12560" y="1740"/>
                  </a:cubicBezTo>
                  <a:cubicBezTo>
                    <a:pt x="12559" y="1806"/>
                    <a:pt x="12970" y="1815"/>
                    <a:pt x="12882" y="1823"/>
                  </a:cubicBezTo>
                  <a:cubicBezTo>
                    <a:pt x="13030" y="1809"/>
                    <a:pt x="13368" y="1722"/>
                    <a:pt x="13506" y="1791"/>
                  </a:cubicBezTo>
                  <a:cubicBezTo>
                    <a:pt x="13589" y="1831"/>
                    <a:pt x="13984" y="1801"/>
                    <a:pt x="13919" y="1685"/>
                  </a:cubicBezTo>
                  <a:cubicBezTo>
                    <a:pt x="13920" y="1684"/>
                    <a:pt x="14003" y="1641"/>
                    <a:pt x="13980" y="1596"/>
                  </a:cubicBezTo>
                  <a:cubicBezTo>
                    <a:pt x="13771" y="1178"/>
                    <a:pt x="13157" y="1950"/>
                    <a:pt x="12958" y="1442"/>
                  </a:cubicBezTo>
                  <a:cubicBezTo>
                    <a:pt x="12992" y="1431"/>
                    <a:pt x="13058" y="1449"/>
                    <a:pt x="13081" y="1404"/>
                  </a:cubicBezTo>
                  <a:cubicBezTo>
                    <a:pt x="12885" y="1396"/>
                    <a:pt x="12527" y="1042"/>
                    <a:pt x="12348" y="1306"/>
                  </a:cubicBezTo>
                  <a:cubicBezTo>
                    <a:pt x="12378" y="1305"/>
                    <a:pt x="12395" y="1296"/>
                    <a:pt x="12410" y="1343"/>
                  </a:cubicBezTo>
                  <a:cubicBezTo>
                    <a:pt x="12442" y="1437"/>
                    <a:pt x="12395" y="1296"/>
                    <a:pt x="12410" y="1343"/>
                  </a:cubicBezTo>
                  <a:close/>
                  <a:moveTo>
                    <a:pt x="12979" y="817"/>
                  </a:moveTo>
                  <a:cubicBezTo>
                    <a:pt x="13039" y="880"/>
                    <a:pt x="13140" y="853"/>
                    <a:pt x="13207" y="852"/>
                  </a:cubicBezTo>
                  <a:cubicBezTo>
                    <a:pt x="13084" y="883"/>
                    <a:pt x="12938" y="1062"/>
                    <a:pt x="13163" y="1076"/>
                  </a:cubicBezTo>
                  <a:cubicBezTo>
                    <a:pt x="13377" y="1089"/>
                    <a:pt x="13572" y="1002"/>
                    <a:pt x="13782" y="958"/>
                  </a:cubicBezTo>
                  <a:cubicBezTo>
                    <a:pt x="13737" y="967"/>
                    <a:pt x="13584" y="986"/>
                    <a:pt x="13559" y="1099"/>
                  </a:cubicBezTo>
                  <a:cubicBezTo>
                    <a:pt x="13580" y="1003"/>
                    <a:pt x="13857" y="1306"/>
                    <a:pt x="13649" y="1256"/>
                  </a:cubicBezTo>
                  <a:cubicBezTo>
                    <a:pt x="13603" y="1244"/>
                    <a:pt x="13628" y="1137"/>
                    <a:pt x="13533" y="1140"/>
                  </a:cubicBezTo>
                  <a:cubicBezTo>
                    <a:pt x="13468" y="1141"/>
                    <a:pt x="13398" y="1300"/>
                    <a:pt x="13427" y="1300"/>
                  </a:cubicBezTo>
                  <a:cubicBezTo>
                    <a:pt x="13372" y="1300"/>
                    <a:pt x="13151" y="1319"/>
                    <a:pt x="13130" y="1438"/>
                  </a:cubicBezTo>
                  <a:cubicBezTo>
                    <a:pt x="13122" y="1478"/>
                    <a:pt x="13969" y="1488"/>
                    <a:pt x="13968" y="1499"/>
                  </a:cubicBezTo>
                  <a:cubicBezTo>
                    <a:pt x="13938" y="1648"/>
                    <a:pt x="14311" y="1463"/>
                    <a:pt x="14398" y="1368"/>
                  </a:cubicBezTo>
                  <a:cubicBezTo>
                    <a:pt x="14357" y="1353"/>
                    <a:pt x="14292" y="1384"/>
                    <a:pt x="14260" y="1341"/>
                  </a:cubicBezTo>
                  <a:cubicBezTo>
                    <a:pt x="14328" y="1202"/>
                    <a:pt x="14429" y="1318"/>
                    <a:pt x="14487" y="1150"/>
                  </a:cubicBezTo>
                  <a:cubicBezTo>
                    <a:pt x="14506" y="1095"/>
                    <a:pt x="14889" y="1042"/>
                    <a:pt x="14959" y="976"/>
                  </a:cubicBezTo>
                  <a:cubicBezTo>
                    <a:pt x="14946" y="967"/>
                    <a:pt x="14932" y="942"/>
                    <a:pt x="14913" y="938"/>
                  </a:cubicBezTo>
                  <a:cubicBezTo>
                    <a:pt x="15062" y="776"/>
                    <a:pt x="15306" y="784"/>
                    <a:pt x="15473" y="712"/>
                  </a:cubicBezTo>
                  <a:cubicBezTo>
                    <a:pt x="15689" y="619"/>
                    <a:pt x="15909" y="518"/>
                    <a:pt x="16130" y="463"/>
                  </a:cubicBezTo>
                  <a:cubicBezTo>
                    <a:pt x="16193" y="447"/>
                    <a:pt x="16764" y="265"/>
                    <a:pt x="16765" y="236"/>
                  </a:cubicBezTo>
                  <a:cubicBezTo>
                    <a:pt x="16780" y="-66"/>
                    <a:pt x="13963" y="274"/>
                    <a:pt x="13714" y="383"/>
                  </a:cubicBezTo>
                  <a:cubicBezTo>
                    <a:pt x="13768" y="359"/>
                    <a:pt x="13968" y="567"/>
                    <a:pt x="14046" y="575"/>
                  </a:cubicBezTo>
                  <a:cubicBezTo>
                    <a:pt x="14043" y="577"/>
                    <a:pt x="14036" y="582"/>
                    <a:pt x="14032" y="585"/>
                  </a:cubicBezTo>
                  <a:cubicBezTo>
                    <a:pt x="14084" y="583"/>
                    <a:pt x="14144" y="588"/>
                    <a:pt x="14191" y="615"/>
                  </a:cubicBezTo>
                  <a:cubicBezTo>
                    <a:pt x="14055" y="618"/>
                    <a:pt x="13967" y="761"/>
                    <a:pt x="13851" y="771"/>
                  </a:cubicBezTo>
                  <a:cubicBezTo>
                    <a:pt x="13991" y="759"/>
                    <a:pt x="13756" y="604"/>
                    <a:pt x="13742" y="599"/>
                  </a:cubicBezTo>
                  <a:cubicBezTo>
                    <a:pt x="13560" y="535"/>
                    <a:pt x="13514" y="377"/>
                    <a:pt x="13306" y="485"/>
                  </a:cubicBezTo>
                  <a:cubicBezTo>
                    <a:pt x="13258" y="510"/>
                    <a:pt x="12851" y="682"/>
                    <a:pt x="12979" y="817"/>
                  </a:cubicBezTo>
                  <a:cubicBezTo>
                    <a:pt x="13039" y="880"/>
                    <a:pt x="12960" y="797"/>
                    <a:pt x="12979" y="817"/>
                  </a:cubicBezTo>
                  <a:close/>
                  <a:moveTo>
                    <a:pt x="9956" y="1618"/>
                  </a:moveTo>
                  <a:cubicBezTo>
                    <a:pt x="9927" y="1633"/>
                    <a:pt x="9879" y="1633"/>
                    <a:pt x="9868" y="1692"/>
                  </a:cubicBezTo>
                  <a:cubicBezTo>
                    <a:pt x="10060" y="1776"/>
                    <a:pt x="10254" y="1701"/>
                    <a:pt x="10449" y="1719"/>
                  </a:cubicBezTo>
                  <a:cubicBezTo>
                    <a:pt x="10414" y="1846"/>
                    <a:pt x="10163" y="1702"/>
                    <a:pt x="10102" y="1839"/>
                  </a:cubicBezTo>
                  <a:cubicBezTo>
                    <a:pt x="10212" y="2004"/>
                    <a:pt x="11297" y="1629"/>
                    <a:pt x="11264" y="1523"/>
                  </a:cubicBezTo>
                  <a:cubicBezTo>
                    <a:pt x="11241" y="1448"/>
                    <a:pt x="11154" y="1519"/>
                    <a:pt x="11121" y="1520"/>
                  </a:cubicBezTo>
                  <a:cubicBezTo>
                    <a:pt x="11011" y="1524"/>
                    <a:pt x="11109" y="1406"/>
                    <a:pt x="11112" y="1336"/>
                  </a:cubicBezTo>
                  <a:cubicBezTo>
                    <a:pt x="11026" y="1349"/>
                    <a:pt x="10944" y="1421"/>
                    <a:pt x="10859" y="1426"/>
                  </a:cubicBezTo>
                  <a:cubicBezTo>
                    <a:pt x="10881" y="1445"/>
                    <a:pt x="10896" y="1473"/>
                    <a:pt x="10905" y="1509"/>
                  </a:cubicBezTo>
                  <a:cubicBezTo>
                    <a:pt x="10875" y="1530"/>
                    <a:pt x="10842" y="1541"/>
                    <a:pt x="10809" y="1541"/>
                  </a:cubicBezTo>
                  <a:cubicBezTo>
                    <a:pt x="10841" y="1552"/>
                    <a:pt x="10868" y="1578"/>
                    <a:pt x="10889" y="1621"/>
                  </a:cubicBezTo>
                  <a:cubicBezTo>
                    <a:pt x="10849" y="1635"/>
                    <a:pt x="10644" y="1653"/>
                    <a:pt x="10590" y="1617"/>
                  </a:cubicBezTo>
                  <a:cubicBezTo>
                    <a:pt x="10607" y="1602"/>
                    <a:pt x="10622" y="1580"/>
                    <a:pt x="10634" y="1552"/>
                  </a:cubicBezTo>
                  <a:cubicBezTo>
                    <a:pt x="10580" y="1475"/>
                    <a:pt x="10519" y="1438"/>
                    <a:pt x="10450" y="1441"/>
                  </a:cubicBezTo>
                  <a:cubicBezTo>
                    <a:pt x="10531" y="1424"/>
                    <a:pt x="10345" y="1416"/>
                    <a:pt x="10317" y="1424"/>
                  </a:cubicBezTo>
                  <a:cubicBezTo>
                    <a:pt x="10190" y="1463"/>
                    <a:pt x="10078" y="1555"/>
                    <a:pt x="9956" y="1618"/>
                  </a:cubicBezTo>
                  <a:cubicBezTo>
                    <a:pt x="9927" y="1633"/>
                    <a:pt x="9966" y="1613"/>
                    <a:pt x="9956" y="1618"/>
                  </a:cubicBezTo>
                  <a:close/>
                  <a:moveTo>
                    <a:pt x="9929" y="1543"/>
                  </a:moveTo>
                  <a:cubicBezTo>
                    <a:pt x="9974" y="1525"/>
                    <a:pt x="10014" y="1494"/>
                    <a:pt x="10050" y="1451"/>
                  </a:cubicBezTo>
                  <a:cubicBezTo>
                    <a:pt x="10045" y="1424"/>
                    <a:pt x="9794" y="1559"/>
                    <a:pt x="9801" y="1595"/>
                  </a:cubicBezTo>
                  <a:cubicBezTo>
                    <a:pt x="9845" y="1591"/>
                    <a:pt x="9888" y="1574"/>
                    <a:pt x="9929" y="1543"/>
                  </a:cubicBezTo>
                  <a:cubicBezTo>
                    <a:pt x="9998" y="1504"/>
                    <a:pt x="9860" y="1583"/>
                    <a:pt x="9929" y="1543"/>
                  </a:cubicBezTo>
                  <a:close/>
                  <a:moveTo>
                    <a:pt x="8458" y="2722"/>
                  </a:moveTo>
                  <a:cubicBezTo>
                    <a:pt x="8713" y="2649"/>
                    <a:pt x="8960" y="2539"/>
                    <a:pt x="9190" y="2343"/>
                  </a:cubicBezTo>
                  <a:cubicBezTo>
                    <a:pt x="9189" y="2344"/>
                    <a:pt x="9188" y="2345"/>
                    <a:pt x="9187" y="2346"/>
                  </a:cubicBezTo>
                  <a:cubicBezTo>
                    <a:pt x="9193" y="2361"/>
                    <a:pt x="9203" y="2377"/>
                    <a:pt x="9208" y="2394"/>
                  </a:cubicBezTo>
                  <a:cubicBezTo>
                    <a:pt x="9114" y="2398"/>
                    <a:pt x="9036" y="2443"/>
                    <a:pt x="8963" y="2542"/>
                  </a:cubicBezTo>
                  <a:cubicBezTo>
                    <a:pt x="9074" y="2554"/>
                    <a:pt x="9184" y="2585"/>
                    <a:pt x="9297" y="2599"/>
                  </a:cubicBezTo>
                  <a:cubicBezTo>
                    <a:pt x="9255" y="2594"/>
                    <a:pt x="8938" y="2715"/>
                    <a:pt x="8936" y="2706"/>
                  </a:cubicBezTo>
                  <a:cubicBezTo>
                    <a:pt x="8936" y="2741"/>
                    <a:pt x="8942" y="2774"/>
                    <a:pt x="8956" y="2805"/>
                  </a:cubicBezTo>
                  <a:cubicBezTo>
                    <a:pt x="9103" y="2745"/>
                    <a:pt x="9448" y="2691"/>
                    <a:pt x="9582" y="2849"/>
                  </a:cubicBezTo>
                  <a:cubicBezTo>
                    <a:pt x="9551" y="2913"/>
                    <a:pt x="8856" y="2882"/>
                    <a:pt x="8862" y="2949"/>
                  </a:cubicBezTo>
                  <a:cubicBezTo>
                    <a:pt x="8874" y="3177"/>
                    <a:pt x="9180" y="3102"/>
                    <a:pt x="9149" y="3199"/>
                  </a:cubicBezTo>
                  <a:cubicBezTo>
                    <a:pt x="9065" y="3472"/>
                    <a:pt x="9738" y="3231"/>
                    <a:pt x="9834" y="3203"/>
                  </a:cubicBezTo>
                  <a:cubicBezTo>
                    <a:pt x="9865" y="3194"/>
                    <a:pt x="10026" y="3043"/>
                    <a:pt x="10058" y="3095"/>
                  </a:cubicBezTo>
                  <a:cubicBezTo>
                    <a:pt x="10131" y="3210"/>
                    <a:pt x="10234" y="3208"/>
                    <a:pt x="10328" y="3224"/>
                  </a:cubicBezTo>
                  <a:cubicBezTo>
                    <a:pt x="10400" y="3254"/>
                    <a:pt x="10469" y="3241"/>
                    <a:pt x="10535" y="3183"/>
                  </a:cubicBezTo>
                  <a:cubicBezTo>
                    <a:pt x="10533" y="3091"/>
                    <a:pt x="10553" y="3026"/>
                    <a:pt x="10596" y="2990"/>
                  </a:cubicBezTo>
                  <a:cubicBezTo>
                    <a:pt x="10666" y="2990"/>
                    <a:pt x="10750" y="3100"/>
                    <a:pt x="10786" y="2926"/>
                  </a:cubicBezTo>
                  <a:cubicBezTo>
                    <a:pt x="10764" y="2916"/>
                    <a:pt x="10516" y="2683"/>
                    <a:pt x="10523" y="2679"/>
                  </a:cubicBezTo>
                  <a:cubicBezTo>
                    <a:pt x="10641" y="2630"/>
                    <a:pt x="10784" y="2190"/>
                    <a:pt x="10609" y="2151"/>
                  </a:cubicBezTo>
                  <a:cubicBezTo>
                    <a:pt x="10498" y="2126"/>
                    <a:pt x="10454" y="2148"/>
                    <a:pt x="10396" y="2332"/>
                  </a:cubicBezTo>
                  <a:cubicBezTo>
                    <a:pt x="10338" y="2519"/>
                    <a:pt x="10278" y="2435"/>
                    <a:pt x="10222" y="2522"/>
                  </a:cubicBezTo>
                  <a:cubicBezTo>
                    <a:pt x="10476" y="2095"/>
                    <a:pt x="10069" y="2345"/>
                    <a:pt x="10009" y="2333"/>
                  </a:cubicBezTo>
                  <a:cubicBezTo>
                    <a:pt x="10021" y="2307"/>
                    <a:pt x="10032" y="2281"/>
                    <a:pt x="10044" y="2255"/>
                  </a:cubicBezTo>
                  <a:cubicBezTo>
                    <a:pt x="10057" y="2163"/>
                    <a:pt x="9691" y="2285"/>
                    <a:pt x="9691" y="2285"/>
                  </a:cubicBezTo>
                  <a:cubicBezTo>
                    <a:pt x="9712" y="2219"/>
                    <a:pt x="9831" y="2217"/>
                    <a:pt x="9823" y="2128"/>
                  </a:cubicBezTo>
                  <a:cubicBezTo>
                    <a:pt x="9715" y="2115"/>
                    <a:pt x="9720" y="1894"/>
                    <a:pt x="9581" y="1939"/>
                  </a:cubicBezTo>
                  <a:cubicBezTo>
                    <a:pt x="9442" y="1983"/>
                    <a:pt x="9346" y="1886"/>
                    <a:pt x="9211" y="1897"/>
                  </a:cubicBezTo>
                  <a:cubicBezTo>
                    <a:pt x="9072" y="1909"/>
                    <a:pt x="8936" y="1863"/>
                    <a:pt x="8874" y="2049"/>
                  </a:cubicBezTo>
                  <a:cubicBezTo>
                    <a:pt x="8829" y="2186"/>
                    <a:pt x="8709" y="2205"/>
                    <a:pt x="8630" y="2247"/>
                  </a:cubicBezTo>
                  <a:cubicBezTo>
                    <a:pt x="8639" y="2268"/>
                    <a:pt x="8634" y="2283"/>
                    <a:pt x="8637" y="2305"/>
                  </a:cubicBezTo>
                  <a:cubicBezTo>
                    <a:pt x="8541" y="2315"/>
                    <a:pt x="8399" y="2404"/>
                    <a:pt x="8326" y="2501"/>
                  </a:cubicBezTo>
                  <a:cubicBezTo>
                    <a:pt x="8414" y="2519"/>
                    <a:pt x="8476" y="2553"/>
                    <a:pt x="8458" y="2722"/>
                  </a:cubicBezTo>
                  <a:cubicBezTo>
                    <a:pt x="8561" y="2693"/>
                    <a:pt x="8476" y="2553"/>
                    <a:pt x="8458" y="2722"/>
                  </a:cubicBezTo>
                  <a:close/>
                  <a:moveTo>
                    <a:pt x="10788" y="2920"/>
                  </a:moveTo>
                  <a:cubicBezTo>
                    <a:pt x="10788" y="2922"/>
                    <a:pt x="10787" y="2924"/>
                    <a:pt x="10786" y="2926"/>
                  </a:cubicBezTo>
                  <a:cubicBezTo>
                    <a:pt x="10787" y="2926"/>
                    <a:pt x="10788" y="2927"/>
                    <a:pt x="10788" y="2927"/>
                  </a:cubicBezTo>
                  <a:lnTo>
                    <a:pt x="10788" y="2920"/>
                  </a:lnTo>
                  <a:cubicBezTo>
                    <a:pt x="10788" y="2922"/>
                    <a:pt x="10788" y="2920"/>
                    <a:pt x="10788" y="2920"/>
                  </a:cubicBezTo>
                  <a:close/>
                  <a:moveTo>
                    <a:pt x="14845" y="3703"/>
                  </a:moveTo>
                  <a:cubicBezTo>
                    <a:pt x="14830" y="3644"/>
                    <a:pt x="14818" y="3583"/>
                    <a:pt x="14809" y="3521"/>
                  </a:cubicBezTo>
                  <a:cubicBezTo>
                    <a:pt x="14759" y="3396"/>
                    <a:pt x="14636" y="3491"/>
                    <a:pt x="14569" y="3423"/>
                  </a:cubicBezTo>
                  <a:cubicBezTo>
                    <a:pt x="14417" y="3268"/>
                    <a:pt x="14634" y="3177"/>
                    <a:pt x="14687" y="3172"/>
                  </a:cubicBezTo>
                  <a:cubicBezTo>
                    <a:pt x="14685" y="3065"/>
                    <a:pt x="14562" y="3082"/>
                    <a:pt x="14562" y="3077"/>
                  </a:cubicBezTo>
                  <a:cubicBezTo>
                    <a:pt x="14566" y="2987"/>
                    <a:pt x="14661" y="3020"/>
                    <a:pt x="14691" y="3017"/>
                  </a:cubicBezTo>
                  <a:cubicBezTo>
                    <a:pt x="14715" y="2752"/>
                    <a:pt x="14458" y="2797"/>
                    <a:pt x="14398" y="2674"/>
                  </a:cubicBezTo>
                  <a:cubicBezTo>
                    <a:pt x="14297" y="2466"/>
                    <a:pt x="14274" y="2638"/>
                    <a:pt x="14138" y="2603"/>
                  </a:cubicBezTo>
                  <a:cubicBezTo>
                    <a:pt x="14105" y="2594"/>
                    <a:pt x="14091" y="2278"/>
                    <a:pt x="13930" y="2278"/>
                  </a:cubicBezTo>
                  <a:cubicBezTo>
                    <a:pt x="14160" y="2286"/>
                    <a:pt x="13539" y="1693"/>
                    <a:pt x="13605" y="2213"/>
                  </a:cubicBezTo>
                  <a:cubicBezTo>
                    <a:pt x="13613" y="2280"/>
                    <a:pt x="13730" y="2294"/>
                    <a:pt x="13757" y="2284"/>
                  </a:cubicBezTo>
                  <a:cubicBezTo>
                    <a:pt x="13706" y="2303"/>
                    <a:pt x="13443" y="2317"/>
                    <a:pt x="13420" y="2417"/>
                  </a:cubicBezTo>
                  <a:cubicBezTo>
                    <a:pt x="13454" y="2272"/>
                    <a:pt x="13709" y="1960"/>
                    <a:pt x="13401" y="2025"/>
                  </a:cubicBezTo>
                  <a:cubicBezTo>
                    <a:pt x="13347" y="2036"/>
                    <a:pt x="12807" y="2150"/>
                    <a:pt x="12973" y="2372"/>
                  </a:cubicBezTo>
                  <a:cubicBezTo>
                    <a:pt x="12938" y="2360"/>
                    <a:pt x="12807" y="2406"/>
                    <a:pt x="12832" y="2524"/>
                  </a:cubicBezTo>
                  <a:cubicBezTo>
                    <a:pt x="12710" y="2551"/>
                    <a:pt x="12996" y="2011"/>
                    <a:pt x="13152" y="2009"/>
                  </a:cubicBezTo>
                  <a:cubicBezTo>
                    <a:pt x="12916" y="2012"/>
                    <a:pt x="12718" y="2051"/>
                    <a:pt x="12507" y="2247"/>
                  </a:cubicBezTo>
                  <a:cubicBezTo>
                    <a:pt x="12356" y="2388"/>
                    <a:pt x="12233" y="2628"/>
                    <a:pt x="12496" y="2640"/>
                  </a:cubicBezTo>
                  <a:cubicBezTo>
                    <a:pt x="12501" y="2651"/>
                    <a:pt x="12507" y="2672"/>
                    <a:pt x="12508" y="2684"/>
                  </a:cubicBezTo>
                  <a:cubicBezTo>
                    <a:pt x="12039" y="2720"/>
                    <a:pt x="12531" y="2917"/>
                    <a:pt x="12735" y="2949"/>
                  </a:cubicBezTo>
                  <a:cubicBezTo>
                    <a:pt x="12874" y="2971"/>
                    <a:pt x="13393" y="3167"/>
                    <a:pt x="13399" y="2806"/>
                  </a:cubicBezTo>
                  <a:cubicBezTo>
                    <a:pt x="13466" y="2814"/>
                    <a:pt x="13468" y="2945"/>
                    <a:pt x="13483" y="3002"/>
                  </a:cubicBezTo>
                  <a:cubicBezTo>
                    <a:pt x="13510" y="2983"/>
                    <a:pt x="13523" y="2978"/>
                    <a:pt x="13552" y="3004"/>
                  </a:cubicBezTo>
                  <a:cubicBezTo>
                    <a:pt x="13544" y="3015"/>
                    <a:pt x="13540" y="3024"/>
                    <a:pt x="13526" y="3022"/>
                  </a:cubicBezTo>
                  <a:cubicBezTo>
                    <a:pt x="13583" y="3103"/>
                    <a:pt x="13975" y="3558"/>
                    <a:pt x="13787" y="3676"/>
                  </a:cubicBezTo>
                  <a:cubicBezTo>
                    <a:pt x="13689" y="3737"/>
                    <a:pt x="13620" y="3857"/>
                    <a:pt x="13513" y="3899"/>
                  </a:cubicBezTo>
                  <a:cubicBezTo>
                    <a:pt x="13386" y="3949"/>
                    <a:pt x="13559" y="4129"/>
                    <a:pt x="13451" y="4130"/>
                  </a:cubicBezTo>
                  <a:cubicBezTo>
                    <a:pt x="13251" y="4132"/>
                    <a:pt x="13070" y="4129"/>
                    <a:pt x="12906" y="4244"/>
                  </a:cubicBezTo>
                  <a:cubicBezTo>
                    <a:pt x="12617" y="4449"/>
                    <a:pt x="13323" y="4431"/>
                    <a:pt x="13292" y="4325"/>
                  </a:cubicBezTo>
                  <a:cubicBezTo>
                    <a:pt x="13296" y="4354"/>
                    <a:pt x="13301" y="4384"/>
                    <a:pt x="13305" y="4414"/>
                  </a:cubicBezTo>
                  <a:cubicBezTo>
                    <a:pt x="13334" y="4386"/>
                    <a:pt x="13513" y="4535"/>
                    <a:pt x="13543" y="4612"/>
                  </a:cubicBezTo>
                  <a:cubicBezTo>
                    <a:pt x="13561" y="4658"/>
                    <a:pt x="13446" y="4615"/>
                    <a:pt x="13484" y="4762"/>
                  </a:cubicBezTo>
                  <a:cubicBezTo>
                    <a:pt x="13504" y="4844"/>
                    <a:pt x="13682" y="4932"/>
                    <a:pt x="13705" y="4822"/>
                  </a:cubicBezTo>
                  <a:cubicBezTo>
                    <a:pt x="13671" y="4983"/>
                    <a:pt x="13904" y="5050"/>
                    <a:pt x="13968" y="5073"/>
                  </a:cubicBezTo>
                  <a:cubicBezTo>
                    <a:pt x="14189" y="5151"/>
                    <a:pt x="13892" y="4680"/>
                    <a:pt x="13879" y="4622"/>
                  </a:cubicBezTo>
                  <a:cubicBezTo>
                    <a:pt x="14050" y="4744"/>
                    <a:pt x="14339" y="5017"/>
                    <a:pt x="14391" y="4535"/>
                  </a:cubicBezTo>
                  <a:cubicBezTo>
                    <a:pt x="14398" y="4469"/>
                    <a:pt x="14359" y="4290"/>
                    <a:pt x="14325" y="4275"/>
                  </a:cubicBezTo>
                  <a:cubicBezTo>
                    <a:pt x="14117" y="4185"/>
                    <a:pt x="14320" y="4031"/>
                    <a:pt x="14265" y="3892"/>
                  </a:cubicBezTo>
                  <a:cubicBezTo>
                    <a:pt x="14331" y="3906"/>
                    <a:pt x="14429" y="3807"/>
                    <a:pt x="14451" y="3995"/>
                  </a:cubicBezTo>
                  <a:cubicBezTo>
                    <a:pt x="14473" y="3993"/>
                    <a:pt x="14497" y="3999"/>
                    <a:pt x="14519" y="4006"/>
                  </a:cubicBezTo>
                  <a:cubicBezTo>
                    <a:pt x="14394" y="4217"/>
                    <a:pt x="14802" y="4398"/>
                    <a:pt x="14726" y="4048"/>
                  </a:cubicBezTo>
                  <a:cubicBezTo>
                    <a:pt x="14755" y="4180"/>
                    <a:pt x="14950" y="3962"/>
                    <a:pt x="14989" y="3922"/>
                  </a:cubicBezTo>
                  <a:cubicBezTo>
                    <a:pt x="15173" y="3728"/>
                    <a:pt x="14884" y="3767"/>
                    <a:pt x="14845" y="3703"/>
                  </a:cubicBezTo>
                  <a:cubicBezTo>
                    <a:pt x="14822" y="3666"/>
                    <a:pt x="14895" y="3785"/>
                    <a:pt x="14845" y="3703"/>
                  </a:cubicBezTo>
                  <a:close/>
                  <a:moveTo>
                    <a:pt x="14709" y="9160"/>
                  </a:moveTo>
                  <a:cubicBezTo>
                    <a:pt x="14617" y="9033"/>
                    <a:pt x="14757" y="8993"/>
                    <a:pt x="14735" y="8951"/>
                  </a:cubicBezTo>
                  <a:cubicBezTo>
                    <a:pt x="14705" y="8936"/>
                    <a:pt x="14678" y="8912"/>
                    <a:pt x="14654" y="8877"/>
                  </a:cubicBezTo>
                  <a:cubicBezTo>
                    <a:pt x="14645" y="8834"/>
                    <a:pt x="14712" y="8712"/>
                    <a:pt x="14720" y="8737"/>
                  </a:cubicBezTo>
                  <a:cubicBezTo>
                    <a:pt x="14673" y="8602"/>
                    <a:pt x="14427" y="8759"/>
                    <a:pt x="14423" y="8631"/>
                  </a:cubicBezTo>
                  <a:cubicBezTo>
                    <a:pt x="14420" y="8551"/>
                    <a:pt x="14494" y="8592"/>
                    <a:pt x="14491" y="8520"/>
                  </a:cubicBezTo>
                  <a:cubicBezTo>
                    <a:pt x="14489" y="8427"/>
                    <a:pt x="14265" y="8564"/>
                    <a:pt x="14263" y="8596"/>
                  </a:cubicBezTo>
                  <a:cubicBezTo>
                    <a:pt x="14276" y="8366"/>
                    <a:pt x="14607" y="8284"/>
                    <a:pt x="14588" y="8067"/>
                  </a:cubicBezTo>
                  <a:cubicBezTo>
                    <a:pt x="14565" y="8063"/>
                    <a:pt x="14543" y="8064"/>
                    <a:pt x="14521" y="8070"/>
                  </a:cubicBezTo>
                  <a:cubicBezTo>
                    <a:pt x="14776" y="7847"/>
                    <a:pt x="14659" y="7551"/>
                    <a:pt x="14538" y="7316"/>
                  </a:cubicBezTo>
                  <a:cubicBezTo>
                    <a:pt x="14743" y="7252"/>
                    <a:pt x="14251" y="6972"/>
                    <a:pt x="14256" y="6975"/>
                  </a:cubicBezTo>
                  <a:cubicBezTo>
                    <a:pt x="14276" y="6839"/>
                    <a:pt x="14185" y="6792"/>
                    <a:pt x="14146" y="6708"/>
                  </a:cubicBezTo>
                  <a:cubicBezTo>
                    <a:pt x="14293" y="6548"/>
                    <a:pt x="14221" y="6508"/>
                    <a:pt x="14189" y="6241"/>
                  </a:cubicBezTo>
                  <a:cubicBezTo>
                    <a:pt x="14155" y="6035"/>
                    <a:pt x="14161" y="5747"/>
                    <a:pt x="14078" y="5572"/>
                  </a:cubicBezTo>
                  <a:cubicBezTo>
                    <a:pt x="14009" y="5430"/>
                    <a:pt x="13720" y="5958"/>
                    <a:pt x="13655" y="6014"/>
                  </a:cubicBezTo>
                  <a:cubicBezTo>
                    <a:pt x="13467" y="6177"/>
                    <a:pt x="13538" y="5901"/>
                    <a:pt x="13365" y="5914"/>
                  </a:cubicBezTo>
                  <a:cubicBezTo>
                    <a:pt x="13393" y="5777"/>
                    <a:pt x="13582" y="5311"/>
                    <a:pt x="13382" y="5311"/>
                  </a:cubicBezTo>
                  <a:cubicBezTo>
                    <a:pt x="13337" y="5205"/>
                    <a:pt x="13181" y="4950"/>
                    <a:pt x="13074" y="4950"/>
                  </a:cubicBezTo>
                  <a:cubicBezTo>
                    <a:pt x="12932" y="4950"/>
                    <a:pt x="12559" y="4824"/>
                    <a:pt x="12498" y="5066"/>
                  </a:cubicBezTo>
                  <a:cubicBezTo>
                    <a:pt x="12436" y="5312"/>
                    <a:pt x="12366" y="5348"/>
                    <a:pt x="12232" y="5505"/>
                  </a:cubicBezTo>
                  <a:cubicBezTo>
                    <a:pt x="12278" y="5508"/>
                    <a:pt x="12342" y="5589"/>
                    <a:pt x="12376" y="5589"/>
                  </a:cubicBezTo>
                  <a:cubicBezTo>
                    <a:pt x="12386" y="5589"/>
                    <a:pt x="12082" y="5973"/>
                    <a:pt x="12079" y="5992"/>
                  </a:cubicBezTo>
                  <a:cubicBezTo>
                    <a:pt x="12065" y="6088"/>
                    <a:pt x="12148" y="6179"/>
                    <a:pt x="12170" y="6244"/>
                  </a:cubicBezTo>
                  <a:cubicBezTo>
                    <a:pt x="12230" y="6420"/>
                    <a:pt x="12126" y="6638"/>
                    <a:pt x="12052" y="6744"/>
                  </a:cubicBezTo>
                  <a:cubicBezTo>
                    <a:pt x="11913" y="6941"/>
                    <a:pt x="11636" y="6905"/>
                    <a:pt x="11529" y="7118"/>
                  </a:cubicBezTo>
                  <a:cubicBezTo>
                    <a:pt x="11488" y="7201"/>
                    <a:pt x="11474" y="7527"/>
                    <a:pt x="11462" y="7635"/>
                  </a:cubicBezTo>
                  <a:cubicBezTo>
                    <a:pt x="11441" y="7818"/>
                    <a:pt x="11395" y="7837"/>
                    <a:pt x="11343" y="7990"/>
                  </a:cubicBezTo>
                  <a:cubicBezTo>
                    <a:pt x="11289" y="7895"/>
                    <a:pt x="11238" y="8061"/>
                    <a:pt x="11184" y="8067"/>
                  </a:cubicBezTo>
                  <a:cubicBezTo>
                    <a:pt x="11057" y="8067"/>
                    <a:pt x="11066" y="7164"/>
                    <a:pt x="11251" y="7164"/>
                  </a:cubicBezTo>
                  <a:lnTo>
                    <a:pt x="11266" y="7164"/>
                  </a:lnTo>
                  <a:lnTo>
                    <a:pt x="11283" y="7016"/>
                  </a:lnTo>
                  <a:cubicBezTo>
                    <a:pt x="11094" y="6863"/>
                    <a:pt x="10853" y="6979"/>
                    <a:pt x="10681" y="6719"/>
                  </a:cubicBezTo>
                  <a:cubicBezTo>
                    <a:pt x="10511" y="6465"/>
                    <a:pt x="10435" y="6343"/>
                    <a:pt x="10189" y="6421"/>
                  </a:cubicBezTo>
                  <a:lnTo>
                    <a:pt x="10260" y="5959"/>
                  </a:lnTo>
                  <a:lnTo>
                    <a:pt x="10095" y="5959"/>
                  </a:lnTo>
                  <a:cubicBezTo>
                    <a:pt x="10151" y="5660"/>
                    <a:pt x="10333" y="5500"/>
                    <a:pt x="10477" y="5337"/>
                  </a:cubicBezTo>
                  <a:cubicBezTo>
                    <a:pt x="10523" y="5292"/>
                    <a:pt x="10894" y="4998"/>
                    <a:pt x="10896" y="4941"/>
                  </a:cubicBezTo>
                  <a:cubicBezTo>
                    <a:pt x="10959" y="4928"/>
                    <a:pt x="11163" y="4901"/>
                    <a:pt x="11122" y="4713"/>
                  </a:cubicBezTo>
                  <a:cubicBezTo>
                    <a:pt x="11227" y="4726"/>
                    <a:pt x="11873" y="4466"/>
                    <a:pt x="11831" y="4221"/>
                  </a:cubicBezTo>
                  <a:cubicBezTo>
                    <a:pt x="11864" y="4202"/>
                    <a:pt x="11899" y="4192"/>
                    <a:pt x="11931" y="4166"/>
                  </a:cubicBezTo>
                  <a:cubicBezTo>
                    <a:pt x="11885" y="4242"/>
                    <a:pt x="11632" y="4531"/>
                    <a:pt x="11610" y="4604"/>
                  </a:cubicBezTo>
                  <a:cubicBezTo>
                    <a:pt x="11666" y="4619"/>
                    <a:pt x="11731" y="4582"/>
                    <a:pt x="11790" y="4586"/>
                  </a:cubicBezTo>
                  <a:cubicBezTo>
                    <a:pt x="11799" y="4643"/>
                    <a:pt x="11765" y="4669"/>
                    <a:pt x="11764" y="4719"/>
                  </a:cubicBezTo>
                  <a:cubicBezTo>
                    <a:pt x="11882" y="4755"/>
                    <a:pt x="12100" y="4427"/>
                    <a:pt x="12194" y="4524"/>
                  </a:cubicBezTo>
                  <a:cubicBezTo>
                    <a:pt x="12189" y="4519"/>
                    <a:pt x="12517" y="4797"/>
                    <a:pt x="12468" y="4545"/>
                  </a:cubicBezTo>
                  <a:cubicBezTo>
                    <a:pt x="12458" y="4494"/>
                    <a:pt x="12362" y="4471"/>
                    <a:pt x="12346" y="4511"/>
                  </a:cubicBezTo>
                  <a:cubicBezTo>
                    <a:pt x="12443" y="4268"/>
                    <a:pt x="12176" y="4299"/>
                    <a:pt x="12160" y="4129"/>
                  </a:cubicBezTo>
                  <a:cubicBezTo>
                    <a:pt x="12135" y="4142"/>
                    <a:pt x="12110" y="4155"/>
                    <a:pt x="12086" y="4168"/>
                  </a:cubicBezTo>
                  <a:cubicBezTo>
                    <a:pt x="12088" y="4122"/>
                    <a:pt x="12095" y="4077"/>
                    <a:pt x="12108" y="4035"/>
                  </a:cubicBezTo>
                  <a:cubicBezTo>
                    <a:pt x="12091" y="4025"/>
                    <a:pt x="12073" y="4026"/>
                    <a:pt x="12055" y="4033"/>
                  </a:cubicBezTo>
                  <a:cubicBezTo>
                    <a:pt x="12064" y="4008"/>
                    <a:pt x="12065" y="3982"/>
                    <a:pt x="12058" y="3954"/>
                  </a:cubicBezTo>
                  <a:cubicBezTo>
                    <a:pt x="12123" y="3937"/>
                    <a:pt x="12112" y="4012"/>
                    <a:pt x="12172" y="4034"/>
                  </a:cubicBezTo>
                  <a:cubicBezTo>
                    <a:pt x="12209" y="4153"/>
                    <a:pt x="12359" y="4254"/>
                    <a:pt x="12315" y="4049"/>
                  </a:cubicBezTo>
                  <a:cubicBezTo>
                    <a:pt x="12331" y="4043"/>
                    <a:pt x="12343" y="4028"/>
                    <a:pt x="12350" y="4004"/>
                  </a:cubicBezTo>
                  <a:cubicBezTo>
                    <a:pt x="12448" y="4054"/>
                    <a:pt x="12868" y="3767"/>
                    <a:pt x="12772" y="3542"/>
                  </a:cubicBezTo>
                  <a:lnTo>
                    <a:pt x="12798" y="3528"/>
                  </a:lnTo>
                  <a:cubicBezTo>
                    <a:pt x="12795" y="3501"/>
                    <a:pt x="12790" y="3469"/>
                    <a:pt x="12782" y="3445"/>
                  </a:cubicBezTo>
                  <a:cubicBezTo>
                    <a:pt x="12837" y="3455"/>
                    <a:pt x="12967" y="3438"/>
                    <a:pt x="12958" y="3307"/>
                  </a:cubicBezTo>
                  <a:cubicBezTo>
                    <a:pt x="12957" y="3286"/>
                    <a:pt x="12912" y="3085"/>
                    <a:pt x="12912" y="3127"/>
                  </a:cubicBezTo>
                  <a:cubicBezTo>
                    <a:pt x="12847" y="2986"/>
                    <a:pt x="12622" y="2945"/>
                    <a:pt x="12525" y="3031"/>
                  </a:cubicBezTo>
                  <a:cubicBezTo>
                    <a:pt x="12489" y="3062"/>
                    <a:pt x="12429" y="3255"/>
                    <a:pt x="12447" y="3255"/>
                  </a:cubicBezTo>
                  <a:cubicBezTo>
                    <a:pt x="12403" y="3310"/>
                    <a:pt x="12326" y="3392"/>
                    <a:pt x="12276" y="3456"/>
                  </a:cubicBezTo>
                  <a:cubicBezTo>
                    <a:pt x="12218" y="3448"/>
                    <a:pt x="12089" y="3491"/>
                    <a:pt x="12104" y="3620"/>
                  </a:cubicBezTo>
                  <a:cubicBezTo>
                    <a:pt x="11972" y="3754"/>
                    <a:pt x="12055" y="3511"/>
                    <a:pt x="12053" y="3550"/>
                  </a:cubicBezTo>
                  <a:cubicBezTo>
                    <a:pt x="12194" y="3550"/>
                    <a:pt x="12175" y="2901"/>
                    <a:pt x="11880" y="3290"/>
                  </a:cubicBezTo>
                  <a:cubicBezTo>
                    <a:pt x="11885" y="3266"/>
                    <a:pt x="11886" y="3242"/>
                    <a:pt x="11883" y="3218"/>
                  </a:cubicBezTo>
                  <a:cubicBezTo>
                    <a:pt x="11937" y="3192"/>
                    <a:pt x="11962" y="3160"/>
                    <a:pt x="11962" y="3116"/>
                  </a:cubicBezTo>
                  <a:cubicBezTo>
                    <a:pt x="11960" y="3072"/>
                    <a:pt x="11940" y="3025"/>
                    <a:pt x="11890" y="3023"/>
                  </a:cubicBezTo>
                  <a:cubicBezTo>
                    <a:pt x="11973" y="2946"/>
                    <a:pt x="11928" y="2887"/>
                    <a:pt x="11897" y="2792"/>
                  </a:cubicBezTo>
                  <a:cubicBezTo>
                    <a:pt x="11923" y="2686"/>
                    <a:pt x="11966" y="2648"/>
                    <a:pt x="11896" y="2538"/>
                  </a:cubicBezTo>
                  <a:cubicBezTo>
                    <a:pt x="12155" y="2423"/>
                    <a:pt x="12414" y="2194"/>
                    <a:pt x="12683" y="2064"/>
                  </a:cubicBezTo>
                  <a:cubicBezTo>
                    <a:pt x="12497" y="1923"/>
                    <a:pt x="12275" y="1832"/>
                    <a:pt x="12074" y="1942"/>
                  </a:cubicBezTo>
                  <a:cubicBezTo>
                    <a:pt x="11870" y="2053"/>
                    <a:pt x="11809" y="2410"/>
                    <a:pt x="11617" y="2516"/>
                  </a:cubicBezTo>
                  <a:cubicBezTo>
                    <a:pt x="11637" y="2485"/>
                    <a:pt x="11711" y="2388"/>
                    <a:pt x="11713" y="2336"/>
                  </a:cubicBezTo>
                  <a:cubicBezTo>
                    <a:pt x="11702" y="2340"/>
                    <a:pt x="11686" y="2329"/>
                    <a:pt x="11677" y="2329"/>
                  </a:cubicBezTo>
                  <a:cubicBezTo>
                    <a:pt x="11686" y="2307"/>
                    <a:pt x="11682" y="2293"/>
                    <a:pt x="11685" y="2269"/>
                  </a:cubicBezTo>
                  <a:cubicBezTo>
                    <a:pt x="11662" y="2273"/>
                    <a:pt x="11644" y="2265"/>
                    <a:pt x="11630" y="2243"/>
                  </a:cubicBezTo>
                  <a:cubicBezTo>
                    <a:pt x="11658" y="2212"/>
                    <a:pt x="11851" y="2141"/>
                    <a:pt x="11835" y="2053"/>
                  </a:cubicBezTo>
                  <a:cubicBezTo>
                    <a:pt x="11814" y="1936"/>
                    <a:pt x="11510" y="2066"/>
                    <a:pt x="11468" y="2073"/>
                  </a:cubicBezTo>
                  <a:cubicBezTo>
                    <a:pt x="11212" y="2115"/>
                    <a:pt x="11441" y="2211"/>
                    <a:pt x="11298" y="2321"/>
                  </a:cubicBezTo>
                  <a:cubicBezTo>
                    <a:pt x="11252" y="2357"/>
                    <a:pt x="11067" y="2097"/>
                    <a:pt x="11074" y="2352"/>
                  </a:cubicBezTo>
                  <a:cubicBezTo>
                    <a:pt x="11077" y="2447"/>
                    <a:pt x="11215" y="2513"/>
                    <a:pt x="11244" y="2664"/>
                  </a:cubicBezTo>
                  <a:cubicBezTo>
                    <a:pt x="11346" y="2689"/>
                    <a:pt x="11433" y="2586"/>
                    <a:pt x="11533" y="2565"/>
                  </a:cubicBezTo>
                  <a:cubicBezTo>
                    <a:pt x="11355" y="2678"/>
                    <a:pt x="11253" y="2955"/>
                    <a:pt x="11404" y="3165"/>
                  </a:cubicBezTo>
                  <a:cubicBezTo>
                    <a:pt x="11351" y="3210"/>
                    <a:pt x="11314" y="3245"/>
                    <a:pt x="11310" y="3351"/>
                  </a:cubicBezTo>
                  <a:lnTo>
                    <a:pt x="11336" y="3364"/>
                  </a:lnTo>
                  <a:cubicBezTo>
                    <a:pt x="11179" y="3430"/>
                    <a:pt x="11147" y="3493"/>
                    <a:pt x="11033" y="3630"/>
                  </a:cubicBezTo>
                  <a:cubicBezTo>
                    <a:pt x="11033" y="3630"/>
                    <a:pt x="11033" y="3630"/>
                    <a:pt x="11033" y="3630"/>
                  </a:cubicBezTo>
                  <a:cubicBezTo>
                    <a:pt x="11061" y="3545"/>
                    <a:pt x="11117" y="3452"/>
                    <a:pt x="11050" y="3363"/>
                  </a:cubicBezTo>
                  <a:cubicBezTo>
                    <a:pt x="11125" y="3368"/>
                    <a:pt x="11195" y="3337"/>
                    <a:pt x="11259" y="3272"/>
                  </a:cubicBezTo>
                  <a:cubicBezTo>
                    <a:pt x="11272" y="3258"/>
                    <a:pt x="11117" y="3018"/>
                    <a:pt x="11091" y="3018"/>
                  </a:cubicBezTo>
                  <a:cubicBezTo>
                    <a:pt x="11053" y="3018"/>
                    <a:pt x="10830" y="3190"/>
                    <a:pt x="10806" y="3256"/>
                  </a:cubicBezTo>
                  <a:cubicBezTo>
                    <a:pt x="10845" y="3272"/>
                    <a:pt x="10884" y="3290"/>
                    <a:pt x="10923" y="3309"/>
                  </a:cubicBezTo>
                  <a:cubicBezTo>
                    <a:pt x="10787" y="3310"/>
                    <a:pt x="10724" y="3477"/>
                    <a:pt x="10581" y="3471"/>
                  </a:cubicBezTo>
                  <a:cubicBezTo>
                    <a:pt x="10453" y="3498"/>
                    <a:pt x="10173" y="3554"/>
                    <a:pt x="10078" y="3374"/>
                  </a:cubicBezTo>
                  <a:cubicBezTo>
                    <a:pt x="10185" y="3130"/>
                    <a:pt x="9473" y="3169"/>
                    <a:pt x="9617" y="3516"/>
                  </a:cubicBezTo>
                  <a:cubicBezTo>
                    <a:pt x="9529" y="3631"/>
                    <a:pt x="9460" y="3480"/>
                    <a:pt x="9368" y="3462"/>
                  </a:cubicBezTo>
                  <a:cubicBezTo>
                    <a:pt x="9213" y="3481"/>
                    <a:pt x="9060" y="3554"/>
                    <a:pt x="8904" y="3532"/>
                  </a:cubicBezTo>
                  <a:cubicBezTo>
                    <a:pt x="9137" y="3401"/>
                    <a:pt x="9054" y="3181"/>
                    <a:pt x="8833" y="3214"/>
                  </a:cubicBezTo>
                  <a:cubicBezTo>
                    <a:pt x="8716" y="3230"/>
                    <a:pt x="8605" y="3153"/>
                    <a:pt x="8498" y="3083"/>
                  </a:cubicBezTo>
                  <a:cubicBezTo>
                    <a:pt x="8301" y="2955"/>
                    <a:pt x="8276" y="3049"/>
                    <a:pt x="8098" y="3063"/>
                  </a:cubicBezTo>
                  <a:cubicBezTo>
                    <a:pt x="8243" y="2744"/>
                    <a:pt x="7844" y="3070"/>
                    <a:pt x="7824" y="3072"/>
                  </a:cubicBezTo>
                  <a:cubicBezTo>
                    <a:pt x="7802" y="3026"/>
                    <a:pt x="7857" y="2925"/>
                    <a:pt x="7822" y="2862"/>
                  </a:cubicBezTo>
                  <a:cubicBezTo>
                    <a:pt x="7765" y="2758"/>
                    <a:pt x="7615" y="2889"/>
                    <a:pt x="7553" y="2920"/>
                  </a:cubicBezTo>
                  <a:cubicBezTo>
                    <a:pt x="7482" y="2703"/>
                    <a:pt x="7200" y="3025"/>
                    <a:pt x="7120" y="3025"/>
                  </a:cubicBezTo>
                  <a:cubicBezTo>
                    <a:pt x="7038" y="3025"/>
                    <a:pt x="6962" y="3004"/>
                    <a:pt x="6879" y="3011"/>
                  </a:cubicBezTo>
                  <a:cubicBezTo>
                    <a:pt x="6761" y="3020"/>
                    <a:pt x="6643" y="3147"/>
                    <a:pt x="6540" y="3158"/>
                  </a:cubicBezTo>
                  <a:cubicBezTo>
                    <a:pt x="6435" y="3288"/>
                    <a:pt x="6241" y="2969"/>
                    <a:pt x="6102" y="3002"/>
                  </a:cubicBezTo>
                  <a:cubicBezTo>
                    <a:pt x="5987" y="2699"/>
                    <a:pt x="5301" y="2658"/>
                    <a:pt x="5108" y="2660"/>
                  </a:cubicBezTo>
                  <a:lnTo>
                    <a:pt x="5166" y="2595"/>
                  </a:lnTo>
                  <a:cubicBezTo>
                    <a:pt x="4385" y="2334"/>
                    <a:pt x="3526" y="2801"/>
                    <a:pt x="2781" y="3187"/>
                  </a:cubicBezTo>
                  <a:cubicBezTo>
                    <a:pt x="2790" y="3245"/>
                    <a:pt x="2794" y="3305"/>
                    <a:pt x="2794" y="3364"/>
                  </a:cubicBezTo>
                  <a:cubicBezTo>
                    <a:pt x="2821" y="3360"/>
                    <a:pt x="2846" y="3381"/>
                    <a:pt x="2861" y="3411"/>
                  </a:cubicBezTo>
                  <a:cubicBezTo>
                    <a:pt x="2895" y="3481"/>
                    <a:pt x="2847" y="3560"/>
                    <a:pt x="2808" y="3586"/>
                  </a:cubicBezTo>
                  <a:cubicBezTo>
                    <a:pt x="2807" y="3616"/>
                    <a:pt x="2818" y="3636"/>
                    <a:pt x="2843" y="3646"/>
                  </a:cubicBezTo>
                  <a:cubicBezTo>
                    <a:pt x="2669" y="3610"/>
                    <a:pt x="2511" y="3697"/>
                    <a:pt x="2346" y="3775"/>
                  </a:cubicBezTo>
                  <a:cubicBezTo>
                    <a:pt x="2313" y="3790"/>
                    <a:pt x="1788" y="3962"/>
                    <a:pt x="2020" y="4078"/>
                  </a:cubicBezTo>
                  <a:cubicBezTo>
                    <a:pt x="1791" y="4457"/>
                    <a:pt x="2405" y="4349"/>
                    <a:pt x="2510" y="4285"/>
                  </a:cubicBezTo>
                  <a:cubicBezTo>
                    <a:pt x="2433" y="4611"/>
                    <a:pt x="1900" y="4586"/>
                    <a:pt x="1737" y="4688"/>
                  </a:cubicBezTo>
                  <a:cubicBezTo>
                    <a:pt x="1610" y="4807"/>
                    <a:pt x="1325" y="4847"/>
                    <a:pt x="1294" y="5135"/>
                  </a:cubicBezTo>
                  <a:cubicBezTo>
                    <a:pt x="1271" y="5347"/>
                    <a:pt x="1078" y="5786"/>
                    <a:pt x="1423" y="5569"/>
                  </a:cubicBezTo>
                  <a:cubicBezTo>
                    <a:pt x="1382" y="5665"/>
                    <a:pt x="1288" y="5766"/>
                    <a:pt x="1232" y="5830"/>
                  </a:cubicBezTo>
                  <a:lnTo>
                    <a:pt x="1247" y="5941"/>
                  </a:lnTo>
                  <a:cubicBezTo>
                    <a:pt x="1305" y="5949"/>
                    <a:pt x="1373" y="5942"/>
                    <a:pt x="1427" y="5909"/>
                  </a:cubicBezTo>
                  <a:cubicBezTo>
                    <a:pt x="1582" y="5813"/>
                    <a:pt x="1505" y="5986"/>
                    <a:pt x="1616" y="6015"/>
                  </a:cubicBezTo>
                  <a:cubicBezTo>
                    <a:pt x="1625" y="6015"/>
                    <a:pt x="1632" y="6012"/>
                    <a:pt x="1639" y="6008"/>
                  </a:cubicBezTo>
                  <a:cubicBezTo>
                    <a:pt x="1268" y="6350"/>
                    <a:pt x="877" y="6521"/>
                    <a:pt x="478" y="6743"/>
                  </a:cubicBezTo>
                  <a:cubicBezTo>
                    <a:pt x="343" y="6818"/>
                    <a:pt x="175" y="6809"/>
                    <a:pt x="54" y="6949"/>
                  </a:cubicBezTo>
                  <a:cubicBezTo>
                    <a:pt x="-154" y="7190"/>
                    <a:pt x="297" y="7025"/>
                    <a:pt x="344" y="7001"/>
                  </a:cubicBezTo>
                  <a:cubicBezTo>
                    <a:pt x="703" y="6820"/>
                    <a:pt x="1068" y="6689"/>
                    <a:pt x="1424" y="6508"/>
                  </a:cubicBezTo>
                  <a:cubicBezTo>
                    <a:pt x="1621" y="6408"/>
                    <a:pt x="2420" y="6068"/>
                    <a:pt x="2420" y="5738"/>
                  </a:cubicBezTo>
                  <a:cubicBezTo>
                    <a:pt x="2564" y="5669"/>
                    <a:pt x="2545" y="5757"/>
                    <a:pt x="2664" y="5770"/>
                  </a:cubicBezTo>
                  <a:cubicBezTo>
                    <a:pt x="2775" y="5884"/>
                    <a:pt x="2982" y="5669"/>
                    <a:pt x="3099" y="5636"/>
                  </a:cubicBezTo>
                  <a:cubicBezTo>
                    <a:pt x="3270" y="5586"/>
                    <a:pt x="3354" y="5471"/>
                    <a:pt x="3497" y="5332"/>
                  </a:cubicBezTo>
                  <a:cubicBezTo>
                    <a:pt x="3592" y="5239"/>
                    <a:pt x="3675" y="5420"/>
                    <a:pt x="3762" y="5453"/>
                  </a:cubicBezTo>
                  <a:cubicBezTo>
                    <a:pt x="3787" y="5623"/>
                    <a:pt x="4109" y="5610"/>
                    <a:pt x="4206" y="5651"/>
                  </a:cubicBezTo>
                  <a:cubicBezTo>
                    <a:pt x="4425" y="5745"/>
                    <a:pt x="4511" y="6181"/>
                    <a:pt x="4283" y="6388"/>
                  </a:cubicBezTo>
                  <a:cubicBezTo>
                    <a:pt x="4312" y="6399"/>
                    <a:pt x="4341" y="6409"/>
                    <a:pt x="4370" y="6418"/>
                  </a:cubicBezTo>
                  <a:cubicBezTo>
                    <a:pt x="4406" y="6521"/>
                    <a:pt x="4318" y="6634"/>
                    <a:pt x="4422" y="6661"/>
                  </a:cubicBezTo>
                  <a:cubicBezTo>
                    <a:pt x="4430" y="6629"/>
                    <a:pt x="4441" y="6599"/>
                    <a:pt x="4455" y="6573"/>
                  </a:cubicBezTo>
                  <a:cubicBezTo>
                    <a:pt x="4440" y="6630"/>
                    <a:pt x="4444" y="6678"/>
                    <a:pt x="4466" y="6718"/>
                  </a:cubicBezTo>
                  <a:cubicBezTo>
                    <a:pt x="4402" y="6900"/>
                    <a:pt x="4481" y="7268"/>
                    <a:pt x="4600" y="6983"/>
                  </a:cubicBezTo>
                  <a:cubicBezTo>
                    <a:pt x="4616" y="7025"/>
                    <a:pt x="4647" y="7029"/>
                    <a:pt x="4668" y="7000"/>
                  </a:cubicBezTo>
                  <a:cubicBezTo>
                    <a:pt x="4695" y="7165"/>
                    <a:pt x="4383" y="7512"/>
                    <a:pt x="4572" y="7612"/>
                  </a:cubicBezTo>
                  <a:cubicBezTo>
                    <a:pt x="4561" y="7639"/>
                    <a:pt x="4537" y="8189"/>
                    <a:pt x="4549" y="8218"/>
                  </a:cubicBezTo>
                  <a:cubicBezTo>
                    <a:pt x="4218" y="8052"/>
                    <a:pt x="4499" y="8766"/>
                    <a:pt x="4612" y="8908"/>
                  </a:cubicBezTo>
                  <a:cubicBezTo>
                    <a:pt x="4469" y="9248"/>
                    <a:pt x="4405" y="9703"/>
                    <a:pt x="4249" y="10060"/>
                  </a:cubicBezTo>
                  <a:cubicBezTo>
                    <a:pt x="4231" y="10103"/>
                    <a:pt x="3863" y="10724"/>
                    <a:pt x="3931" y="10838"/>
                  </a:cubicBezTo>
                  <a:cubicBezTo>
                    <a:pt x="3904" y="10875"/>
                    <a:pt x="3884" y="11006"/>
                    <a:pt x="3866" y="11057"/>
                  </a:cubicBezTo>
                  <a:lnTo>
                    <a:pt x="3907" y="11057"/>
                  </a:lnTo>
                  <a:cubicBezTo>
                    <a:pt x="3683" y="11057"/>
                    <a:pt x="3673" y="12226"/>
                    <a:pt x="3784" y="12411"/>
                  </a:cubicBezTo>
                  <a:cubicBezTo>
                    <a:pt x="3713" y="12506"/>
                    <a:pt x="3776" y="12866"/>
                    <a:pt x="3821" y="12952"/>
                  </a:cubicBezTo>
                  <a:cubicBezTo>
                    <a:pt x="3779" y="13102"/>
                    <a:pt x="3952" y="13349"/>
                    <a:pt x="4063" y="13322"/>
                  </a:cubicBezTo>
                  <a:cubicBezTo>
                    <a:pt x="4060" y="13338"/>
                    <a:pt x="4058" y="13354"/>
                    <a:pt x="4057" y="13370"/>
                  </a:cubicBezTo>
                  <a:lnTo>
                    <a:pt x="4087" y="13380"/>
                  </a:lnTo>
                  <a:lnTo>
                    <a:pt x="4093" y="13414"/>
                  </a:lnTo>
                  <a:cubicBezTo>
                    <a:pt x="4290" y="13490"/>
                    <a:pt x="4102" y="14174"/>
                    <a:pt x="4227" y="14378"/>
                  </a:cubicBezTo>
                  <a:cubicBezTo>
                    <a:pt x="4190" y="14488"/>
                    <a:pt x="4544" y="15231"/>
                    <a:pt x="4228" y="15052"/>
                  </a:cubicBezTo>
                  <a:cubicBezTo>
                    <a:pt x="4228" y="15090"/>
                    <a:pt x="4220" y="15124"/>
                    <a:pt x="4204" y="15151"/>
                  </a:cubicBezTo>
                  <a:cubicBezTo>
                    <a:pt x="4266" y="15264"/>
                    <a:pt x="4305" y="15363"/>
                    <a:pt x="4335" y="15505"/>
                  </a:cubicBezTo>
                  <a:lnTo>
                    <a:pt x="4346" y="15505"/>
                  </a:lnTo>
                  <a:cubicBezTo>
                    <a:pt x="4387" y="15457"/>
                    <a:pt x="4394" y="15543"/>
                    <a:pt x="4468" y="15503"/>
                  </a:cubicBezTo>
                  <a:cubicBezTo>
                    <a:pt x="4571" y="15800"/>
                    <a:pt x="4536" y="15834"/>
                    <a:pt x="4468" y="16154"/>
                  </a:cubicBezTo>
                  <a:cubicBezTo>
                    <a:pt x="4643" y="16085"/>
                    <a:pt x="4765" y="16495"/>
                    <a:pt x="4806" y="16709"/>
                  </a:cubicBezTo>
                  <a:cubicBezTo>
                    <a:pt x="5029" y="16623"/>
                    <a:pt x="4935" y="16305"/>
                    <a:pt x="4856" y="16081"/>
                  </a:cubicBezTo>
                  <a:lnTo>
                    <a:pt x="4819" y="16090"/>
                  </a:lnTo>
                  <a:cubicBezTo>
                    <a:pt x="4853" y="16027"/>
                    <a:pt x="4845" y="15950"/>
                    <a:pt x="4813" y="15895"/>
                  </a:cubicBezTo>
                  <a:lnTo>
                    <a:pt x="4799" y="15901"/>
                  </a:lnTo>
                  <a:cubicBezTo>
                    <a:pt x="4773" y="15687"/>
                    <a:pt x="4711" y="15463"/>
                    <a:pt x="4695" y="15267"/>
                  </a:cubicBezTo>
                  <a:cubicBezTo>
                    <a:pt x="4682" y="15104"/>
                    <a:pt x="4607" y="15059"/>
                    <a:pt x="4654" y="14857"/>
                  </a:cubicBezTo>
                  <a:cubicBezTo>
                    <a:pt x="4643" y="14858"/>
                    <a:pt x="4632" y="14860"/>
                    <a:pt x="4621" y="14862"/>
                  </a:cubicBezTo>
                  <a:cubicBezTo>
                    <a:pt x="4621" y="14691"/>
                    <a:pt x="4335" y="14165"/>
                    <a:pt x="4542" y="14004"/>
                  </a:cubicBezTo>
                  <a:cubicBezTo>
                    <a:pt x="4568" y="14048"/>
                    <a:pt x="4597" y="14053"/>
                    <a:pt x="4633" y="14051"/>
                  </a:cubicBezTo>
                  <a:cubicBezTo>
                    <a:pt x="4649" y="14091"/>
                    <a:pt x="4668" y="14112"/>
                    <a:pt x="4694" y="14132"/>
                  </a:cubicBezTo>
                  <a:cubicBezTo>
                    <a:pt x="4606" y="14386"/>
                    <a:pt x="4732" y="15046"/>
                    <a:pt x="4888" y="15146"/>
                  </a:cubicBezTo>
                  <a:cubicBezTo>
                    <a:pt x="4868" y="15243"/>
                    <a:pt x="4898" y="15358"/>
                    <a:pt x="4958" y="15388"/>
                  </a:cubicBezTo>
                  <a:cubicBezTo>
                    <a:pt x="4954" y="15472"/>
                    <a:pt x="4978" y="15520"/>
                    <a:pt x="5030" y="15518"/>
                  </a:cubicBezTo>
                  <a:cubicBezTo>
                    <a:pt x="5042" y="15595"/>
                    <a:pt x="4993" y="15742"/>
                    <a:pt x="4986" y="15835"/>
                  </a:cubicBezTo>
                  <a:cubicBezTo>
                    <a:pt x="5221" y="15896"/>
                    <a:pt x="5644" y="17047"/>
                    <a:pt x="5374" y="17327"/>
                  </a:cubicBezTo>
                  <a:lnTo>
                    <a:pt x="5386" y="17327"/>
                  </a:lnTo>
                  <a:cubicBezTo>
                    <a:pt x="5363" y="17683"/>
                    <a:pt x="5700" y="18230"/>
                    <a:pt x="5921" y="18189"/>
                  </a:cubicBezTo>
                  <a:cubicBezTo>
                    <a:pt x="6093" y="18316"/>
                    <a:pt x="6360" y="18812"/>
                    <a:pt x="6568" y="18812"/>
                  </a:cubicBezTo>
                  <a:cubicBezTo>
                    <a:pt x="6707" y="18812"/>
                    <a:pt x="6794" y="18936"/>
                    <a:pt x="6933" y="18803"/>
                  </a:cubicBezTo>
                  <a:cubicBezTo>
                    <a:pt x="7112" y="18634"/>
                    <a:pt x="7225" y="18901"/>
                    <a:pt x="7338" y="19138"/>
                  </a:cubicBezTo>
                  <a:lnTo>
                    <a:pt x="7320" y="19233"/>
                  </a:lnTo>
                  <a:cubicBezTo>
                    <a:pt x="7452" y="19457"/>
                    <a:pt x="7609" y="19414"/>
                    <a:pt x="7752" y="19578"/>
                  </a:cubicBezTo>
                  <a:lnTo>
                    <a:pt x="7747" y="19554"/>
                  </a:lnTo>
                  <a:cubicBezTo>
                    <a:pt x="7831" y="19616"/>
                    <a:pt x="7966" y="19734"/>
                    <a:pt x="8058" y="19655"/>
                  </a:cubicBezTo>
                  <a:cubicBezTo>
                    <a:pt x="8068" y="19696"/>
                    <a:pt x="8082" y="19732"/>
                    <a:pt x="8102" y="19765"/>
                  </a:cubicBezTo>
                  <a:cubicBezTo>
                    <a:pt x="8201" y="19848"/>
                    <a:pt x="8249" y="20070"/>
                    <a:pt x="8332" y="20197"/>
                  </a:cubicBezTo>
                  <a:cubicBezTo>
                    <a:pt x="8328" y="20204"/>
                    <a:pt x="8318" y="20232"/>
                    <a:pt x="8307" y="20232"/>
                  </a:cubicBezTo>
                  <a:cubicBezTo>
                    <a:pt x="8248" y="20232"/>
                    <a:pt x="8242" y="20374"/>
                    <a:pt x="8290" y="20404"/>
                  </a:cubicBezTo>
                  <a:cubicBezTo>
                    <a:pt x="8224" y="20558"/>
                    <a:pt x="8335" y="20723"/>
                    <a:pt x="8404" y="20797"/>
                  </a:cubicBezTo>
                  <a:lnTo>
                    <a:pt x="8421" y="20768"/>
                  </a:lnTo>
                  <a:lnTo>
                    <a:pt x="8440" y="20786"/>
                  </a:lnTo>
                  <a:cubicBezTo>
                    <a:pt x="8440" y="20786"/>
                    <a:pt x="8460" y="20734"/>
                    <a:pt x="8463" y="20726"/>
                  </a:cubicBezTo>
                  <a:cubicBezTo>
                    <a:pt x="8481" y="20791"/>
                    <a:pt x="8506" y="20812"/>
                    <a:pt x="8544" y="20833"/>
                  </a:cubicBezTo>
                  <a:cubicBezTo>
                    <a:pt x="8631" y="20882"/>
                    <a:pt x="8572" y="21016"/>
                    <a:pt x="8625" y="21113"/>
                  </a:cubicBezTo>
                  <a:cubicBezTo>
                    <a:pt x="8670" y="21195"/>
                    <a:pt x="8728" y="21169"/>
                    <a:pt x="8774" y="21125"/>
                  </a:cubicBezTo>
                  <a:cubicBezTo>
                    <a:pt x="8819" y="21180"/>
                    <a:pt x="8955" y="21104"/>
                    <a:pt x="8977" y="21190"/>
                  </a:cubicBezTo>
                  <a:cubicBezTo>
                    <a:pt x="8994" y="21268"/>
                    <a:pt x="9007" y="21360"/>
                    <a:pt x="9074" y="21327"/>
                  </a:cubicBezTo>
                  <a:cubicBezTo>
                    <a:pt x="9087" y="21499"/>
                    <a:pt x="9387" y="21534"/>
                    <a:pt x="9242" y="21147"/>
                  </a:cubicBezTo>
                  <a:cubicBezTo>
                    <a:pt x="9322" y="21112"/>
                    <a:pt x="9334" y="20930"/>
                    <a:pt x="9399" y="20930"/>
                  </a:cubicBezTo>
                  <a:cubicBezTo>
                    <a:pt x="9476" y="20930"/>
                    <a:pt x="9464" y="21056"/>
                    <a:pt x="9512" y="21099"/>
                  </a:cubicBezTo>
                  <a:cubicBezTo>
                    <a:pt x="9489" y="21140"/>
                    <a:pt x="9481" y="21184"/>
                    <a:pt x="9489" y="21232"/>
                  </a:cubicBezTo>
                  <a:cubicBezTo>
                    <a:pt x="9530" y="21294"/>
                    <a:pt x="9567" y="21378"/>
                    <a:pt x="9594" y="21465"/>
                  </a:cubicBezTo>
                  <a:cubicBezTo>
                    <a:pt x="9613" y="21444"/>
                    <a:pt x="9635" y="21429"/>
                    <a:pt x="9658" y="21420"/>
                  </a:cubicBezTo>
                  <a:cubicBezTo>
                    <a:pt x="9651" y="21406"/>
                    <a:pt x="9651" y="21393"/>
                    <a:pt x="9656" y="21381"/>
                  </a:cubicBezTo>
                  <a:lnTo>
                    <a:pt x="9663" y="21393"/>
                  </a:lnTo>
                  <a:cubicBezTo>
                    <a:pt x="9703" y="21371"/>
                    <a:pt x="9728" y="21327"/>
                    <a:pt x="9733" y="21262"/>
                  </a:cubicBezTo>
                  <a:lnTo>
                    <a:pt x="9788" y="21239"/>
                  </a:lnTo>
                  <a:lnTo>
                    <a:pt x="9727" y="21036"/>
                  </a:lnTo>
                  <a:lnTo>
                    <a:pt x="9751" y="20983"/>
                  </a:lnTo>
                  <a:cubicBezTo>
                    <a:pt x="9690" y="20841"/>
                    <a:pt x="9591" y="20668"/>
                    <a:pt x="9478" y="20685"/>
                  </a:cubicBezTo>
                  <a:cubicBezTo>
                    <a:pt x="9386" y="20387"/>
                    <a:pt x="9023" y="21216"/>
                    <a:pt x="8905" y="20641"/>
                  </a:cubicBezTo>
                  <a:lnTo>
                    <a:pt x="8820" y="20643"/>
                  </a:lnTo>
                  <a:cubicBezTo>
                    <a:pt x="8820" y="20643"/>
                    <a:pt x="8682" y="20417"/>
                    <a:pt x="8717" y="20417"/>
                  </a:cubicBezTo>
                  <a:cubicBezTo>
                    <a:pt x="8717" y="20417"/>
                    <a:pt x="8717" y="20417"/>
                    <a:pt x="8717" y="20417"/>
                  </a:cubicBezTo>
                  <a:cubicBezTo>
                    <a:pt x="8719" y="20417"/>
                    <a:pt x="8885" y="19093"/>
                    <a:pt x="8901" y="18934"/>
                  </a:cubicBezTo>
                  <a:cubicBezTo>
                    <a:pt x="8865" y="18931"/>
                    <a:pt x="8824" y="18936"/>
                    <a:pt x="8790" y="18958"/>
                  </a:cubicBezTo>
                  <a:cubicBezTo>
                    <a:pt x="8665" y="18803"/>
                    <a:pt x="8556" y="18836"/>
                    <a:pt x="8451" y="18742"/>
                  </a:cubicBezTo>
                  <a:cubicBezTo>
                    <a:pt x="8417" y="18712"/>
                    <a:pt x="8071" y="18740"/>
                    <a:pt x="8035" y="18773"/>
                  </a:cubicBezTo>
                  <a:cubicBezTo>
                    <a:pt x="8032" y="18768"/>
                    <a:pt x="8029" y="18763"/>
                    <a:pt x="8025" y="18757"/>
                  </a:cubicBezTo>
                  <a:cubicBezTo>
                    <a:pt x="8109" y="18574"/>
                    <a:pt x="8142" y="18312"/>
                    <a:pt x="8200" y="18110"/>
                  </a:cubicBezTo>
                  <a:cubicBezTo>
                    <a:pt x="8274" y="17968"/>
                    <a:pt x="8508" y="16969"/>
                    <a:pt x="8384" y="16969"/>
                  </a:cubicBezTo>
                  <a:cubicBezTo>
                    <a:pt x="8284" y="16969"/>
                    <a:pt x="8160" y="16997"/>
                    <a:pt x="8055" y="17030"/>
                  </a:cubicBezTo>
                  <a:cubicBezTo>
                    <a:pt x="7708" y="17115"/>
                    <a:pt x="7858" y="17667"/>
                    <a:pt x="7599" y="17812"/>
                  </a:cubicBezTo>
                  <a:cubicBezTo>
                    <a:pt x="7601" y="17840"/>
                    <a:pt x="7595" y="17864"/>
                    <a:pt x="7583" y="17884"/>
                  </a:cubicBezTo>
                  <a:lnTo>
                    <a:pt x="7589" y="17850"/>
                  </a:lnTo>
                  <a:cubicBezTo>
                    <a:pt x="7313" y="17803"/>
                    <a:pt x="7206" y="18092"/>
                    <a:pt x="6955" y="17842"/>
                  </a:cubicBezTo>
                  <a:cubicBezTo>
                    <a:pt x="6928" y="17797"/>
                    <a:pt x="6940" y="17716"/>
                    <a:pt x="6902" y="17678"/>
                  </a:cubicBezTo>
                  <a:cubicBezTo>
                    <a:pt x="6909" y="17285"/>
                    <a:pt x="6745" y="17009"/>
                    <a:pt x="6787" y="16567"/>
                  </a:cubicBezTo>
                  <a:cubicBezTo>
                    <a:pt x="6799" y="16444"/>
                    <a:pt x="6795" y="15988"/>
                    <a:pt x="6892" y="15936"/>
                  </a:cubicBezTo>
                  <a:cubicBezTo>
                    <a:pt x="6964" y="15896"/>
                    <a:pt x="6970" y="15802"/>
                    <a:pt x="6989" y="15695"/>
                  </a:cubicBezTo>
                  <a:cubicBezTo>
                    <a:pt x="6960" y="15291"/>
                    <a:pt x="7099" y="15132"/>
                    <a:pt x="7297" y="14954"/>
                  </a:cubicBezTo>
                  <a:cubicBezTo>
                    <a:pt x="7407" y="14847"/>
                    <a:pt x="7530" y="14681"/>
                    <a:pt x="7658" y="14647"/>
                  </a:cubicBezTo>
                  <a:cubicBezTo>
                    <a:pt x="7726" y="14629"/>
                    <a:pt x="7890" y="14823"/>
                    <a:pt x="7918" y="14651"/>
                  </a:cubicBezTo>
                  <a:cubicBezTo>
                    <a:pt x="7929" y="14662"/>
                    <a:pt x="7940" y="14672"/>
                    <a:pt x="7951" y="14683"/>
                  </a:cubicBezTo>
                  <a:cubicBezTo>
                    <a:pt x="7964" y="14784"/>
                    <a:pt x="8062" y="14913"/>
                    <a:pt x="8119" y="14804"/>
                  </a:cubicBezTo>
                  <a:cubicBezTo>
                    <a:pt x="8158" y="14847"/>
                    <a:pt x="8205" y="14840"/>
                    <a:pt x="8218" y="14755"/>
                  </a:cubicBezTo>
                  <a:cubicBezTo>
                    <a:pt x="8226" y="14760"/>
                    <a:pt x="8233" y="14769"/>
                    <a:pt x="8237" y="14776"/>
                  </a:cubicBezTo>
                  <a:cubicBezTo>
                    <a:pt x="8243" y="14815"/>
                    <a:pt x="8236" y="14869"/>
                    <a:pt x="8238" y="14910"/>
                  </a:cubicBezTo>
                  <a:cubicBezTo>
                    <a:pt x="8321" y="14897"/>
                    <a:pt x="8431" y="14728"/>
                    <a:pt x="8309" y="14652"/>
                  </a:cubicBezTo>
                  <a:cubicBezTo>
                    <a:pt x="8336" y="14621"/>
                    <a:pt x="8354" y="14568"/>
                    <a:pt x="8341" y="14512"/>
                  </a:cubicBezTo>
                  <a:cubicBezTo>
                    <a:pt x="8478" y="14435"/>
                    <a:pt x="8881" y="14341"/>
                    <a:pt x="8891" y="14660"/>
                  </a:cubicBezTo>
                  <a:cubicBezTo>
                    <a:pt x="8953" y="14668"/>
                    <a:pt x="9017" y="14668"/>
                    <a:pt x="9071" y="14607"/>
                  </a:cubicBezTo>
                  <a:cubicBezTo>
                    <a:pt x="9213" y="14442"/>
                    <a:pt x="9157" y="14782"/>
                    <a:pt x="9269" y="14825"/>
                  </a:cubicBezTo>
                  <a:cubicBezTo>
                    <a:pt x="9274" y="14919"/>
                    <a:pt x="9158" y="15202"/>
                    <a:pt x="9231" y="15255"/>
                  </a:cubicBezTo>
                  <a:cubicBezTo>
                    <a:pt x="9194" y="15363"/>
                    <a:pt x="9245" y="15521"/>
                    <a:pt x="9291" y="15598"/>
                  </a:cubicBezTo>
                  <a:cubicBezTo>
                    <a:pt x="9303" y="15683"/>
                    <a:pt x="9312" y="15745"/>
                    <a:pt x="9294" y="15822"/>
                  </a:cubicBezTo>
                  <a:cubicBezTo>
                    <a:pt x="9320" y="15840"/>
                    <a:pt x="9347" y="15858"/>
                    <a:pt x="9373" y="15876"/>
                  </a:cubicBezTo>
                  <a:cubicBezTo>
                    <a:pt x="9376" y="15876"/>
                    <a:pt x="9389" y="16042"/>
                    <a:pt x="9392" y="16062"/>
                  </a:cubicBezTo>
                  <a:cubicBezTo>
                    <a:pt x="9891" y="16160"/>
                    <a:pt x="9504" y="14453"/>
                    <a:pt x="9669" y="14135"/>
                  </a:cubicBezTo>
                  <a:cubicBezTo>
                    <a:pt x="9801" y="13882"/>
                    <a:pt x="9965" y="13656"/>
                    <a:pt x="10125" y="13464"/>
                  </a:cubicBezTo>
                  <a:cubicBezTo>
                    <a:pt x="10212" y="13386"/>
                    <a:pt x="10656" y="13027"/>
                    <a:pt x="10592" y="12952"/>
                  </a:cubicBezTo>
                  <a:cubicBezTo>
                    <a:pt x="10811" y="12978"/>
                    <a:pt x="10712" y="12540"/>
                    <a:pt x="10767" y="12391"/>
                  </a:cubicBezTo>
                  <a:cubicBezTo>
                    <a:pt x="10824" y="12240"/>
                    <a:pt x="11053" y="12010"/>
                    <a:pt x="10986" y="11786"/>
                  </a:cubicBezTo>
                  <a:cubicBezTo>
                    <a:pt x="11080" y="11837"/>
                    <a:pt x="11274" y="11508"/>
                    <a:pt x="11267" y="11344"/>
                  </a:cubicBezTo>
                  <a:cubicBezTo>
                    <a:pt x="11357" y="11366"/>
                    <a:pt x="11513" y="11281"/>
                    <a:pt x="11556" y="11158"/>
                  </a:cubicBezTo>
                  <a:lnTo>
                    <a:pt x="11547" y="11137"/>
                  </a:lnTo>
                  <a:cubicBezTo>
                    <a:pt x="11604" y="11130"/>
                    <a:pt x="11673" y="11149"/>
                    <a:pt x="11708" y="11051"/>
                  </a:cubicBezTo>
                  <a:cubicBezTo>
                    <a:pt x="11862" y="11256"/>
                    <a:pt x="12051" y="10796"/>
                    <a:pt x="11864" y="10786"/>
                  </a:cubicBezTo>
                  <a:cubicBezTo>
                    <a:pt x="11862" y="10777"/>
                    <a:pt x="11858" y="10768"/>
                    <a:pt x="11853" y="10760"/>
                  </a:cubicBezTo>
                  <a:cubicBezTo>
                    <a:pt x="11890" y="10730"/>
                    <a:pt x="11924" y="10692"/>
                    <a:pt x="11955" y="10645"/>
                  </a:cubicBezTo>
                  <a:lnTo>
                    <a:pt x="11897" y="10613"/>
                  </a:lnTo>
                  <a:cubicBezTo>
                    <a:pt x="11984" y="10395"/>
                    <a:pt x="12164" y="10420"/>
                    <a:pt x="12245" y="10219"/>
                  </a:cubicBezTo>
                  <a:cubicBezTo>
                    <a:pt x="12330" y="10329"/>
                    <a:pt x="12661" y="10004"/>
                    <a:pt x="12737" y="9969"/>
                  </a:cubicBezTo>
                  <a:cubicBezTo>
                    <a:pt x="12664" y="10028"/>
                    <a:pt x="12408" y="10465"/>
                    <a:pt x="12631" y="10503"/>
                  </a:cubicBezTo>
                  <a:cubicBezTo>
                    <a:pt x="12789" y="10529"/>
                    <a:pt x="13042" y="10150"/>
                    <a:pt x="13212" y="10091"/>
                  </a:cubicBezTo>
                  <a:cubicBezTo>
                    <a:pt x="13387" y="9998"/>
                    <a:pt x="13656" y="9885"/>
                    <a:pt x="13625" y="9596"/>
                  </a:cubicBezTo>
                  <a:cubicBezTo>
                    <a:pt x="13619" y="9547"/>
                    <a:pt x="13631" y="9416"/>
                    <a:pt x="13642" y="9372"/>
                  </a:cubicBezTo>
                  <a:cubicBezTo>
                    <a:pt x="13542" y="9340"/>
                    <a:pt x="13492" y="9469"/>
                    <a:pt x="13428" y="9577"/>
                  </a:cubicBezTo>
                  <a:cubicBezTo>
                    <a:pt x="13210" y="9948"/>
                    <a:pt x="13126" y="9598"/>
                    <a:pt x="13005" y="9382"/>
                  </a:cubicBezTo>
                  <a:cubicBezTo>
                    <a:pt x="13043" y="9332"/>
                    <a:pt x="13094" y="9211"/>
                    <a:pt x="13035" y="9143"/>
                  </a:cubicBezTo>
                  <a:cubicBezTo>
                    <a:pt x="13114" y="9113"/>
                    <a:pt x="13246" y="8984"/>
                    <a:pt x="13198" y="8817"/>
                  </a:cubicBezTo>
                  <a:cubicBezTo>
                    <a:pt x="13133" y="8591"/>
                    <a:pt x="12921" y="8699"/>
                    <a:pt x="12820" y="8748"/>
                  </a:cubicBezTo>
                  <a:cubicBezTo>
                    <a:pt x="13042" y="8483"/>
                    <a:pt x="13227" y="8473"/>
                    <a:pt x="13514" y="8498"/>
                  </a:cubicBezTo>
                  <a:cubicBezTo>
                    <a:pt x="13879" y="8530"/>
                    <a:pt x="14067" y="8267"/>
                    <a:pt x="14414" y="8134"/>
                  </a:cubicBezTo>
                  <a:cubicBezTo>
                    <a:pt x="14179" y="8347"/>
                    <a:pt x="14080" y="8871"/>
                    <a:pt x="13864" y="9071"/>
                  </a:cubicBezTo>
                  <a:cubicBezTo>
                    <a:pt x="13717" y="9206"/>
                    <a:pt x="14405" y="9317"/>
                    <a:pt x="14423" y="9210"/>
                  </a:cubicBezTo>
                  <a:cubicBezTo>
                    <a:pt x="14405" y="9314"/>
                    <a:pt x="14297" y="9379"/>
                    <a:pt x="14243" y="9402"/>
                  </a:cubicBezTo>
                  <a:cubicBezTo>
                    <a:pt x="14313" y="9418"/>
                    <a:pt x="14553" y="9162"/>
                    <a:pt x="14568" y="9200"/>
                  </a:cubicBezTo>
                  <a:cubicBezTo>
                    <a:pt x="14597" y="9273"/>
                    <a:pt x="14503" y="9384"/>
                    <a:pt x="14488" y="9436"/>
                  </a:cubicBezTo>
                  <a:cubicBezTo>
                    <a:pt x="14575" y="9436"/>
                    <a:pt x="14865" y="9376"/>
                    <a:pt x="14709" y="9160"/>
                  </a:cubicBezTo>
                  <a:cubicBezTo>
                    <a:pt x="14686" y="9129"/>
                    <a:pt x="14726" y="9185"/>
                    <a:pt x="14709" y="9160"/>
                  </a:cubicBezTo>
                  <a:close/>
                  <a:moveTo>
                    <a:pt x="9292" y="15807"/>
                  </a:moveTo>
                  <a:cubicBezTo>
                    <a:pt x="9294" y="15804"/>
                    <a:pt x="9294" y="15801"/>
                    <a:pt x="9294" y="15797"/>
                  </a:cubicBezTo>
                  <a:lnTo>
                    <a:pt x="9292" y="15807"/>
                  </a:lnTo>
                  <a:cubicBezTo>
                    <a:pt x="9292" y="15807"/>
                    <a:pt x="9292" y="15807"/>
                    <a:pt x="9292" y="15807"/>
                  </a:cubicBezTo>
                  <a:close/>
                  <a:moveTo>
                    <a:pt x="10369" y="17468"/>
                  </a:moveTo>
                  <a:cubicBezTo>
                    <a:pt x="10335" y="17379"/>
                    <a:pt x="10167" y="17362"/>
                    <a:pt x="10156" y="17309"/>
                  </a:cubicBezTo>
                  <a:cubicBezTo>
                    <a:pt x="10131" y="17189"/>
                    <a:pt x="9829" y="16896"/>
                    <a:pt x="9715" y="16827"/>
                  </a:cubicBezTo>
                  <a:cubicBezTo>
                    <a:pt x="9533" y="16717"/>
                    <a:pt x="9375" y="16548"/>
                    <a:pt x="9156" y="16596"/>
                  </a:cubicBezTo>
                  <a:cubicBezTo>
                    <a:pt x="9072" y="16614"/>
                    <a:pt x="8717" y="16808"/>
                    <a:pt x="8728" y="16994"/>
                  </a:cubicBezTo>
                  <a:cubicBezTo>
                    <a:pt x="8730" y="17027"/>
                    <a:pt x="9190" y="16568"/>
                    <a:pt x="9247" y="16760"/>
                  </a:cubicBezTo>
                  <a:cubicBezTo>
                    <a:pt x="9236" y="16814"/>
                    <a:pt x="9210" y="16831"/>
                    <a:pt x="9167" y="16810"/>
                  </a:cubicBezTo>
                  <a:cubicBezTo>
                    <a:pt x="9239" y="16755"/>
                    <a:pt x="9536" y="17035"/>
                    <a:pt x="9629" y="17047"/>
                  </a:cubicBezTo>
                  <a:cubicBezTo>
                    <a:pt x="9753" y="17062"/>
                    <a:pt x="9684" y="17348"/>
                    <a:pt x="9814" y="17335"/>
                  </a:cubicBezTo>
                  <a:cubicBezTo>
                    <a:pt x="9981" y="17317"/>
                    <a:pt x="9882" y="17476"/>
                    <a:pt x="9811" y="17585"/>
                  </a:cubicBezTo>
                  <a:cubicBezTo>
                    <a:pt x="9811" y="17585"/>
                    <a:pt x="9811" y="17585"/>
                    <a:pt x="9811" y="17585"/>
                  </a:cubicBezTo>
                  <a:cubicBezTo>
                    <a:pt x="9811" y="17585"/>
                    <a:pt x="9811" y="17585"/>
                    <a:pt x="9811" y="17586"/>
                  </a:cubicBezTo>
                  <a:cubicBezTo>
                    <a:pt x="9831" y="17583"/>
                    <a:pt x="10404" y="17558"/>
                    <a:pt x="10369" y="17468"/>
                  </a:cubicBezTo>
                  <a:cubicBezTo>
                    <a:pt x="10361" y="17446"/>
                    <a:pt x="10394" y="17532"/>
                    <a:pt x="10369" y="17468"/>
                  </a:cubicBezTo>
                  <a:close/>
                  <a:moveTo>
                    <a:pt x="20788" y="376"/>
                  </a:moveTo>
                  <a:cubicBezTo>
                    <a:pt x="20661" y="393"/>
                    <a:pt x="20521" y="488"/>
                    <a:pt x="20397" y="482"/>
                  </a:cubicBezTo>
                  <a:cubicBezTo>
                    <a:pt x="20438" y="401"/>
                    <a:pt x="20552" y="165"/>
                    <a:pt x="20633" y="174"/>
                  </a:cubicBezTo>
                  <a:cubicBezTo>
                    <a:pt x="20175" y="121"/>
                    <a:pt x="19751" y="-20"/>
                    <a:pt x="19284" y="2"/>
                  </a:cubicBezTo>
                  <a:cubicBezTo>
                    <a:pt x="19105" y="10"/>
                    <a:pt x="18902" y="130"/>
                    <a:pt x="18728" y="59"/>
                  </a:cubicBezTo>
                  <a:cubicBezTo>
                    <a:pt x="18578" y="-2"/>
                    <a:pt x="18252" y="-5"/>
                    <a:pt x="18116" y="136"/>
                  </a:cubicBezTo>
                  <a:cubicBezTo>
                    <a:pt x="18175" y="75"/>
                    <a:pt x="18298" y="279"/>
                    <a:pt x="18361" y="285"/>
                  </a:cubicBezTo>
                  <a:cubicBezTo>
                    <a:pt x="18166" y="285"/>
                    <a:pt x="17974" y="110"/>
                    <a:pt x="17776" y="149"/>
                  </a:cubicBezTo>
                  <a:cubicBezTo>
                    <a:pt x="17789" y="245"/>
                    <a:pt x="17791" y="210"/>
                    <a:pt x="17833" y="259"/>
                  </a:cubicBezTo>
                  <a:cubicBezTo>
                    <a:pt x="17695" y="308"/>
                    <a:pt x="17442" y="191"/>
                    <a:pt x="17296" y="183"/>
                  </a:cubicBezTo>
                  <a:cubicBezTo>
                    <a:pt x="17097" y="171"/>
                    <a:pt x="16902" y="273"/>
                    <a:pt x="16703" y="270"/>
                  </a:cubicBezTo>
                  <a:cubicBezTo>
                    <a:pt x="16707" y="477"/>
                    <a:pt x="16045" y="464"/>
                    <a:pt x="15922" y="611"/>
                  </a:cubicBezTo>
                  <a:cubicBezTo>
                    <a:pt x="15984" y="642"/>
                    <a:pt x="16050" y="632"/>
                    <a:pt x="16114" y="633"/>
                  </a:cubicBezTo>
                  <a:cubicBezTo>
                    <a:pt x="16093" y="927"/>
                    <a:pt x="15244" y="969"/>
                    <a:pt x="15099" y="1007"/>
                  </a:cubicBezTo>
                  <a:cubicBezTo>
                    <a:pt x="15125" y="1148"/>
                    <a:pt x="15349" y="1197"/>
                    <a:pt x="15414" y="1212"/>
                  </a:cubicBezTo>
                  <a:cubicBezTo>
                    <a:pt x="15335" y="1285"/>
                    <a:pt x="15187" y="1268"/>
                    <a:pt x="15096" y="1309"/>
                  </a:cubicBezTo>
                  <a:cubicBezTo>
                    <a:pt x="15139" y="1389"/>
                    <a:pt x="15278" y="1390"/>
                    <a:pt x="15337" y="1395"/>
                  </a:cubicBezTo>
                  <a:cubicBezTo>
                    <a:pt x="15292" y="1423"/>
                    <a:pt x="15237" y="1423"/>
                    <a:pt x="15198" y="1474"/>
                  </a:cubicBezTo>
                  <a:cubicBezTo>
                    <a:pt x="15433" y="1544"/>
                    <a:pt x="15645" y="1461"/>
                    <a:pt x="15880" y="1474"/>
                  </a:cubicBezTo>
                  <a:cubicBezTo>
                    <a:pt x="15992" y="1480"/>
                    <a:pt x="16131" y="1500"/>
                    <a:pt x="16237" y="1562"/>
                  </a:cubicBezTo>
                  <a:cubicBezTo>
                    <a:pt x="16344" y="1623"/>
                    <a:pt x="16226" y="1664"/>
                    <a:pt x="16247" y="1717"/>
                  </a:cubicBezTo>
                  <a:cubicBezTo>
                    <a:pt x="16266" y="1765"/>
                    <a:pt x="16487" y="1880"/>
                    <a:pt x="16313" y="1959"/>
                  </a:cubicBezTo>
                  <a:cubicBezTo>
                    <a:pt x="16559" y="1847"/>
                    <a:pt x="16204" y="2758"/>
                    <a:pt x="16179" y="2583"/>
                  </a:cubicBezTo>
                  <a:cubicBezTo>
                    <a:pt x="16203" y="2748"/>
                    <a:pt x="16427" y="2568"/>
                    <a:pt x="16494" y="2630"/>
                  </a:cubicBezTo>
                  <a:cubicBezTo>
                    <a:pt x="16482" y="2669"/>
                    <a:pt x="16425" y="2638"/>
                    <a:pt x="16428" y="2695"/>
                  </a:cubicBezTo>
                  <a:cubicBezTo>
                    <a:pt x="16522" y="2661"/>
                    <a:pt x="16598" y="2870"/>
                    <a:pt x="16593" y="2871"/>
                  </a:cubicBezTo>
                  <a:cubicBezTo>
                    <a:pt x="16581" y="2874"/>
                    <a:pt x="16213" y="2799"/>
                    <a:pt x="16214" y="2802"/>
                  </a:cubicBezTo>
                  <a:cubicBezTo>
                    <a:pt x="16229" y="2835"/>
                    <a:pt x="16243" y="2868"/>
                    <a:pt x="16257" y="2900"/>
                  </a:cubicBezTo>
                  <a:cubicBezTo>
                    <a:pt x="16172" y="2904"/>
                    <a:pt x="16137" y="2977"/>
                    <a:pt x="16095" y="3092"/>
                  </a:cubicBezTo>
                  <a:cubicBezTo>
                    <a:pt x="16186" y="3140"/>
                    <a:pt x="16346" y="3277"/>
                    <a:pt x="16419" y="3092"/>
                  </a:cubicBezTo>
                  <a:cubicBezTo>
                    <a:pt x="16494" y="2902"/>
                    <a:pt x="16546" y="3028"/>
                    <a:pt x="16502" y="3209"/>
                  </a:cubicBezTo>
                  <a:cubicBezTo>
                    <a:pt x="16498" y="3224"/>
                    <a:pt x="15861" y="3720"/>
                    <a:pt x="16084" y="3791"/>
                  </a:cubicBezTo>
                  <a:cubicBezTo>
                    <a:pt x="16081" y="3912"/>
                    <a:pt x="15909" y="3871"/>
                    <a:pt x="15990" y="4074"/>
                  </a:cubicBezTo>
                  <a:cubicBezTo>
                    <a:pt x="16072" y="4282"/>
                    <a:pt x="15977" y="4328"/>
                    <a:pt x="16012" y="4522"/>
                  </a:cubicBezTo>
                  <a:cubicBezTo>
                    <a:pt x="16059" y="4791"/>
                    <a:pt x="16218" y="5190"/>
                    <a:pt x="16217" y="5459"/>
                  </a:cubicBezTo>
                  <a:cubicBezTo>
                    <a:pt x="16477" y="5346"/>
                    <a:pt x="16693" y="5934"/>
                    <a:pt x="16874" y="5492"/>
                  </a:cubicBezTo>
                  <a:cubicBezTo>
                    <a:pt x="16944" y="5323"/>
                    <a:pt x="17078" y="4978"/>
                    <a:pt x="17178" y="4863"/>
                  </a:cubicBezTo>
                  <a:cubicBezTo>
                    <a:pt x="17207" y="4830"/>
                    <a:pt x="17468" y="4537"/>
                    <a:pt x="17336" y="4506"/>
                  </a:cubicBezTo>
                  <a:cubicBezTo>
                    <a:pt x="17352" y="4429"/>
                    <a:pt x="17466" y="4461"/>
                    <a:pt x="17462" y="4414"/>
                  </a:cubicBezTo>
                  <a:cubicBezTo>
                    <a:pt x="17446" y="4185"/>
                    <a:pt x="17478" y="4318"/>
                    <a:pt x="17603" y="4179"/>
                  </a:cubicBezTo>
                  <a:cubicBezTo>
                    <a:pt x="17832" y="3924"/>
                    <a:pt x="18176" y="4100"/>
                    <a:pt x="18404" y="3748"/>
                  </a:cubicBezTo>
                  <a:cubicBezTo>
                    <a:pt x="18623" y="3408"/>
                    <a:pt x="18719" y="3579"/>
                    <a:pt x="18976" y="3474"/>
                  </a:cubicBezTo>
                  <a:cubicBezTo>
                    <a:pt x="19132" y="3410"/>
                    <a:pt x="19315" y="3416"/>
                    <a:pt x="19459" y="3294"/>
                  </a:cubicBezTo>
                  <a:cubicBezTo>
                    <a:pt x="19583" y="3189"/>
                    <a:pt x="19779" y="3004"/>
                    <a:pt x="19921" y="2998"/>
                  </a:cubicBezTo>
                  <a:cubicBezTo>
                    <a:pt x="19863" y="3000"/>
                    <a:pt x="19502" y="2839"/>
                    <a:pt x="19465" y="2948"/>
                  </a:cubicBezTo>
                  <a:cubicBezTo>
                    <a:pt x="19535" y="2744"/>
                    <a:pt x="19616" y="2666"/>
                    <a:pt x="19736" y="2808"/>
                  </a:cubicBezTo>
                  <a:cubicBezTo>
                    <a:pt x="19799" y="2882"/>
                    <a:pt x="20006" y="3044"/>
                    <a:pt x="20008" y="2762"/>
                  </a:cubicBezTo>
                  <a:cubicBezTo>
                    <a:pt x="20009" y="2563"/>
                    <a:pt x="19750" y="2306"/>
                    <a:pt x="19652" y="2240"/>
                  </a:cubicBezTo>
                  <a:cubicBezTo>
                    <a:pt x="19743" y="2177"/>
                    <a:pt x="20272" y="2315"/>
                    <a:pt x="20290" y="2066"/>
                  </a:cubicBezTo>
                  <a:cubicBezTo>
                    <a:pt x="20246" y="2069"/>
                    <a:pt x="20204" y="2042"/>
                    <a:pt x="20162" y="2024"/>
                  </a:cubicBezTo>
                  <a:cubicBezTo>
                    <a:pt x="20196" y="2013"/>
                    <a:pt x="20461" y="2053"/>
                    <a:pt x="20445" y="1920"/>
                  </a:cubicBezTo>
                  <a:cubicBezTo>
                    <a:pt x="20434" y="1826"/>
                    <a:pt x="20316" y="1823"/>
                    <a:pt x="20426" y="1726"/>
                  </a:cubicBezTo>
                  <a:cubicBezTo>
                    <a:pt x="20595" y="1578"/>
                    <a:pt x="20285" y="1472"/>
                    <a:pt x="20249" y="1409"/>
                  </a:cubicBezTo>
                  <a:cubicBezTo>
                    <a:pt x="20284" y="1409"/>
                    <a:pt x="20770" y="1373"/>
                    <a:pt x="20655" y="1204"/>
                  </a:cubicBezTo>
                  <a:cubicBezTo>
                    <a:pt x="20592" y="1111"/>
                    <a:pt x="20396" y="1087"/>
                    <a:pt x="20327" y="1171"/>
                  </a:cubicBezTo>
                  <a:cubicBezTo>
                    <a:pt x="20607" y="695"/>
                    <a:pt x="21060" y="526"/>
                    <a:pt x="21446" y="368"/>
                  </a:cubicBezTo>
                  <a:cubicBezTo>
                    <a:pt x="21259" y="170"/>
                    <a:pt x="20985" y="351"/>
                    <a:pt x="20788" y="376"/>
                  </a:cubicBezTo>
                  <a:cubicBezTo>
                    <a:pt x="20727" y="384"/>
                    <a:pt x="20985" y="351"/>
                    <a:pt x="20788" y="376"/>
                  </a:cubicBezTo>
                  <a:close/>
                  <a:moveTo>
                    <a:pt x="11250" y="17854"/>
                  </a:moveTo>
                  <a:cubicBezTo>
                    <a:pt x="11353" y="18121"/>
                    <a:pt x="10932" y="18149"/>
                    <a:pt x="10851" y="18066"/>
                  </a:cubicBezTo>
                  <a:cubicBezTo>
                    <a:pt x="10834" y="18070"/>
                    <a:pt x="10772" y="18267"/>
                    <a:pt x="10762" y="18295"/>
                  </a:cubicBezTo>
                  <a:lnTo>
                    <a:pt x="10744" y="18285"/>
                  </a:lnTo>
                  <a:lnTo>
                    <a:pt x="10730" y="18323"/>
                  </a:lnTo>
                  <a:cubicBezTo>
                    <a:pt x="10688" y="18281"/>
                    <a:pt x="10661" y="18211"/>
                    <a:pt x="10659" y="18127"/>
                  </a:cubicBezTo>
                  <a:cubicBezTo>
                    <a:pt x="10636" y="18121"/>
                    <a:pt x="10482" y="18109"/>
                    <a:pt x="10449" y="18132"/>
                  </a:cubicBezTo>
                  <a:cubicBezTo>
                    <a:pt x="10400" y="18160"/>
                    <a:pt x="10250" y="18170"/>
                    <a:pt x="10272" y="17972"/>
                  </a:cubicBezTo>
                  <a:cubicBezTo>
                    <a:pt x="10299" y="17723"/>
                    <a:pt x="10501" y="18031"/>
                    <a:pt x="10576" y="17927"/>
                  </a:cubicBezTo>
                  <a:cubicBezTo>
                    <a:pt x="10576" y="17927"/>
                    <a:pt x="10576" y="17927"/>
                    <a:pt x="10576" y="17927"/>
                  </a:cubicBezTo>
                  <a:cubicBezTo>
                    <a:pt x="10555" y="17927"/>
                    <a:pt x="10562" y="17743"/>
                    <a:pt x="10562" y="17738"/>
                  </a:cubicBezTo>
                  <a:lnTo>
                    <a:pt x="10412" y="17627"/>
                  </a:lnTo>
                  <a:cubicBezTo>
                    <a:pt x="10499" y="17485"/>
                    <a:pt x="10669" y="17484"/>
                    <a:pt x="10776" y="17484"/>
                  </a:cubicBezTo>
                  <a:cubicBezTo>
                    <a:pt x="10837" y="17484"/>
                    <a:pt x="10950" y="17493"/>
                    <a:pt x="11001" y="17546"/>
                  </a:cubicBezTo>
                  <a:cubicBezTo>
                    <a:pt x="11036" y="17584"/>
                    <a:pt x="11222" y="17784"/>
                    <a:pt x="11250" y="17854"/>
                  </a:cubicBezTo>
                  <a:cubicBezTo>
                    <a:pt x="11273" y="17915"/>
                    <a:pt x="11228" y="17798"/>
                    <a:pt x="11250" y="17854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 sz="2532">
                <a:latin typeface="Calibri" panose="020F0502020204030204" pitchFamily="34" charset="0"/>
              </a:endParaRPr>
            </a:p>
          </p:txBody>
        </p:sp>
        <p:sp>
          <p:nvSpPr>
            <p:cNvPr id="72" name="Shape 2800">
              <a:extLst>
                <a:ext uri="{FF2B5EF4-FFF2-40B4-BE49-F238E27FC236}">
                  <a16:creationId xmlns:a16="http://schemas.microsoft.com/office/drawing/2014/main" id="{1B25C5C2-7DCF-4B80-A163-857DADAC3B61}"/>
                </a:ext>
              </a:extLst>
            </p:cNvPr>
            <p:cNvSpPr/>
            <p:nvPr/>
          </p:nvSpPr>
          <p:spPr>
            <a:xfrm>
              <a:off x="10056202" y="5875667"/>
              <a:ext cx="4625615" cy="54570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4" h="21436" extrusionOk="0">
                  <a:moveTo>
                    <a:pt x="21150" y="15574"/>
                  </a:moveTo>
                  <a:cubicBezTo>
                    <a:pt x="21261" y="15717"/>
                    <a:pt x="21093" y="15952"/>
                    <a:pt x="20924" y="15784"/>
                  </a:cubicBezTo>
                  <a:cubicBezTo>
                    <a:pt x="20982" y="16021"/>
                    <a:pt x="20891" y="16384"/>
                    <a:pt x="20777" y="16596"/>
                  </a:cubicBezTo>
                  <a:cubicBezTo>
                    <a:pt x="20505" y="17107"/>
                    <a:pt x="20399" y="17680"/>
                    <a:pt x="20142" y="18190"/>
                  </a:cubicBezTo>
                  <a:cubicBezTo>
                    <a:pt x="20021" y="18451"/>
                    <a:pt x="19581" y="18883"/>
                    <a:pt x="19210" y="18697"/>
                  </a:cubicBezTo>
                  <a:cubicBezTo>
                    <a:pt x="19055" y="18620"/>
                    <a:pt x="18983" y="18564"/>
                    <a:pt x="18916" y="18429"/>
                  </a:cubicBezTo>
                  <a:cubicBezTo>
                    <a:pt x="18874" y="18346"/>
                    <a:pt x="18895" y="18082"/>
                    <a:pt x="18885" y="18073"/>
                  </a:cubicBezTo>
                  <a:cubicBezTo>
                    <a:pt x="18630" y="17743"/>
                    <a:pt x="18882" y="17612"/>
                    <a:pt x="18985" y="17344"/>
                  </a:cubicBezTo>
                  <a:cubicBezTo>
                    <a:pt x="19114" y="17002"/>
                    <a:pt x="19115" y="16913"/>
                    <a:pt x="19087" y="16545"/>
                  </a:cubicBezTo>
                  <a:cubicBezTo>
                    <a:pt x="19035" y="16414"/>
                    <a:pt x="19148" y="15981"/>
                    <a:pt x="19273" y="15913"/>
                  </a:cubicBezTo>
                  <a:cubicBezTo>
                    <a:pt x="19479" y="15800"/>
                    <a:pt x="19740" y="15772"/>
                    <a:pt x="19957" y="15653"/>
                  </a:cubicBezTo>
                  <a:cubicBezTo>
                    <a:pt x="20082" y="15574"/>
                    <a:pt x="20117" y="15501"/>
                    <a:pt x="20239" y="15479"/>
                  </a:cubicBezTo>
                  <a:cubicBezTo>
                    <a:pt x="20387" y="15448"/>
                    <a:pt x="20295" y="14983"/>
                    <a:pt x="20473" y="15143"/>
                  </a:cubicBezTo>
                  <a:cubicBezTo>
                    <a:pt x="20533" y="15027"/>
                    <a:pt x="20661" y="14865"/>
                    <a:pt x="20739" y="14731"/>
                  </a:cubicBezTo>
                  <a:cubicBezTo>
                    <a:pt x="20722" y="14552"/>
                    <a:pt x="20909" y="14739"/>
                    <a:pt x="20929" y="14819"/>
                  </a:cubicBezTo>
                  <a:cubicBezTo>
                    <a:pt x="20973" y="14985"/>
                    <a:pt x="21061" y="15461"/>
                    <a:pt x="21150" y="15574"/>
                  </a:cubicBezTo>
                  <a:cubicBezTo>
                    <a:pt x="21173" y="15603"/>
                    <a:pt x="21138" y="15559"/>
                    <a:pt x="21150" y="15574"/>
                  </a:cubicBezTo>
                  <a:close/>
                  <a:moveTo>
                    <a:pt x="21449" y="7942"/>
                  </a:moveTo>
                  <a:cubicBezTo>
                    <a:pt x="21344" y="7731"/>
                    <a:pt x="21600" y="7533"/>
                    <a:pt x="21152" y="7539"/>
                  </a:cubicBezTo>
                  <a:cubicBezTo>
                    <a:pt x="21008" y="7541"/>
                    <a:pt x="20754" y="7739"/>
                    <a:pt x="20526" y="7739"/>
                  </a:cubicBezTo>
                  <a:cubicBezTo>
                    <a:pt x="20244" y="7739"/>
                    <a:pt x="20016" y="7865"/>
                    <a:pt x="19729" y="7865"/>
                  </a:cubicBezTo>
                  <a:cubicBezTo>
                    <a:pt x="19565" y="7865"/>
                    <a:pt x="19469" y="8014"/>
                    <a:pt x="19302" y="7993"/>
                  </a:cubicBezTo>
                  <a:cubicBezTo>
                    <a:pt x="19093" y="7930"/>
                    <a:pt x="19070" y="7669"/>
                    <a:pt x="18908" y="7605"/>
                  </a:cubicBezTo>
                  <a:cubicBezTo>
                    <a:pt x="19001" y="7551"/>
                    <a:pt x="19025" y="7458"/>
                    <a:pt x="18981" y="7374"/>
                  </a:cubicBezTo>
                  <a:cubicBezTo>
                    <a:pt x="19062" y="7284"/>
                    <a:pt x="18938" y="7312"/>
                    <a:pt x="18896" y="7232"/>
                  </a:cubicBezTo>
                  <a:cubicBezTo>
                    <a:pt x="18780" y="7074"/>
                    <a:pt x="18298" y="6560"/>
                    <a:pt x="18034" y="6598"/>
                  </a:cubicBezTo>
                  <a:cubicBezTo>
                    <a:pt x="17984" y="6467"/>
                    <a:pt x="17855" y="6463"/>
                    <a:pt x="17803" y="6343"/>
                  </a:cubicBezTo>
                  <a:cubicBezTo>
                    <a:pt x="17753" y="6232"/>
                    <a:pt x="17703" y="5708"/>
                    <a:pt x="17456" y="5708"/>
                  </a:cubicBezTo>
                  <a:lnTo>
                    <a:pt x="17456" y="5708"/>
                  </a:lnTo>
                  <a:cubicBezTo>
                    <a:pt x="17148" y="5708"/>
                    <a:pt x="17061" y="5095"/>
                    <a:pt x="17029" y="4927"/>
                  </a:cubicBezTo>
                  <a:lnTo>
                    <a:pt x="17085" y="4930"/>
                  </a:lnTo>
                  <a:cubicBezTo>
                    <a:pt x="16985" y="4575"/>
                    <a:pt x="16629" y="4445"/>
                    <a:pt x="16480" y="4141"/>
                  </a:cubicBezTo>
                  <a:lnTo>
                    <a:pt x="16435" y="4152"/>
                  </a:lnTo>
                  <a:cubicBezTo>
                    <a:pt x="16428" y="4118"/>
                    <a:pt x="16411" y="4085"/>
                    <a:pt x="16410" y="4050"/>
                  </a:cubicBezTo>
                  <a:cubicBezTo>
                    <a:pt x="16418" y="4049"/>
                    <a:pt x="16577" y="4040"/>
                    <a:pt x="16577" y="4040"/>
                  </a:cubicBezTo>
                  <a:cubicBezTo>
                    <a:pt x="16561" y="4019"/>
                    <a:pt x="16373" y="3888"/>
                    <a:pt x="16373" y="3877"/>
                  </a:cubicBezTo>
                  <a:cubicBezTo>
                    <a:pt x="16140" y="3556"/>
                    <a:pt x="15927" y="3229"/>
                    <a:pt x="15764" y="2884"/>
                  </a:cubicBezTo>
                  <a:cubicBezTo>
                    <a:pt x="15810" y="2908"/>
                    <a:pt x="15860" y="2921"/>
                    <a:pt x="15913" y="2924"/>
                  </a:cubicBezTo>
                  <a:cubicBezTo>
                    <a:pt x="16212" y="2508"/>
                    <a:pt x="16034" y="2139"/>
                    <a:pt x="15828" y="1728"/>
                  </a:cubicBezTo>
                  <a:cubicBezTo>
                    <a:pt x="15663" y="1776"/>
                    <a:pt x="15487" y="1765"/>
                    <a:pt x="15320" y="1792"/>
                  </a:cubicBezTo>
                  <a:cubicBezTo>
                    <a:pt x="15262" y="1792"/>
                    <a:pt x="15004" y="1673"/>
                    <a:pt x="14939" y="1652"/>
                  </a:cubicBezTo>
                  <a:cubicBezTo>
                    <a:pt x="14877" y="1646"/>
                    <a:pt x="14703" y="1675"/>
                    <a:pt x="14673" y="1666"/>
                  </a:cubicBezTo>
                  <a:cubicBezTo>
                    <a:pt x="14649" y="1666"/>
                    <a:pt x="14604" y="1640"/>
                    <a:pt x="14583" y="1631"/>
                  </a:cubicBezTo>
                  <a:cubicBezTo>
                    <a:pt x="14579" y="1638"/>
                    <a:pt x="14541" y="1746"/>
                    <a:pt x="14548" y="1746"/>
                  </a:cubicBezTo>
                  <a:cubicBezTo>
                    <a:pt x="14314" y="1775"/>
                    <a:pt x="14213" y="1915"/>
                    <a:pt x="13949" y="1776"/>
                  </a:cubicBezTo>
                  <a:cubicBezTo>
                    <a:pt x="13737" y="1662"/>
                    <a:pt x="13370" y="1599"/>
                    <a:pt x="13126" y="1666"/>
                  </a:cubicBezTo>
                  <a:cubicBezTo>
                    <a:pt x="13114" y="1631"/>
                    <a:pt x="12362" y="1325"/>
                    <a:pt x="12311" y="1315"/>
                  </a:cubicBezTo>
                  <a:cubicBezTo>
                    <a:pt x="12058" y="1263"/>
                    <a:pt x="11585" y="1295"/>
                    <a:pt x="11468" y="1561"/>
                  </a:cubicBezTo>
                  <a:cubicBezTo>
                    <a:pt x="11405" y="1704"/>
                    <a:pt x="11546" y="1817"/>
                    <a:pt x="11493" y="1940"/>
                  </a:cubicBezTo>
                  <a:cubicBezTo>
                    <a:pt x="11411" y="2129"/>
                    <a:pt x="10260" y="1753"/>
                    <a:pt x="10229" y="1583"/>
                  </a:cubicBezTo>
                  <a:cubicBezTo>
                    <a:pt x="10181" y="1321"/>
                    <a:pt x="9285" y="1213"/>
                    <a:pt x="9029" y="1193"/>
                  </a:cubicBezTo>
                  <a:cubicBezTo>
                    <a:pt x="9018" y="1125"/>
                    <a:pt x="8978" y="1083"/>
                    <a:pt x="8892" y="1075"/>
                  </a:cubicBezTo>
                  <a:lnTo>
                    <a:pt x="8892" y="1071"/>
                  </a:lnTo>
                  <a:cubicBezTo>
                    <a:pt x="8848" y="1075"/>
                    <a:pt x="8690" y="1054"/>
                    <a:pt x="8710" y="986"/>
                  </a:cubicBezTo>
                  <a:cubicBezTo>
                    <a:pt x="8710" y="964"/>
                    <a:pt x="8994" y="767"/>
                    <a:pt x="9016" y="679"/>
                  </a:cubicBezTo>
                  <a:cubicBezTo>
                    <a:pt x="9056" y="517"/>
                    <a:pt x="8891" y="519"/>
                    <a:pt x="8901" y="450"/>
                  </a:cubicBezTo>
                  <a:cubicBezTo>
                    <a:pt x="8820" y="389"/>
                    <a:pt x="9205" y="-90"/>
                    <a:pt x="8780" y="124"/>
                  </a:cubicBezTo>
                  <a:cubicBezTo>
                    <a:pt x="8738" y="-14"/>
                    <a:pt x="7966" y="-25"/>
                    <a:pt x="7786" y="33"/>
                  </a:cubicBezTo>
                  <a:cubicBezTo>
                    <a:pt x="7755" y="33"/>
                    <a:pt x="7236" y="45"/>
                    <a:pt x="7284" y="112"/>
                  </a:cubicBezTo>
                  <a:cubicBezTo>
                    <a:pt x="6980" y="-39"/>
                    <a:pt x="6476" y="127"/>
                    <a:pt x="6182" y="191"/>
                  </a:cubicBezTo>
                  <a:cubicBezTo>
                    <a:pt x="5782" y="191"/>
                    <a:pt x="5357" y="466"/>
                    <a:pt x="4985" y="577"/>
                  </a:cubicBezTo>
                  <a:cubicBezTo>
                    <a:pt x="4968" y="561"/>
                    <a:pt x="4957" y="544"/>
                    <a:pt x="4950" y="523"/>
                  </a:cubicBezTo>
                  <a:lnTo>
                    <a:pt x="4918" y="529"/>
                  </a:lnTo>
                  <a:lnTo>
                    <a:pt x="4905" y="496"/>
                  </a:lnTo>
                  <a:cubicBezTo>
                    <a:pt x="4737" y="581"/>
                    <a:pt x="4445" y="574"/>
                    <a:pt x="4277" y="480"/>
                  </a:cubicBezTo>
                  <a:cubicBezTo>
                    <a:pt x="4282" y="423"/>
                    <a:pt x="4286" y="367"/>
                    <a:pt x="4279" y="311"/>
                  </a:cubicBezTo>
                  <a:cubicBezTo>
                    <a:pt x="3839" y="327"/>
                    <a:pt x="3931" y="706"/>
                    <a:pt x="3692" y="913"/>
                  </a:cubicBezTo>
                  <a:cubicBezTo>
                    <a:pt x="3463" y="1112"/>
                    <a:pt x="3139" y="1114"/>
                    <a:pt x="2935" y="1363"/>
                  </a:cubicBezTo>
                  <a:cubicBezTo>
                    <a:pt x="2899" y="1537"/>
                    <a:pt x="2704" y="1647"/>
                    <a:pt x="2717" y="1829"/>
                  </a:cubicBezTo>
                  <a:cubicBezTo>
                    <a:pt x="2734" y="2071"/>
                    <a:pt x="2718" y="2224"/>
                    <a:pt x="2488" y="2389"/>
                  </a:cubicBezTo>
                  <a:cubicBezTo>
                    <a:pt x="2217" y="2584"/>
                    <a:pt x="1913" y="2731"/>
                    <a:pt x="1546" y="2719"/>
                  </a:cubicBezTo>
                  <a:cubicBezTo>
                    <a:pt x="1507" y="2976"/>
                    <a:pt x="1199" y="3017"/>
                    <a:pt x="1132" y="3212"/>
                  </a:cubicBezTo>
                  <a:cubicBezTo>
                    <a:pt x="1025" y="3521"/>
                    <a:pt x="918" y="3677"/>
                    <a:pt x="641" y="3906"/>
                  </a:cubicBezTo>
                  <a:lnTo>
                    <a:pt x="670" y="3942"/>
                  </a:lnTo>
                  <a:cubicBezTo>
                    <a:pt x="508" y="4166"/>
                    <a:pt x="173" y="4557"/>
                    <a:pt x="339" y="4803"/>
                  </a:cubicBezTo>
                  <a:lnTo>
                    <a:pt x="391" y="4803"/>
                  </a:lnTo>
                  <a:cubicBezTo>
                    <a:pt x="467" y="4803"/>
                    <a:pt x="416" y="5040"/>
                    <a:pt x="558" y="5026"/>
                  </a:cubicBezTo>
                  <a:cubicBezTo>
                    <a:pt x="575" y="5060"/>
                    <a:pt x="612" y="5269"/>
                    <a:pt x="543" y="5269"/>
                  </a:cubicBezTo>
                  <a:lnTo>
                    <a:pt x="456" y="5299"/>
                  </a:lnTo>
                  <a:cubicBezTo>
                    <a:pt x="764" y="5604"/>
                    <a:pt x="582" y="5896"/>
                    <a:pt x="452" y="6228"/>
                  </a:cubicBezTo>
                  <a:cubicBezTo>
                    <a:pt x="401" y="6220"/>
                    <a:pt x="345" y="6229"/>
                    <a:pt x="297" y="6251"/>
                  </a:cubicBezTo>
                  <a:cubicBezTo>
                    <a:pt x="430" y="6424"/>
                    <a:pt x="154" y="6618"/>
                    <a:pt x="0" y="6730"/>
                  </a:cubicBezTo>
                  <a:cubicBezTo>
                    <a:pt x="249" y="6752"/>
                    <a:pt x="299" y="6978"/>
                    <a:pt x="276" y="7155"/>
                  </a:cubicBezTo>
                  <a:lnTo>
                    <a:pt x="307" y="7155"/>
                  </a:lnTo>
                  <a:cubicBezTo>
                    <a:pt x="294" y="7155"/>
                    <a:pt x="281" y="7155"/>
                    <a:pt x="268" y="7155"/>
                  </a:cubicBezTo>
                  <a:cubicBezTo>
                    <a:pt x="265" y="7167"/>
                    <a:pt x="258" y="7174"/>
                    <a:pt x="247" y="7177"/>
                  </a:cubicBezTo>
                  <a:cubicBezTo>
                    <a:pt x="206" y="7341"/>
                    <a:pt x="390" y="7647"/>
                    <a:pt x="654" y="7597"/>
                  </a:cubicBezTo>
                  <a:cubicBezTo>
                    <a:pt x="662" y="7714"/>
                    <a:pt x="780" y="7762"/>
                    <a:pt x="802" y="7878"/>
                  </a:cubicBezTo>
                  <a:cubicBezTo>
                    <a:pt x="873" y="7889"/>
                    <a:pt x="913" y="7864"/>
                    <a:pt x="946" y="7814"/>
                  </a:cubicBezTo>
                  <a:cubicBezTo>
                    <a:pt x="1016" y="8004"/>
                    <a:pt x="1264" y="8051"/>
                    <a:pt x="1309" y="8201"/>
                  </a:cubicBezTo>
                  <a:cubicBezTo>
                    <a:pt x="1426" y="8354"/>
                    <a:pt x="1416" y="8441"/>
                    <a:pt x="1473" y="8622"/>
                  </a:cubicBezTo>
                  <a:lnTo>
                    <a:pt x="1520" y="8622"/>
                  </a:lnTo>
                  <a:cubicBezTo>
                    <a:pt x="1569" y="8710"/>
                    <a:pt x="1975" y="9160"/>
                    <a:pt x="2133" y="9105"/>
                  </a:cubicBezTo>
                  <a:cubicBezTo>
                    <a:pt x="2414" y="9356"/>
                    <a:pt x="2674" y="9574"/>
                    <a:pt x="3086" y="9750"/>
                  </a:cubicBezTo>
                  <a:cubicBezTo>
                    <a:pt x="3082" y="9812"/>
                    <a:pt x="3079" y="9875"/>
                    <a:pt x="3077" y="9937"/>
                  </a:cubicBezTo>
                  <a:cubicBezTo>
                    <a:pt x="3152" y="9898"/>
                    <a:pt x="3229" y="9859"/>
                    <a:pt x="3307" y="9824"/>
                  </a:cubicBezTo>
                  <a:lnTo>
                    <a:pt x="3321" y="9829"/>
                  </a:lnTo>
                  <a:lnTo>
                    <a:pt x="3322" y="9817"/>
                  </a:lnTo>
                  <a:cubicBezTo>
                    <a:pt x="3580" y="9701"/>
                    <a:pt x="3830" y="9612"/>
                    <a:pt x="4125" y="9621"/>
                  </a:cubicBezTo>
                  <a:cubicBezTo>
                    <a:pt x="4261" y="9626"/>
                    <a:pt x="4581" y="9721"/>
                    <a:pt x="4686" y="9617"/>
                  </a:cubicBezTo>
                  <a:cubicBezTo>
                    <a:pt x="4748" y="9641"/>
                    <a:pt x="4808" y="9667"/>
                    <a:pt x="4866" y="9695"/>
                  </a:cubicBezTo>
                  <a:cubicBezTo>
                    <a:pt x="5080" y="9574"/>
                    <a:pt x="5871" y="9431"/>
                    <a:pt x="5918" y="9296"/>
                  </a:cubicBezTo>
                  <a:cubicBezTo>
                    <a:pt x="5972" y="9317"/>
                    <a:pt x="5995" y="9339"/>
                    <a:pt x="6016" y="9264"/>
                  </a:cubicBezTo>
                  <a:cubicBezTo>
                    <a:pt x="6022" y="9261"/>
                    <a:pt x="6045" y="9250"/>
                    <a:pt x="6080" y="9241"/>
                  </a:cubicBezTo>
                  <a:cubicBezTo>
                    <a:pt x="6162" y="9312"/>
                    <a:pt x="6375" y="9249"/>
                    <a:pt x="6476" y="9223"/>
                  </a:cubicBezTo>
                  <a:lnTo>
                    <a:pt x="6476" y="9214"/>
                  </a:lnTo>
                  <a:cubicBezTo>
                    <a:pt x="7144" y="9195"/>
                    <a:pt x="6984" y="9378"/>
                    <a:pt x="7304" y="9739"/>
                  </a:cubicBezTo>
                  <a:cubicBezTo>
                    <a:pt x="7475" y="9932"/>
                    <a:pt x="7980" y="9814"/>
                    <a:pt x="8200" y="9773"/>
                  </a:cubicBezTo>
                  <a:cubicBezTo>
                    <a:pt x="8223" y="9858"/>
                    <a:pt x="8315" y="9945"/>
                    <a:pt x="8426" y="9941"/>
                  </a:cubicBezTo>
                  <a:cubicBezTo>
                    <a:pt x="8418" y="9986"/>
                    <a:pt x="8482" y="10342"/>
                    <a:pt x="8493" y="10381"/>
                  </a:cubicBezTo>
                  <a:lnTo>
                    <a:pt x="8473" y="10381"/>
                  </a:lnTo>
                  <a:cubicBezTo>
                    <a:pt x="8451" y="10590"/>
                    <a:pt x="8231" y="10752"/>
                    <a:pt x="8455" y="10846"/>
                  </a:cubicBezTo>
                  <a:cubicBezTo>
                    <a:pt x="8424" y="11002"/>
                    <a:pt x="8415" y="11164"/>
                    <a:pt x="8205" y="11187"/>
                  </a:cubicBezTo>
                  <a:cubicBezTo>
                    <a:pt x="8322" y="11607"/>
                    <a:pt x="8608" y="11836"/>
                    <a:pt x="8916" y="12161"/>
                  </a:cubicBezTo>
                  <a:cubicBezTo>
                    <a:pt x="8896" y="12195"/>
                    <a:pt x="8883" y="12228"/>
                    <a:pt x="8856" y="12259"/>
                  </a:cubicBezTo>
                  <a:cubicBezTo>
                    <a:pt x="9007" y="12382"/>
                    <a:pt x="9103" y="12537"/>
                    <a:pt x="9233" y="12666"/>
                  </a:cubicBezTo>
                  <a:lnTo>
                    <a:pt x="9303" y="12614"/>
                  </a:lnTo>
                  <a:cubicBezTo>
                    <a:pt x="9334" y="12654"/>
                    <a:pt x="9303" y="12657"/>
                    <a:pt x="9301" y="12701"/>
                  </a:cubicBezTo>
                  <a:lnTo>
                    <a:pt x="9265" y="12704"/>
                  </a:lnTo>
                  <a:cubicBezTo>
                    <a:pt x="9269" y="12865"/>
                    <a:pt x="9736" y="13608"/>
                    <a:pt x="9628" y="13713"/>
                  </a:cubicBezTo>
                  <a:cubicBezTo>
                    <a:pt x="9399" y="13830"/>
                    <a:pt x="9559" y="14066"/>
                    <a:pt x="9672" y="14224"/>
                  </a:cubicBezTo>
                  <a:cubicBezTo>
                    <a:pt x="9958" y="14623"/>
                    <a:pt x="9535" y="14683"/>
                    <a:pt x="9477" y="14929"/>
                  </a:cubicBezTo>
                  <a:cubicBezTo>
                    <a:pt x="9422" y="15139"/>
                    <a:pt x="9270" y="15661"/>
                    <a:pt x="9117" y="15801"/>
                  </a:cubicBezTo>
                  <a:cubicBezTo>
                    <a:pt x="9132" y="15821"/>
                    <a:pt x="9142" y="15843"/>
                    <a:pt x="9148" y="15865"/>
                  </a:cubicBezTo>
                  <a:lnTo>
                    <a:pt x="9127" y="15871"/>
                  </a:lnTo>
                  <a:cubicBezTo>
                    <a:pt x="9147" y="15972"/>
                    <a:pt x="9127" y="16088"/>
                    <a:pt x="9127" y="16190"/>
                  </a:cubicBezTo>
                  <a:lnTo>
                    <a:pt x="9117" y="16197"/>
                  </a:lnTo>
                  <a:cubicBezTo>
                    <a:pt x="9045" y="16880"/>
                    <a:pt x="10051" y="17437"/>
                    <a:pt x="9956" y="18137"/>
                  </a:cubicBezTo>
                  <a:cubicBezTo>
                    <a:pt x="9907" y="18501"/>
                    <a:pt x="10103" y="19517"/>
                    <a:pt x="10608" y="19648"/>
                  </a:cubicBezTo>
                  <a:cubicBezTo>
                    <a:pt x="10711" y="19738"/>
                    <a:pt x="11215" y="20660"/>
                    <a:pt x="11120" y="20764"/>
                  </a:cubicBezTo>
                  <a:cubicBezTo>
                    <a:pt x="10785" y="20848"/>
                    <a:pt x="11116" y="20987"/>
                    <a:pt x="11144" y="21115"/>
                  </a:cubicBezTo>
                  <a:cubicBezTo>
                    <a:pt x="10968" y="21510"/>
                    <a:pt x="11967" y="21476"/>
                    <a:pt x="12221" y="21354"/>
                  </a:cubicBezTo>
                  <a:cubicBezTo>
                    <a:pt x="12519" y="21209"/>
                    <a:pt x="12813" y="21294"/>
                    <a:pt x="13150" y="21319"/>
                  </a:cubicBezTo>
                  <a:cubicBezTo>
                    <a:pt x="13150" y="21319"/>
                    <a:pt x="13164" y="21264"/>
                    <a:pt x="13165" y="21262"/>
                  </a:cubicBezTo>
                  <a:cubicBezTo>
                    <a:pt x="13768" y="21285"/>
                    <a:pt x="14233" y="20805"/>
                    <a:pt x="14641" y="20497"/>
                  </a:cubicBezTo>
                  <a:cubicBezTo>
                    <a:pt x="14854" y="20335"/>
                    <a:pt x="14941" y="20135"/>
                    <a:pt x="15093" y="19938"/>
                  </a:cubicBezTo>
                  <a:cubicBezTo>
                    <a:pt x="15177" y="19827"/>
                    <a:pt x="15387" y="19750"/>
                    <a:pt x="15454" y="19635"/>
                  </a:cubicBezTo>
                  <a:cubicBezTo>
                    <a:pt x="15552" y="19463"/>
                    <a:pt x="15640" y="19307"/>
                    <a:pt x="15688" y="19094"/>
                  </a:cubicBezTo>
                  <a:lnTo>
                    <a:pt x="15697" y="19094"/>
                  </a:lnTo>
                  <a:cubicBezTo>
                    <a:pt x="15716" y="18996"/>
                    <a:pt x="15724" y="18898"/>
                    <a:pt x="15722" y="18799"/>
                  </a:cubicBezTo>
                  <a:lnTo>
                    <a:pt x="15659" y="18795"/>
                  </a:lnTo>
                  <a:cubicBezTo>
                    <a:pt x="15712" y="18611"/>
                    <a:pt x="15867" y="18624"/>
                    <a:pt x="16053" y="18537"/>
                  </a:cubicBezTo>
                  <a:cubicBezTo>
                    <a:pt x="16371" y="18385"/>
                    <a:pt x="16454" y="18365"/>
                    <a:pt x="16521" y="18076"/>
                  </a:cubicBezTo>
                  <a:cubicBezTo>
                    <a:pt x="16544" y="17824"/>
                    <a:pt x="16568" y="17645"/>
                    <a:pt x="16480" y="17400"/>
                  </a:cubicBezTo>
                  <a:cubicBezTo>
                    <a:pt x="16325" y="16977"/>
                    <a:pt x="16456" y="16954"/>
                    <a:pt x="16829" y="16691"/>
                  </a:cubicBezTo>
                  <a:cubicBezTo>
                    <a:pt x="17122" y="16484"/>
                    <a:pt x="17222" y="16348"/>
                    <a:pt x="17594" y="16182"/>
                  </a:cubicBezTo>
                  <a:cubicBezTo>
                    <a:pt x="17872" y="16057"/>
                    <a:pt x="18450" y="15634"/>
                    <a:pt x="18274" y="15310"/>
                  </a:cubicBezTo>
                  <a:cubicBezTo>
                    <a:pt x="18221" y="15211"/>
                    <a:pt x="18282" y="14088"/>
                    <a:pt x="18165" y="14103"/>
                  </a:cubicBezTo>
                  <a:cubicBezTo>
                    <a:pt x="18141" y="14052"/>
                    <a:pt x="18023" y="13987"/>
                    <a:pt x="17958" y="13987"/>
                  </a:cubicBezTo>
                  <a:cubicBezTo>
                    <a:pt x="17817" y="13835"/>
                    <a:pt x="17931" y="13505"/>
                    <a:pt x="17832" y="13353"/>
                  </a:cubicBezTo>
                  <a:cubicBezTo>
                    <a:pt x="17796" y="13301"/>
                    <a:pt x="17878" y="13216"/>
                    <a:pt x="17887" y="13166"/>
                  </a:cubicBezTo>
                  <a:cubicBezTo>
                    <a:pt x="17915" y="13016"/>
                    <a:pt x="17749" y="13031"/>
                    <a:pt x="17690" y="12936"/>
                  </a:cubicBezTo>
                  <a:cubicBezTo>
                    <a:pt x="17639" y="12798"/>
                    <a:pt x="17991" y="12016"/>
                    <a:pt x="18132" y="11894"/>
                  </a:cubicBezTo>
                  <a:cubicBezTo>
                    <a:pt x="18256" y="11861"/>
                    <a:pt x="18334" y="11800"/>
                    <a:pt x="18421" y="11719"/>
                  </a:cubicBezTo>
                  <a:lnTo>
                    <a:pt x="18439" y="11748"/>
                  </a:lnTo>
                  <a:cubicBezTo>
                    <a:pt x="18933" y="11102"/>
                    <a:pt x="19669" y="10727"/>
                    <a:pt x="20222" y="10146"/>
                  </a:cubicBezTo>
                  <a:cubicBezTo>
                    <a:pt x="20487" y="9868"/>
                    <a:pt x="20746" y="9587"/>
                    <a:pt x="20861" y="9234"/>
                  </a:cubicBezTo>
                  <a:cubicBezTo>
                    <a:pt x="20916" y="9067"/>
                    <a:pt x="21026" y="8908"/>
                    <a:pt x="21115" y="8753"/>
                  </a:cubicBezTo>
                  <a:cubicBezTo>
                    <a:pt x="21241" y="8534"/>
                    <a:pt x="21257" y="8322"/>
                    <a:pt x="21357" y="8120"/>
                  </a:cubicBezTo>
                  <a:cubicBezTo>
                    <a:pt x="21369" y="8126"/>
                    <a:pt x="21377" y="8136"/>
                    <a:pt x="21381" y="8150"/>
                  </a:cubicBezTo>
                  <a:cubicBezTo>
                    <a:pt x="21416" y="8150"/>
                    <a:pt x="21450" y="8149"/>
                    <a:pt x="21485" y="8146"/>
                  </a:cubicBezTo>
                  <a:cubicBezTo>
                    <a:pt x="21506" y="8073"/>
                    <a:pt x="21488" y="8022"/>
                    <a:pt x="21449" y="7942"/>
                  </a:cubicBezTo>
                  <a:cubicBezTo>
                    <a:pt x="21441" y="7926"/>
                    <a:pt x="21477" y="7998"/>
                    <a:pt x="21449" y="7942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 sz="2532">
                <a:latin typeface="Calibri" panose="020F0502020204030204" pitchFamily="34" charset="0"/>
              </a:endParaRPr>
            </a:p>
          </p:txBody>
        </p:sp>
        <p:sp>
          <p:nvSpPr>
            <p:cNvPr id="73" name="Shape 2801">
              <a:extLst>
                <a:ext uri="{FF2B5EF4-FFF2-40B4-BE49-F238E27FC236}">
                  <a16:creationId xmlns:a16="http://schemas.microsoft.com/office/drawing/2014/main" id="{1B2EE79E-7907-4E03-8D08-B2911C6D5DD5}"/>
                </a:ext>
              </a:extLst>
            </p:cNvPr>
            <p:cNvSpPr/>
            <p:nvPr/>
          </p:nvSpPr>
          <p:spPr>
            <a:xfrm>
              <a:off x="12781742" y="2928528"/>
              <a:ext cx="8235952" cy="65025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1" h="21535" extrusionOk="0">
                  <a:moveTo>
                    <a:pt x="16904" y="15081"/>
                  </a:moveTo>
                  <a:cubicBezTo>
                    <a:pt x="16878" y="15144"/>
                    <a:pt x="16987" y="15511"/>
                    <a:pt x="17048" y="15519"/>
                  </a:cubicBezTo>
                  <a:cubicBezTo>
                    <a:pt x="17083" y="15524"/>
                    <a:pt x="17047" y="15382"/>
                    <a:pt x="17101" y="15439"/>
                  </a:cubicBezTo>
                  <a:cubicBezTo>
                    <a:pt x="17151" y="15490"/>
                    <a:pt x="17019" y="15711"/>
                    <a:pt x="17203" y="15682"/>
                  </a:cubicBezTo>
                  <a:cubicBezTo>
                    <a:pt x="17259" y="15674"/>
                    <a:pt x="17432" y="15703"/>
                    <a:pt x="17464" y="15758"/>
                  </a:cubicBezTo>
                  <a:cubicBezTo>
                    <a:pt x="17452" y="15727"/>
                    <a:pt x="17442" y="15696"/>
                    <a:pt x="17435" y="15663"/>
                  </a:cubicBezTo>
                  <a:cubicBezTo>
                    <a:pt x="17516" y="15683"/>
                    <a:pt x="17654" y="15992"/>
                    <a:pt x="17725" y="15946"/>
                  </a:cubicBezTo>
                  <a:cubicBezTo>
                    <a:pt x="17786" y="15905"/>
                    <a:pt x="17633" y="15755"/>
                    <a:pt x="17633" y="15702"/>
                  </a:cubicBezTo>
                  <a:cubicBezTo>
                    <a:pt x="17660" y="15714"/>
                    <a:pt x="17766" y="15737"/>
                    <a:pt x="17745" y="15652"/>
                  </a:cubicBezTo>
                  <a:cubicBezTo>
                    <a:pt x="17729" y="15587"/>
                    <a:pt x="17567" y="15597"/>
                    <a:pt x="17540" y="15580"/>
                  </a:cubicBezTo>
                  <a:cubicBezTo>
                    <a:pt x="17349" y="15455"/>
                    <a:pt x="17283" y="15635"/>
                    <a:pt x="17202" y="15310"/>
                  </a:cubicBezTo>
                  <a:cubicBezTo>
                    <a:pt x="17153" y="15112"/>
                    <a:pt x="17295" y="15098"/>
                    <a:pt x="17324" y="14930"/>
                  </a:cubicBezTo>
                  <a:cubicBezTo>
                    <a:pt x="17333" y="14883"/>
                    <a:pt x="17282" y="14574"/>
                    <a:pt x="17261" y="14508"/>
                  </a:cubicBezTo>
                  <a:cubicBezTo>
                    <a:pt x="17172" y="14517"/>
                    <a:pt x="16955" y="14428"/>
                    <a:pt x="16945" y="14587"/>
                  </a:cubicBezTo>
                  <a:cubicBezTo>
                    <a:pt x="16940" y="14669"/>
                    <a:pt x="17033" y="15040"/>
                    <a:pt x="16988" y="15085"/>
                  </a:cubicBezTo>
                  <a:cubicBezTo>
                    <a:pt x="16958" y="15115"/>
                    <a:pt x="16927" y="15024"/>
                    <a:pt x="16904" y="15081"/>
                  </a:cubicBezTo>
                  <a:close/>
                  <a:moveTo>
                    <a:pt x="16904" y="15081"/>
                  </a:moveTo>
                  <a:cubicBezTo>
                    <a:pt x="16926" y="15025"/>
                    <a:pt x="16888" y="15121"/>
                    <a:pt x="16904" y="15081"/>
                  </a:cubicBezTo>
                  <a:cubicBezTo>
                    <a:pt x="16904" y="15081"/>
                    <a:pt x="16904" y="15081"/>
                    <a:pt x="16904" y="15081"/>
                  </a:cubicBezTo>
                  <a:close/>
                  <a:moveTo>
                    <a:pt x="17709" y="16709"/>
                  </a:moveTo>
                  <a:cubicBezTo>
                    <a:pt x="17708" y="16802"/>
                    <a:pt x="17805" y="16839"/>
                    <a:pt x="17834" y="16746"/>
                  </a:cubicBezTo>
                  <a:cubicBezTo>
                    <a:pt x="17843" y="16718"/>
                    <a:pt x="17726" y="16544"/>
                    <a:pt x="17722" y="16461"/>
                  </a:cubicBezTo>
                  <a:cubicBezTo>
                    <a:pt x="17724" y="16510"/>
                    <a:pt x="17344" y="16224"/>
                    <a:pt x="17341" y="16255"/>
                  </a:cubicBezTo>
                  <a:cubicBezTo>
                    <a:pt x="17337" y="16305"/>
                    <a:pt x="17337" y="16436"/>
                    <a:pt x="17350" y="16498"/>
                  </a:cubicBezTo>
                  <a:cubicBezTo>
                    <a:pt x="17373" y="16614"/>
                    <a:pt x="17515" y="16528"/>
                    <a:pt x="17520" y="16668"/>
                  </a:cubicBezTo>
                  <a:cubicBezTo>
                    <a:pt x="17522" y="16697"/>
                    <a:pt x="17426" y="16700"/>
                    <a:pt x="17444" y="16766"/>
                  </a:cubicBezTo>
                  <a:cubicBezTo>
                    <a:pt x="17455" y="16807"/>
                    <a:pt x="17578" y="16963"/>
                    <a:pt x="17612" y="16917"/>
                  </a:cubicBezTo>
                  <a:cubicBezTo>
                    <a:pt x="17662" y="16850"/>
                    <a:pt x="17544" y="16759"/>
                    <a:pt x="17614" y="16682"/>
                  </a:cubicBezTo>
                  <a:cubicBezTo>
                    <a:pt x="17616" y="16704"/>
                    <a:pt x="17611" y="16808"/>
                    <a:pt x="17633" y="16819"/>
                  </a:cubicBezTo>
                  <a:cubicBezTo>
                    <a:pt x="17628" y="16817"/>
                    <a:pt x="17623" y="16814"/>
                    <a:pt x="17634" y="16819"/>
                  </a:cubicBezTo>
                  <a:cubicBezTo>
                    <a:pt x="17645" y="16824"/>
                    <a:pt x="17640" y="16822"/>
                    <a:pt x="17634" y="16819"/>
                  </a:cubicBezTo>
                  <a:cubicBezTo>
                    <a:pt x="17657" y="16828"/>
                    <a:pt x="17680" y="16724"/>
                    <a:pt x="17709" y="16709"/>
                  </a:cubicBezTo>
                  <a:close/>
                  <a:moveTo>
                    <a:pt x="17710" y="15961"/>
                  </a:moveTo>
                  <a:cubicBezTo>
                    <a:pt x="17692" y="16058"/>
                    <a:pt x="17961" y="16228"/>
                    <a:pt x="17733" y="16237"/>
                  </a:cubicBezTo>
                  <a:cubicBezTo>
                    <a:pt x="17725" y="16290"/>
                    <a:pt x="17863" y="16620"/>
                    <a:pt x="17917" y="16605"/>
                  </a:cubicBezTo>
                  <a:cubicBezTo>
                    <a:pt x="17920" y="16528"/>
                    <a:pt x="17845" y="16422"/>
                    <a:pt x="17860" y="16351"/>
                  </a:cubicBezTo>
                  <a:cubicBezTo>
                    <a:pt x="17876" y="16273"/>
                    <a:pt x="17948" y="16350"/>
                    <a:pt x="17980" y="16311"/>
                  </a:cubicBezTo>
                  <a:cubicBezTo>
                    <a:pt x="17973" y="16319"/>
                    <a:pt x="17965" y="16329"/>
                    <a:pt x="17980" y="16310"/>
                  </a:cubicBezTo>
                  <a:cubicBezTo>
                    <a:pt x="17991" y="16297"/>
                    <a:pt x="17986" y="16303"/>
                    <a:pt x="17980" y="16310"/>
                  </a:cubicBezTo>
                  <a:cubicBezTo>
                    <a:pt x="18077" y="16188"/>
                    <a:pt x="17806" y="15955"/>
                    <a:pt x="17710" y="15961"/>
                  </a:cubicBezTo>
                  <a:close/>
                  <a:moveTo>
                    <a:pt x="18167" y="17453"/>
                  </a:moveTo>
                  <a:cubicBezTo>
                    <a:pt x="18167" y="17440"/>
                    <a:pt x="18167" y="17446"/>
                    <a:pt x="18167" y="17453"/>
                  </a:cubicBezTo>
                  <a:cubicBezTo>
                    <a:pt x="18167" y="17453"/>
                    <a:pt x="18167" y="17453"/>
                    <a:pt x="18167" y="17453"/>
                  </a:cubicBezTo>
                  <a:close/>
                  <a:moveTo>
                    <a:pt x="18083" y="17581"/>
                  </a:moveTo>
                  <a:cubicBezTo>
                    <a:pt x="18118" y="17811"/>
                    <a:pt x="18000" y="17620"/>
                    <a:pt x="18003" y="17620"/>
                  </a:cubicBezTo>
                  <a:cubicBezTo>
                    <a:pt x="17800" y="17636"/>
                    <a:pt x="17817" y="17533"/>
                    <a:pt x="17813" y="17287"/>
                  </a:cubicBezTo>
                  <a:cubicBezTo>
                    <a:pt x="17810" y="17128"/>
                    <a:pt x="17608" y="17239"/>
                    <a:pt x="17535" y="17194"/>
                  </a:cubicBezTo>
                  <a:cubicBezTo>
                    <a:pt x="17492" y="17167"/>
                    <a:pt x="17488" y="17406"/>
                    <a:pt x="17436" y="17391"/>
                  </a:cubicBezTo>
                  <a:cubicBezTo>
                    <a:pt x="17357" y="17368"/>
                    <a:pt x="17569" y="16871"/>
                    <a:pt x="17719" y="16991"/>
                  </a:cubicBezTo>
                  <a:cubicBezTo>
                    <a:pt x="17721" y="16992"/>
                    <a:pt x="17793" y="17215"/>
                    <a:pt x="17812" y="17062"/>
                  </a:cubicBezTo>
                  <a:cubicBezTo>
                    <a:pt x="17825" y="16959"/>
                    <a:pt x="17826" y="16988"/>
                    <a:pt x="17894" y="16996"/>
                  </a:cubicBezTo>
                  <a:cubicBezTo>
                    <a:pt x="17909" y="16893"/>
                    <a:pt x="17880" y="16906"/>
                    <a:pt x="17983" y="16886"/>
                  </a:cubicBezTo>
                  <a:cubicBezTo>
                    <a:pt x="18091" y="16865"/>
                    <a:pt x="17957" y="16726"/>
                    <a:pt x="18000" y="16693"/>
                  </a:cubicBezTo>
                  <a:cubicBezTo>
                    <a:pt x="18101" y="16614"/>
                    <a:pt x="18130" y="16965"/>
                    <a:pt x="18133" y="16978"/>
                  </a:cubicBezTo>
                  <a:cubicBezTo>
                    <a:pt x="18131" y="16970"/>
                    <a:pt x="18211" y="17160"/>
                    <a:pt x="18200" y="17128"/>
                  </a:cubicBezTo>
                  <a:cubicBezTo>
                    <a:pt x="18258" y="17300"/>
                    <a:pt x="18153" y="17341"/>
                    <a:pt x="18174" y="17494"/>
                  </a:cubicBezTo>
                  <a:lnTo>
                    <a:pt x="18168" y="17460"/>
                  </a:lnTo>
                  <a:cubicBezTo>
                    <a:pt x="18167" y="17449"/>
                    <a:pt x="18120" y="17319"/>
                    <a:pt x="18100" y="17304"/>
                  </a:cubicBezTo>
                  <a:cubicBezTo>
                    <a:pt x="17981" y="17215"/>
                    <a:pt x="18085" y="17594"/>
                    <a:pt x="18083" y="17581"/>
                  </a:cubicBezTo>
                  <a:close/>
                  <a:moveTo>
                    <a:pt x="18592" y="19309"/>
                  </a:moveTo>
                  <a:cubicBezTo>
                    <a:pt x="18592" y="19309"/>
                    <a:pt x="18587" y="19307"/>
                    <a:pt x="18585" y="19305"/>
                  </a:cubicBezTo>
                  <a:cubicBezTo>
                    <a:pt x="18586" y="19306"/>
                    <a:pt x="18588" y="19307"/>
                    <a:pt x="18592" y="19309"/>
                  </a:cubicBezTo>
                  <a:close/>
                  <a:moveTo>
                    <a:pt x="18592" y="19309"/>
                  </a:moveTo>
                  <a:lnTo>
                    <a:pt x="18598" y="19309"/>
                  </a:lnTo>
                  <a:cubicBezTo>
                    <a:pt x="18615" y="19134"/>
                    <a:pt x="18425" y="19063"/>
                    <a:pt x="18628" y="18989"/>
                  </a:cubicBezTo>
                  <a:cubicBezTo>
                    <a:pt x="18655" y="18947"/>
                    <a:pt x="18648" y="18911"/>
                    <a:pt x="18607" y="18881"/>
                  </a:cubicBezTo>
                  <a:cubicBezTo>
                    <a:pt x="18642" y="18813"/>
                    <a:pt x="18683" y="18803"/>
                    <a:pt x="18669" y="18696"/>
                  </a:cubicBezTo>
                  <a:cubicBezTo>
                    <a:pt x="18643" y="18690"/>
                    <a:pt x="18459" y="18728"/>
                    <a:pt x="18561" y="18611"/>
                  </a:cubicBezTo>
                  <a:cubicBezTo>
                    <a:pt x="18564" y="18608"/>
                    <a:pt x="18724" y="18381"/>
                    <a:pt x="18601" y="18449"/>
                  </a:cubicBezTo>
                  <a:cubicBezTo>
                    <a:pt x="18400" y="18560"/>
                    <a:pt x="18393" y="19197"/>
                    <a:pt x="18592" y="19309"/>
                  </a:cubicBezTo>
                  <a:close/>
                  <a:moveTo>
                    <a:pt x="18103" y="19991"/>
                  </a:moveTo>
                  <a:cubicBezTo>
                    <a:pt x="18100" y="19960"/>
                    <a:pt x="18096" y="19927"/>
                    <a:pt x="18103" y="19992"/>
                  </a:cubicBezTo>
                  <a:cubicBezTo>
                    <a:pt x="18109" y="20049"/>
                    <a:pt x="18106" y="20022"/>
                    <a:pt x="18103" y="19992"/>
                  </a:cubicBezTo>
                  <a:cubicBezTo>
                    <a:pt x="18116" y="20110"/>
                    <a:pt x="18306" y="20161"/>
                    <a:pt x="18306" y="20039"/>
                  </a:cubicBezTo>
                  <a:lnTo>
                    <a:pt x="18306" y="20017"/>
                  </a:lnTo>
                  <a:cubicBezTo>
                    <a:pt x="18306" y="19930"/>
                    <a:pt x="18091" y="19867"/>
                    <a:pt x="18103" y="19991"/>
                  </a:cubicBezTo>
                  <a:close/>
                  <a:moveTo>
                    <a:pt x="18904" y="19884"/>
                  </a:moveTo>
                  <a:cubicBezTo>
                    <a:pt x="18917" y="19893"/>
                    <a:pt x="18937" y="19906"/>
                    <a:pt x="18903" y="19884"/>
                  </a:cubicBezTo>
                  <a:cubicBezTo>
                    <a:pt x="18890" y="19876"/>
                    <a:pt x="18895" y="19879"/>
                    <a:pt x="18902" y="19883"/>
                  </a:cubicBezTo>
                  <a:cubicBezTo>
                    <a:pt x="18853" y="19853"/>
                    <a:pt x="18538" y="19779"/>
                    <a:pt x="18518" y="19896"/>
                  </a:cubicBezTo>
                  <a:cubicBezTo>
                    <a:pt x="18509" y="19950"/>
                    <a:pt x="18935" y="20067"/>
                    <a:pt x="18988" y="20089"/>
                  </a:cubicBezTo>
                  <a:cubicBezTo>
                    <a:pt x="19014" y="20004"/>
                    <a:pt x="18985" y="19937"/>
                    <a:pt x="18904" y="19884"/>
                  </a:cubicBezTo>
                  <a:close/>
                  <a:moveTo>
                    <a:pt x="16263" y="21201"/>
                  </a:moveTo>
                  <a:cubicBezTo>
                    <a:pt x="16276" y="21209"/>
                    <a:pt x="16293" y="21218"/>
                    <a:pt x="16262" y="21201"/>
                  </a:cubicBezTo>
                  <a:cubicBezTo>
                    <a:pt x="16243" y="21190"/>
                    <a:pt x="16250" y="21195"/>
                    <a:pt x="16261" y="21200"/>
                  </a:cubicBezTo>
                  <a:cubicBezTo>
                    <a:pt x="16178" y="21156"/>
                    <a:pt x="15894" y="21117"/>
                    <a:pt x="15839" y="21038"/>
                  </a:cubicBezTo>
                  <a:cubicBezTo>
                    <a:pt x="15766" y="20931"/>
                    <a:pt x="16060" y="20952"/>
                    <a:pt x="16033" y="20890"/>
                  </a:cubicBezTo>
                  <a:cubicBezTo>
                    <a:pt x="16015" y="20847"/>
                    <a:pt x="15631" y="20892"/>
                    <a:pt x="15548" y="20827"/>
                  </a:cubicBezTo>
                  <a:cubicBezTo>
                    <a:pt x="15431" y="20733"/>
                    <a:pt x="15383" y="20954"/>
                    <a:pt x="15185" y="20881"/>
                  </a:cubicBezTo>
                  <a:cubicBezTo>
                    <a:pt x="15030" y="20824"/>
                    <a:pt x="14638" y="20421"/>
                    <a:pt x="14549" y="20854"/>
                  </a:cubicBezTo>
                  <a:cubicBezTo>
                    <a:pt x="14678" y="20857"/>
                    <a:pt x="14825" y="21025"/>
                    <a:pt x="14961" y="21071"/>
                  </a:cubicBezTo>
                  <a:cubicBezTo>
                    <a:pt x="15189" y="21147"/>
                    <a:pt x="15472" y="21216"/>
                    <a:pt x="15706" y="21244"/>
                  </a:cubicBezTo>
                  <a:cubicBezTo>
                    <a:pt x="15768" y="21252"/>
                    <a:pt x="16095" y="21365"/>
                    <a:pt x="16116" y="21306"/>
                  </a:cubicBezTo>
                  <a:cubicBezTo>
                    <a:pt x="16108" y="21329"/>
                    <a:pt x="16443" y="21301"/>
                    <a:pt x="16263" y="21201"/>
                  </a:cubicBezTo>
                  <a:close/>
                  <a:moveTo>
                    <a:pt x="14587" y="20535"/>
                  </a:moveTo>
                  <a:cubicBezTo>
                    <a:pt x="14613" y="20480"/>
                    <a:pt x="14595" y="20518"/>
                    <a:pt x="14587" y="20535"/>
                  </a:cubicBezTo>
                  <a:cubicBezTo>
                    <a:pt x="14615" y="20477"/>
                    <a:pt x="14667" y="19955"/>
                    <a:pt x="14646" y="19893"/>
                  </a:cubicBezTo>
                  <a:cubicBezTo>
                    <a:pt x="14672" y="19912"/>
                    <a:pt x="14704" y="19916"/>
                    <a:pt x="14725" y="19942"/>
                  </a:cubicBezTo>
                  <a:cubicBezTo>
                    <a:pt x="14719" y="19826"/>
                    <a:pt x="14724" y="19684"/>
                    <a:pt x="14625" y="19570"/>
                  </a:cubicBezTo>
                  <a:cubicBezTo>
                    <a:pt x="14582" y="19521"/>
                    <a:pt x="14466" y="19573"/>
                    <a:pt x="14476" y="19656"/>
                  </a:cubicBezTo>
                  <a:cubicBezTo>
                    <a:pt x="14484" y="19728"/>
                    <a:pt x="14595" y="19726"/>
                    <a:pt x="14612" y="19833"/>
                  </a:cubicBezTo>
                  <a:cubicBezTo>
                    <a:pt x="14544" y="19734"/>
                    <a:pt x="14504" y="19734"/>
                    <a:pt x="14410" y="19686"/>
                  </a:cubicBezTo>
                  <a:cubicBezTo>
                    <a:pt x="14334" y="19438"/>
                    <a:pt x="14184" y="19343"/>
                    <a:pt x="14241" y="19116"/>
                  </a:cubicBezTo>
                  <a:cubicBezTo>
                    <a:pt x="14265" y="19025"/>
                    <a:pt x="13866" y="18581"/>
                    <a:pt x="13773" y="18564"/>
                  </a:cubicBezTo>
                  <a:cubicBezTo>
                    <a:pt x="13610" y="18532"/>
                    <a:pt x="13314" y="18143"/>
                    <a:pt x="13239" y="17978"/>
                  </a:cubicBezTo>
                  <a:cubicBezTo>
                    <a:pt x="13175" y="17835"/>
                    <a:pt x="12614" y="17619"/>
                    <a:pt x="12740" y="17868"/>
                  </a:cubicBezTo>
                  <a:cubicBezTo>
                    <a:pt x="12804" y="17994"/>
                    <a:pt x="12911" y="18099"/>
                    <a:pt x="12993" y="18204"/>
                  </a:cubicBezTo>
                  <a:cubicBezTo>
                    <a:pt x="13074" y="18306"/>
                    <a:pt x="13143" y="18547"/>
                    <a:pt x="13247" y="18604"/>
                  </a:cubicBezTo>
                  <a:cubicBezTo>
                    <a:pt x="13343" y="18657"/>
                    <a:pt x="13391" y="18728"/>
                    <a:pt x="13410" y="18867"/>
                  </a:cubicBezTo>
                  <a:cubicBezTo>
                    <a:pt x="13435" y="19052"/>
                    <a:pt x="13571" y="19187"/>
                    <a:pt x="13642" y="19345"/>
                  </a:cubicBezTo>
                  <a:cubicBezTo>
                    <a:pt x="13726" y="19532"/>
                    <a:pt x="13738" y="19854"/>
                    <a:pt x="13898" y="19967"/>
                  </a:cubicBezTo>
                  <a:cubicBezTo>
                    <a:pt x="13999" y="20039"/>
                    <a:pt x="14049" y="20239"/>
                    <a:pt x="14159" y="20332"/>
                  </a:cubicBezTo>
                  <a:cubicBezTo>
                    <a:pt x="14218" y="20381"/>
                    <a:pt x="14320" y="20591"/>
                    <a:pt x="14373" y="20604"/>
                  </a:cubicBezTo>
                  <a:cubicBezTo>
                    <a:pt x="14369" y="20571"/>
                    <a:pt x="14355" y="20530"/>
                    <a:pt x="14378" y="20503"/>
                  </a:cubicBezTo>
                  <a:cubicBezTo>
                    <a:pt x="14413" y="20525"/>
                    <a:pt x="14560" y="20593"/>
                    <a:pt x="14587" y="20535"/>
                  </a:cubicBezTo>
                  <a:cubicBezTo>
                    <a:pt x="14584" y="20542"/>
                    <a:pt x="14582" y="20546"/>
                    <a:pt x="14587" y="20535"/>
                  </a:cubicBezTo>
                  <a:close/>
                  <a:moveTo>
                    <a:pt x="18008" y="18723"/>
                  </a:moveTo>
                  <a:cubicBezTo>
                    <a:pt x="17983" y="18750"/>
                    <a:pt x="17963" y="18782"/>
                    <a:pt x="17947" y="18819"/>
                  </a:cubicBezTo>
                  <a:cubicBezTo>
                    <a:pt x="17734" y="19148"/>
                    <a:pt x="17442" y="18778"/>
                    <a:pt x="17197" y="18912"/>
                  </a:cubicBezTo>
                  <a:cubicBezTo>
                    <a:pt x="17066" y="18984"/>
                    <a:pt x="16845" y="19897"/>
                    <a:pt x="16936" y="20034"/>
                  </a:cubicBezTo>
                  <a:cubicBezTo>
                    <a:pt x="16988" y="20112"/>
                    <a:pt x="17002" y="20686"/>
                    <a:pt x="17101" y="20570"/>
                  </a:cubicBezTo>
                  <a:cubicBezTo>
                    <a:pt x="17213" y="20440"/>
                    <a:pt x="17177" y="20077"/>
                    <a:pt x="17157" y="19905"/>
                  </a:cubicBezTo>
                  <a:cubicBezTo>
                    <a:pt x="17424" y="19728"/>
                    <a:pt x="17188" y="20552"/>
                    <a:pt x="17558" y="20246"/>
                  </a:cubicBezTo>
                  <a:cubicBezTo>
                    <a:pt x="17629" y="20187"/>
                    <a:pt x="17419" y="19764"/>
                    <a:pt x="17386" y="19700"/>
                  </a:cubicBezTo>
                  <a:cubicBezTo>
                    <a:pt x="17326" y="19586"/>
                    <a:pt x="17694" y="19451"/>
                    <a:pt x="17705" y="19360"/>
                  </a:cubicBezTo>
                  <a:cubicBezTo>
                    <a:pt x="17715" y="19275"/>
                    <a:pt x="16935" y="19751"/>
                    <a:pt x="17124" y="19135"/>
                  </a:cubicBezTo>
                  <a:cubicBezTo>
                    <a:pt x="17171" y="18983"/>
                    <a:pt x="17519" y="19053"/>
                    <a:pt x="17608" y="19065"/>
                  </a:cubicBezTo>
                  <a:cubicBezTo>
                    <a:pt x="17718" y="19079"/>
                    <a:pt x="17835" y="19134"/>
                    <a:pt x="17920" y="19006"/>
                  </a:cubicBezTo>
                  <a:cubicBezTo>
                    <a:pt x="17927" y="18996"/>
                    <a:pt x="18090" y="18686"/>
                    <a:pt x="18008" y="18723"/>
                  </a:cubicBezTo>
                  <a:close/>
                  <a:moveTo>
                    <a:pt x="16704" y="13082"/>
                  </a:moveTo>
                  <a:cubicBezTo>
                    <a:pt x="16613" y="13312"/>
                    <a:pt x="16783" y="13423"/>
                    <a:pt x="16840" y="13609"/>
                  </a:cubicBezTo>
                  <a:cubicBezTo>
                    <a:pt x="16841" y="13609"/>
                    <a:pt x="16850" y="13609"/>
                    <a:pt x="16852" y="13609"/>
                  </a:cubicBezTo>
                  <a:cubicBezTo>
                    <a:pt x="16855" y="13521"/>
                    <a:pt x="17025" y="12818"/>
                    <a:pt x="16888" y="12816"/>
                  </a:cubicBezTo>
                  <a:cubicBezTo>
                    <a:pt x="16888" y="12816"/>
                    <a:pt x="16888" y="12816"/>
                    <a:pt x="16888" y="12816"/>
                  </a:cubicBezTo>
                  <a:cubicBezTo>
                    <a:pt x="16848" y="12816"/>
                    <a:pt x="16878" y="12816"/>
                    <a:pt x="16888" y="12816"/>
                  </a:cubicBezTo>
                  <a:cubicBezTo>
                    <a:pt x="16771" y="12816"/>
                    <a:pt x="16747" y="12972"/>
                    <a:pt x="16704" y="13082"/>
                  </a:cubicBezTo>
                  <a:close/>
                  <a:moveTo>
                    <a:pt x="17712" y="10844"/>
                  </a:moveTo>
                  <a:cubicBezTo>
                    <a:pt x="17703" y="10863"/>
                    <a:pt x="17708" y="10853"/>
                    <a:pt x="17712" y="10844"/>
                  </a:cubicBezTo>
                  <a:cubicBezTo>
                    <a:pt x="17692" y="10887"/>
                    <a:pt x="17822" y="11096"/>
                    <a:pt x="17838" y="11109"/>
                  </a:cubicBezTo>
                  <a:cubicBezTo>
                    <a:pt x="17849" y="11118"/>
                    <a:pt x="17865" y="11124"/>
                    <a:pt x="17877" y="11126"/>
                  </a:cubicBezTo>
                  <a:cubicBezTo>
                    <a:pt x="17878" y="11096"/>
                    <a:pt x="17839" y="10886"/>
                    <a:pt x="17827" y="10899"/>
                  </a:cubicBezTo>
                  <a:cubicBezTo>
                    <a:pt x="17897" y="10821"/>
                    <a:pt x="17903" y="11539"/>
                    <a:pt x="18077" y="11380"/>
                  </a:cubicBezTo>
                  <a:cubicBezTo>
                    <a:pt x="18170" y="11297"/>
                    <a:pt x="18111" y="11168"/>
                    <a:pt x="18118" y="11055"/>
                  </a:cubicBezTo>
                  <a:cubicBezTo>
                    <a:pt x="18128" y="10876"/>
                    <a:pt x="18099" y="10972"/>
                    <a:pt x="18021" y="10859"/>
                  </a:cubicBezTo>
                  <a:cubicBezTo>
                    <a:pt x="18036" y="10845"/>
                    <a:pt x="17825" y="10607"/>
                    <a:pt x="17712" y="10844"/>
                  </a:cubicBezTo>
                  <a:cubicBezTo>
                    <a:pt x="17714" y="10841"/>
                    <a:pt x="17715" y="10839"/>
                    <a:pt x="17716" y="10837"/>
                  </a:cubicBezTo>
                  <a:cubicBezTo>
                    <a:pt x="17715" y="10838"/>
                    <a:pt x="17714" y="10841"/>
                    <a:pt x="17712" y="10844"/>
                  </a:cubicBezTo>
                  <a:close/>
                  <a:moveTo>
                    <a:pt x="18155" y="10981"/>
                  </a:moveTo>
                  <a:cubicBezTo>
                    <a:pt x="18156" y="10983"/>
                    <a:pt x="18156" y="10984"/>
                    <a:pt x="18157" y="10986"/>
                  </a:cubicBezTo>
                  <a:lnTo>
                    <a:pt x="18157" y="10980"/>
                  </a:lnTo>
                  <a:cubicBezTo>
                    <a:pt x="18156" y="10981"/>
                    <a:pt x="18156" y="10981"/>
                    <a:pt x="18155" y="10981"/>
                  </a:cubicBezTo>
                  <a:close/>
                  <a:moveTo>
                    <a:pt x="18494" y="10870"/>
                  </a:moveTo>
                  <a:cubicBezTo>
                    <a:pt x="18495" y="10871"/>
                    <a:pt x="18495" y="10871"/>
                    <a:pt x="18494" y="10870"/>
                  </a:cubicBezTo>
                  <a:cubicBezTo>
                    <a:pt x="18471" y="10838"/>
                    <a:pt x="18547" y="10731"/>
                    <a:pt x="18554" y="10729"/>
                  </a:cubicBezTo>
                  <a:cubicBezTo>
                    <a:pt x="18453" y="10479"/>
                    <a:pt x="18199" y="10696"/>
                    <a:pt x="18150" y="10851"/>
                  </a:cubicBezTo>
                  <a:cubicBezTo>
                    <a:pt x="18209" y="10805"/>
                    <a:pt x="18269" y="11010"/>
                    <a:pt x="18342" y="10999"/>
                  </a:cubicBezTo>
                  <a:cubicBezTo>
                    <a:pt x="18354" y="10871"/>
                    <a:pt x="18377" y="10711"/>
                    <a:pt x="18494" y="10870"/>
                  </a:cubicBezTo>
                  <a:close/>
                  <a:moveTo>
                    <a:pt x="18925" y="10455"/>
                  </a:moveTo>
                  <a:cubicBezTo>
                    <a:pt x="19074" y="10535"/>
                    <a:pt x="18998" y="10353"/>
                    <a:pt x="19082" y="10331"/>
                  </a:cubicBezTo>
                  <a:cubicBezTo>
                    <a:pt x="19143" y="10315"/>
                    <a:pt x="19102" y="10429"/>
                    <a:pt x="19140" y="10453"/>
                  </a:cubicBezTo>
                  <a:cubicBezTo>
                    <a:pt x="19161" y="10466"/>
                    <a:pt x="19182" y="10192"/>
                    <a:pt x="19268" y="10229"/>
                  </a:cubicBezTo>
                  <a:cubicBezTo>
                    <a:pt x="19270" y="10283"/>
                    <a:pt x="19281" y="10332"/>
                    <a:pt x="19303" y="10378"/>
                  </a:cubicBezTo>
                  <a:cubicBezTo>
                    <a:pt x="19331" y="10411"/>
                    <a:pt x="19368" y="10180"/>
                    <a:pt x="19390" y="10163"/>
                  </a:cubicBezTo>
                  <a:cubicBezTo>
                    <a:pt x="19189" y="10042"/>
                    <a:pt x="19220" y="9561"/>
                    <a:pt x="19213" y="9410"/>
                  </a:cubicBezTo>
                  <a:cubicBezTo>
                    <a:pt x="19203" y="9250"/>
                    <a:pt x="18945" y="8663"/>
                    <a:pt x="18789" y="8793"/>
                  </a:cubicBezTo>
                  <a:cubicBezTo>
                    <a:pt x="18688" y="8878"/>
                    <a:pt x="18903" y="9380"/>
                    <a:pt x="18921" y="9513"/>
                  </a:cubicBezTo>
                  <a:cubicBezTo>
                    <a:pt x="18942" y="9666"/>
                    <a:pt x="18831" y="9812"/>
                    <a:pt x="18747" y="9883"/>
                  </a:cubicBezTo>
                  <a:cubicBezTo>
                    <a:pt x="18578" y="10022"/>
                    <a:pt x="18681" y="9752"/>
                    <a:pt x="18616" y="9737"/>
                  </a:cubicBezTo>
                  <a:cubicBezTo>
                    <a:pt x="18570" y="9727"/>
                    <a:pt x="18579" y="10013"/>
                    <a:pt x="18565" y="10058"/>
                  </a:cubicBezTo>
                  <a:cubicBezTo>
                    <a:pt x="18497" y="10271"/>
                    <a:pt x="18631" y="10204"/>
                    <a:pt x="18427" y="10176"/>
                  </a:cubicBezTo>
                  <a:cubicBezTo>
                    <a:pt x="18351" y="10166"/>
                    <a:pt x="18089" y="10234"/>
                    <a:pt x="18044" y="10303"/>
                  </a:cubicBezTo>
                  <a:cubicBezTo>
                    <a:pt x="18047" y="10299"/>
                    <a:pt x="17883" y="10560"/>
                    <a:pt x="17858" y="10523"/>
                  </a:cubicBezTo>
                  <a:cubicBezTo>
                    <a:pt x="17899" y="10754"/>
                    <a:pt x="18464" y="10422"/>
                    <a:pt x="18580" y="10472"/>
                  </a:cubicBezTo>
                  <a:cubicBezTo>
                    <a:pt x="18585" y="10596"/>
                    <a:pt x="18609" y="10680"/>
                    <a:pt x="18703" y="10735"/>
                  </a:cubicBezTo>
                  <a:cubicBezTo>
                    <a:pt x="18753" y="10764"/>
                    <a:pt x="18816" y="10592"/>
                    <a:pt x="18840" y="10543"/>
                  </a:cubicBezTo>
                  <a:cubicBezTo>
                    <a:pt x="18865" y="10494"/>
                    <a:pt x="18720" y="10465"/>
                    <a:pt x="18769" y="10389"/>
                  </a:cubicBezTo>
                  <a:cubicBezTo>
                    <a:pt x="18797" y="10347"/>
                    <a:pt x="18905" y="10444"/>
                    <a:pt x="18925" y="10455"/>
                  </a:cubicBezTo>
                  <a:close/>
                  <a:moveTo>
                    <a:pt x="19160" y="8116"/>
                  </a:moveTo>
                  <a:lnTo>
                    <a:pt x="19146" y="8111"/>
                  </a:lnTo>
                  <a:cubicBezTo>
                    <a:pt x="19036" y="8151"/>
                    <a:pt x="19089" y="8247"/>
                    <a:pt x="18906" y="8142"/>
                  </a:cubicBezTo>
                  <a:cubicBezTo>
                    <a:pt x="18847" y="8108"/>
                    <a:pt x="18485" y="7762"/>
                    <a:pt x="18443" y="7857"/>
                  </a:cubicBezTo>
                  <a:cubicBezTo>
                    <a:pt x="18479" y="7928"/>
                    <a:pt x="18697" y="8296"/>
                    <a:pt x="18646" y="8380"/>
                  </a:cubicBezTo>
                  <a:cubicBezTo>
                    <a:pt x="18629" y="8381"/>
                    <a:pt x="18520" y="8340"/>
                    <a:pt x="18499" y="8358"/>
                  </a:cubicBezTo>
                  <a:cubicBezTo>
                    <a:pt x="18498" y="8393"/>
                    <a:pt x="18522" y="8403"/>
                    <a:pt x="18547" y="8410"/>
                  </a:cubicBezTo>
                  <a:cubicBezTo>
                    <a:pt x="18531" y="8460"/>
                    <a:pt x="18513" y="8509"/>
                    <a:pt x="18493" y="8557"/>
                  </a:cubicBezTo>
                  <a:cubicBezTo>
                    <a:pt x="18527" y="8619"/>
                    <a:pt x="18568" y="8674"/>
                    <a:pt x="18615" y="8721"/>
                  </a:cubicBezTo>
                  <a:cubicBezTo>
                    <a:pt x="18661" y="8865"/>
                    <a:pt x="18800" y="8728"/>
                    <a:pt x="18795" y="8712"/>
                  </a:cubicBezTo>
                  <a:cubicBezTo>
                    <a:pt x="18774" y="8635"/>
                    <a:pt x="18622" y="8687"/>
                    <a:pt x="18587" y="8598"/>
                  </a:cubicBezTo>
                  <a:cubicBezTo>
                    <a:pt x="18565" y="8543"/>
                    <a:pt x="18779" y="8529"/>
                    <a:pt x="18804" y="8536"/>
                  </a:cubicBezTo>
                  <a:cubicBezTo>
                    <a:pt x="18831" y="8543"/>
                    <a:pt x="19142" y="8756"/>
                    <a:pt x="19097" y="8609"/>
                  </a:cubicBezTo>
                  <a:cubicBezTo>
                    <a:pt x="19047" y="8447"/>
                    <a:pt x="19219" y="8414"/>
                    <a:pt x="19316" y="8366"/>
                  </a:cubicBezTo>
                  <a:cubicBezTo>
                    <a:pt x="19247" y="8378"/>
                    <a:pt x="19154" y="8192"/>
                    <a:pt x="19160" y="8116"/>
                  </a:cubicBezTo>
                  <a:close/>
                  <a:moveTo>
                    <a:pt x="17646" y="6274"/>
                  </a:moveTo>
                  <a:cubicBezTo>
                    <a:pt x="17799" y="6419"/>
                    <a:pt x="17943" y="6645"/>
                    <a:pt x="18027" y="6862"/>
                  </a:cubicBezTo>
                  <a:cubicBezTo>
                    <a:pt x="18080" y="6997"/>
                    <a:pt x="18171" y="7189"/>
                    <a:pt x="18248" y="7303"/>
                  </a:cubicBezTo>
                  <a:cubicBezTo>
                    <a:pt x="18298" y="7378"/>
                    <a:pt x="18389" y="7663"/>
                    <a:pt x="18474" y="7676"/>
                  </a:cubicBezTo>
                  <a:cubicBezTo>
                    <a:pt x="18421" y="7470"/>
                    <a:pt x="18534" y="7473"/>
                    <a:pt x="18607" y="7547"/>
                  </a:cubicBezTo>
                  <a:cubicBezTo>
                    <a:pt x="18461" y="7353"/>
                    <a:pt x="18082" y="7060"/>
                    <a:pt x="18198" y="6858"/>
                  </a:cubicBezTo>
                  <a:cubicBezTo>
                    <a:pt x="18255" y="6759"/>
                    <a:pt x="18499" y="7018"/>
                    <a:pt x="18519" y="7049"/>
                  </a:cubicBezTo>
                  <a:cubicBezTo>
                    <a:pt x="18357" y="6801"/>
                    <a:pt x="18126" y="6627"/>
                    <a:pt x="17961" y="6378"/>
                  </a:cubicBezTo>
                  <a:cubicBezTo>
                    <a:pt x="17806" y="6144"/>
                    <a:pt x="17586" y="5734"/>
                    <a:pt x="17350" y="5619"/>
                  </a:cubicBezTo>
                  <a:cubicBezTo>
                    <a:pt x="17325" y="5663"/>
                    <a:pt x="17472" y="5827"/>
                    <a:pt x="17478" y="5878"/>
                  </a:cubicBezTo>
                  <a:cubicBezTo>
                    <a:pt x="17465" y="5877"/>
                    <a:pt x="17376" y="5743"/>
                    <a:pt x="17378" y="5856"/>
                  </a:cubicBezTo>
                  <a:cubicBezTo>
                    <a:pt x="17378" y="5852"/>
                    <a:pt x="17378" y="5849"/>
                    <a:pt x="17378" y="5857"/>
                  </a:cubicBezTo>
                  <a:cubicBezTo>
                    <a:pt x="17378" y="5869"/>
                    <a:pt x="17378" y="5863"/>
                    <a:pt x="17378" y="5857"/>
                  </a:cubicBezTo>
                  <a:cubicBezTo>
                    <a:pt x="17381" y="5928"/>
                    <a:pt x="17603" y="6232"/>
                    <a:pt x="17646" y="6274"/>
                  </a:cubicBezTo>
                  <a:close/>
                  <a:moveTo>
                    <a:pt x="18607" y="7547"/>
                  </a:moveTo>
                  <a:cubicBezTo>
                    <a:pt x="18635" y="7584"/>
                    <a:pt x="18654" y="7616"/>
                    <a:pt x="18660" y="7644"/>
                  </a:cubicBezTo>
                  <a:cubicBezTo>
                    <a:pt x="18653" y="7607"/>
                    <a:pt x="18633" y="7573"/>
                    <a:pt x="18607" y="7547"/>
                  </a:cubicBezTo>
                  <a:close/>
                  <a:moveTo>
                    <a:pt x="12796" y="1135"/>
                  </a:moveTo>
                  <a:cubicBezTo>
                    <a:pt x="12751" y="1122"/>
                    <a:pt x="12895" y="1166"/>
                    <a:pt x="12796" y="1135"/>
                  </a:cubicBezTo>
                  <a:cubicBezTo>
                    <a:pt x="12796" y="1135"/>
                    <a:pt x="12796" y="1135"/>
                    <a:pt x="12796" y="1135"/>
                  </a:cubicBezTo>
                  <a:close/>
                  <a:moveTo>
                    <a:pt x="12796" y="1135"/>
                  </a:moveTo>
                  <a:cubicBezTo>
                    <a:pt x="12907" y="1169"/>
                    <a:pt x="13566" y="1269"/>
                    <a:pt x="13631" y="1102"/>
                  </a:cubicBezTo>
                  <a:cubicBezTo>
                    <a:pt x="13663" y="1018"/>
                    <a:pt x="12743" y="910"/>
                    <a:pt x="12645" y="914"/>
                  </a:cubicBezTo>
                  <a:cubicBezTo>
                    <a:pt x="12600" y="1062"/>
                    <a:pt x="12710" y="1110"/>
                    <a:pt x="12796" y="1135"/>
                  </a:cubicBezTo>
                  <a:close/>
                  <a:moveTo>
                    <a:pt x="6624" y="191"/>
                  </a:moveTo>
                  <a:cubicBezTo>
                    <a:pt x="6624" y="192"/>
                    <a:pt x="6625" y="195"/>
                    <a:pt x="6626" y="199"/>
                  </a:cubicBezTo>
                  <a:cubicBezTo>
                    <a:pt x="6626" y="196"/>
                    <a:pt x="6625" y="194"/>
                    <a:pt x="6624" y="191"/>
                  </a:cubicBezTo>
                  <a:cubicBezTo>
                    <a:pt x="6624" y="191"/>
                    <a:pt x="6624" y="191"/>
                    <a:pt x="6624" y="191"/>
                  </a:cubicBezTo>
                  <a:close/>
                  <a:moveTo>
                    <a:pt x="6637" y="229"/>
                  </a:moveTo>
                  <a:cubicBezTo>
                    <a:pt x="6645" y="251"/>
                    <a:pt x="6651" y="268"/>
                    <a:pt x="6637" y="229"/>
                  </a:cubicBezTo>
                  <a:cubicBezTo>
                    <a:pt x="6637" y="229"/>
                    <a:pt x="6637" y="229"/>
                    <a:pt x="6637" y="229"/>
                  </a:cubicBezTo>
                  <a:close/>
                  <a:moveTo>
                    <a:pt x="6637" y="229"/>
                  </a:moveTo>
                  <a:cubicBezTo>
                    <a:pt x="6637" y="228"/>
                    <a:pt x="6636" y="225"/>
                    <a:pt x="6635" y="224"/>
                  </a:cubicBezTo>
                  <a:cubicBezTo>
                    <a:pt x="6636" y="225"/>
                    <a:pt x="6637" y="227"/>
                    <a:pt x="6637" y="229"/>
                  </a:cubicBezTo>
                  <a:close/>
                  <a:moveTo>
                    <a:pt x="6626" y="199"/>
                  </a:moveTo>
                  <a:cubicBezTo>
                    <a:pt x="6629" y="205"/>
                    <a:pt x="6632" y="215"/>
                    <a:pt x="6635" y="224"/>
                  </a:cubicBezTo>
                  <a:cubicBezTo>
                    <a:pt x="6633" y="217"/>
                    <a:pt x="6630" y="209"/>
                    <a:pt x="6626" y="199"/>
                  </a:cubicBezTo>
                  <a:close/>
                  <a:moveTo>
                    <a:pt x="6639" y="191"/>
                  </a:moveTo>
                  <a:cubicBezTo>
                    <a:pt x="6700" y="344"/>
                    <a:pt x="6882" y="206"/>
                    <a:pt x="6974" y="224"/>
                  </a:cubicBezTo>
                  <a:cubicBezTo>
                    <a:pt x="6891" y="274"/>
                    <a:pt x="7101" y="361"/>
                    <a:pt x="7127" y="364"/>
                  </a:cubicBezTo>
                  <a:cubicBezTo>
                    <a:pt x="7319" y="388"/>
                    <a:pt x="7515" y="426"/>
                    <a:pt x="7709" y="415"/>
                  </a:cubicBezTo>
                  <a:cubicBezTo>
                    <a:pt x="7714" y="407"/>
                    <a:pt x="7716" y="403"/>
                    <a:pt x="7718" y="393"/>
                  </a:cubicBezTo>
                  <a:cubicBezTo>
                    <a:pt x="7615" y="349"/>
                    <a:pt x="7588" y="217"/>
                    <a:pt x="7471" y="203"/>
                  </a:cubicBezTo>
                  <a:cubicBezTo>
                    <a:pt x="7304" y="184"/>
                    <a:pt x="7240" y="132"/>
                    <a:pt x="7094" y="42"/>
                  </a:cubicBezTo>
                  <a:cubicBezTo>
                    <a:pt x="7017" y="-6"/>
                    <a:pt x="6518" y="-65"/>
                    <a:pt x="6639" y="191"/>
                  </a:cubicBezTo>
                  <a:cubicBezTo>
                    <a:pt x="6639" y="191"/>
                    <a:pt x="6639" y="191"/>
                    <a:pt x="6639" y="191"/>
                  </a:cubicBezTo>
                  <a:close/>
                  <a:moveTo>
                    <a:pt x="3049" y="1821"/>
                  </a:moveTo>
                  <a:cubicBezTo>
                    <a:pt x="3097" y="1824"/>
                    <a:pt x="3068" y="1822"/>
                    <a:pt x="3049" y="1821"/>
                  </a:cubicBezTo>
                  <a:cubicBezTo>
                    <a:pt x="3259" y="1833"/>
                    <a:pt x="3444" y="2105"/>
                    <a:pt x="3693" y="1983"/>
                  </a:cubicBezTo>
                  <a:cubicBezTo>
                    <a:pt x="3695" y="1975"/>
                    <a:pt x="3695" y="1959"/>
                    <a:pt x="3693" y="1951"/>
                  </a:cubicBezTo>
                  <a:cubicBezTo>
                    <a:pt x="3378" y="1819"/>
                    <a:pt x="3267" y="1534"/>
                    <a:pt x="3575" y="1251"/>
                  </a:cubicBezTo>
                  <a:cubicBezTo>
                    <a:pt x="3878" y="973"/>
                    <a:pt x="4250" y="1072"/>
                    <a:pt x="4563" y="873"/>
                  </a:cubicBezTo>
                  <a:cubicBezTo>
                    <a:pt x="4434" y="627"/>
                    <a:pt x="4069" y="857"/>
                    <a:pt x="3881" y="855"/>
                  </a:cubicBezTo>
                  <a:cubicBezTo>
                    <a:pt x="3631" y="853"/>
                    <a:pt x="3298" y="977"/>
                    <a:pt x="3102" y="1185"/>
                  </a:cubicBezTo>
                  <a:cubicBezTo>
                    <a:pt x="3040" y="1251"/>
                    <a:pt x="3027" y="1414"/>
                    <a:pt x="3008" y="1500"/>
                  </a:cubicBezTo>
                  <a:cubicBezTo>
                    <a:pt x="2968" y="1677"/>
                    <a:pt x="2751" y="1804"/>
                    <a:pt x="3049" y="1821"/>
                  </a:cubicBezTo>
                  <a:close/>
                  <a:moveTo>
                    <a:pt x="10216" y="16862"/>
                  </a:moveTo>
                  <a:cubicBezTo>
                    <a:pt x="10007" y="16414"/>
                    <a:pt x="9990" y="17186"/>
                    <a:pt x="10036" y="17376"/>
                  </a:cubicBezTo>
                  <a:cubicBezTo>
                    <a:pt x="10092" y="17606"/>
                    <a:pt x="10129" y="17705"/>
                    <a:pt x="10318" y="17537"/>
                  </a:cubicBezTo>
                  <a:cubicBezTo>
                    <a:pt x="10499" y="17376"/>
                    <a:pt x="10291" y="17023"/>
                    <a:pt x="10216" y="16863"/>
                  </a:cubicBezTo>
                  <a:cubicBezTo>
                    <a:pt x="10225" y="16883"/>
                    <a:pt x="10244" y="16922"/>
                    <a:pt x="10216" y="16862"/>
                  </a:cubicBezTo>
                  <a:close/>
                  <a:moveTo>
                    <a:pt x="10216" y="16862"/>
                  </a:moveTo>
                  <a:cubicBezTo>
                    <a:pt x="10216" y="16862"/>
                    <a:pt x="10216" y="16862"/>
                    <a:pt x="10216" y="16863"/>
                  </a:cubicBezTo>
                  <a:cubicBezTo>
                    <a:pt x="10211" y="16852"/>
                    <a:pt x="10209" y="16847"/>
                    <a:pt x="10216" y="16862"/>
                  </a:cubicBezTo>
                  <a:close/>
                  <a:moveTo>
                    <a:pt x="17680" y="20444"/>
                  </a:moveTo>
                  <a:cubicBezTo>
                    <a:pt x="17677" y="20432"/>
                    <a:pt x="17678" y="20435"/>
                    <a:pt x="17679" y="20439"/>
                  </a:cubicBezTo>
                  <a:cubicBezTo>
                    <a:pt x="17647" y="20338"/>
                    <a:pt x="17562" y="20187"/>
                    <a:pt x="17562" y="20438"/>
                  </a:cubicBezTo>
                  <a:cubicBezTo>
                    <a:pt x="17562" y="20640"/>
                    <a:pt x="17719" y="20588"/>
                    <a:pt x="17681" y="20445"/>
                  </a:cubicBezTo>
                  <a:cubicBezTo>
                    <a:pt x="17681" y="20446"/>
                    <a:pt x="17681" y="20446"/>
                    <a:pt x="17680" y="20444"/>
                  </a:cubicBezTo>
                  <a:close/>
                  <a:moveTo>
                    <a:pt x="20845" y="19801"/>
                  </a:moveTo>
                  <a:cubicBezTo>
                    <a:pt x="20845" y="19756"/>
                    <a:pt x="20831" y="19752"/>
                    <a:pt x="20720" y="19722"/>
                  </a:cubicBezTo>
                  <a:cubicBezTo>
                    <a:pt x="20484" y="19667"/>
                    <a:pt x="20309" y="19366"/>
                    <a:pt x="20078" y="19540"/>
                  </a:cubicBezTo>
                  <a:lnTo>
                    <a:pt x="20083" y="19581"/>
                  </a:lnTo>
                  <a:lnTo>
                    <a:pt x="20066" y="19592"/>
                  </a:lnTo>
                  <a:cubicBezTo>
                    <a:pt x="20073" y="19603"/>
                    <a:pt x="20078" y="19616"/>
                    <a:pt x="20080" y="19629"/>
                  </a:cubicBezTo>
                  <a:cubicBezTo>
                    <a:pt x="19967" y="19665"/>
                    <a:pt x="19867" y="19933"/>
                    <a:pt x="19784" y="19933"/>
                  </a:cubicBezTo>
                  <a:cubicBezTo>
                    <a:pt x="19806" y="19933"/>
                    <a:pt x="19649" y="19674"/>
                    <a:pt x="19649" y="19726"/>
                  </a:cubicBezTo>
                  <a:cubicBezTo>
                    <a:pt x="19591" y="19599"/>
                    <a:pt x="19738" y="19263"/>
                    <a:pt x="19533" y="19263"/>
                  </a:cubicBezTo>
                  <a:cubicBezTo>
                    <a:pt x="19510" y="19243"/>
                    <a:pt x="19395" y="19210"/>
                    <a:pt x="19371" y="19200"/>
                  </a:cubicBezTo>
                  <a:cubicBezTo>
                    <a:pt x="19228" y="19141"/>
                    <a:pt x="19205" y="19326"/>
                    <a:pt x="19144" y="19326"/>
                  </a:cubicBezTo>
                  <a:cubicBezTo>
                    <a:pt x="19123" y="19314"/>
                    <a:pt x="19057" y="19299"/>
                    <a:pt x="19047" y="19341"/>
                  </a:cubicBezTo>
                  <a:cubicBezTo>
                    <a:pt x="18878" y="19223"/>
                    <a:pt x="19194" y="19742"/>
                    <a:pt x="19275" y="19766"/>
                  </a:cubicBezTo>
                  <a:cubicBezTo>
                    <a:pt x="19141" y="19798"/>
                    <a:pt x="19298" y="20026"/>
                    <a:pt x="19315" y="20115"/>
                  </a:cubicBezTo>
                  <a:cubicBezTo>
                    <a:pt x="19376" y="20426"/>
                    <a:pt x="19468" y="20101"/>
                    <a:pt x="19519" y="20101"/>
                  </a:cubicBezTo>
                  <a:cubicBezTo>
                    <a:pt x="19605" y="20101"/>
                    <a:pt x="19914" y="20363"/>
                    <a:pt x="20018" y="20411"/>
                  </a:cubicBezTo>
                  <a:cubicBezTo>
                    <a:pt x="20127" y="20461"/>
                    <a:pt x="20181" y="20479"/>
                    <a:pt x="20248" y="20607"/>
                  </a:cubicBezTo>
                  <a:cubicBezTo>
                    <a:pt x="20277" y="20661"/>
                    <a:pt x="20274" y="20778"/>
                    <a:pt x="20326" y="20815"/>
                  </a:cubicBezTo>
                  <a:cubicBezTo>
                    <a:pt x="20319" y="20858"/>
                    <a:pt x="20311" y="20886"/>
                    <a:pt x="20321" y="20928"/>
                  </a:cubicBezTo>
                  <a:cubicBezTo>
                    <a:pt x="20186" y="20961"/>
                    <a:pt x="20099" y="21117"/>
                    <a:pt x="20109" y="21286"/>
                  </a:cubicBezTo>
                  <a:cubicBezTo>
                    <a:pt x="20228" y="21294"/>
                    <a:pt x="20372" y="21234"/>
                    <a:pt x="20433" y="21234"/>
                  </a:cubicBezTo>
                  <a:lnTo>
                    <a:pt x="20433" y="21233"/>
                  </a:lnTo>
                  <a:cubicBezTo>
                    <a:pt x="20433" y="21142"/>
                    <a:pt x="20719" y="21510"/>
                    <a:pt x="20736" y="21535"/>
                  </a:cubicBezTo>
                  <a:cubicBezTo>
                    <a:pt x="20771" y="21316"/>
                    <a:pt x="20771" y="21081"/>
                    <a:pt x="20799" y="20857"/>
                  </a:cubicBezTo>
                  <a:lnTo>
                    <a:pt x="20771" y="20809"/>
                  </a:lnTo>
                  <a:cubicBezTo>
                    <a:pt x="20895" y="20557"/>
                    <a:pt x="20831" y="20091"/>
                    <a:pt x="20845" y="19801"/>
                  </a:cubicBezTo>
                  <a:close/>
                  <a:moveTo>
                    <a:pt x="21482" y="3136"/>
                  </a:moveTo>
                  <a:cubicBezTo>
                    <a:pt x="21484" y="3136"/>
                    <a:pt x="21512" y="3136"/>
                    <a:pt x="21512" y="3136"/>
                  </a:cubicBezTo>
                  <a:cubicBezTo>
                    <a:pt x="21524" y="3110"/>
                    <a:pt x="21544" y="3089"/>
                    <a:pt x="21567" y="3075"/>
                  </a:cubicBezTo>
                  <a:cubicBezTo>
                    <a:pt x="21432" y="2793"/>
                    <a:pt x="21025" y="2732"/>
                    <a:pt x="20788" y="2699"/>
                  </a:cubicBezTo>
                  <a:cubicBezTo>
                    <a:pt x="20424" y="2699"/>
                    <a:pt x="20032" y="2429"/>
                    <a:pt x="19669" y="2355"/>
                  </a:cubicBezTo>
                  <a:cubicBezTo>
                    <a:pt x="19252" y="2271"/>
                    <a:pt x="18850" y="2097"/>
                    <a:pt x="18423" y="2086"/>
                  </a:cubicBezTo>
                  <a:cubicBezTo>
                    <a:pt x="18281" y="2082"/>
                    <a:pt x="18025" y="1964"/>
                    <a:pt x="17928" y="2085"/>
                  </a:cubicBezTo>
                  <a:cubicBezTo>
                    <a:pt x="17787" y="1963"/>
                    <a:pt x="17753" y="2111"/>
                    <a:pt x="17640" y="2116"/>
                  </a:cubicBezTo>
                  <a:cubicBezTo>
                    <a:pt x="17589" y="2193"/>
                    <a:pt x="17369" y="2124"/>
                    <a:pt x="17309" y="2114"/>
                  </a:cubicBezTo>
                  <a:cubicBezTo>
                    <a:pt x="17131" y="2085"/>
                    <a:pt x="16946" y="2126"/>
                    <a:pt x="16770" y="2090"/>
                  </a:cubicBezTo>
                  <a:cubicBezTo>
                    <a:pt x="16661" y="2068"/>
                    <a:pt x="16615" y="1921"/>
                    <a:pt x="16498" y="1897"/>
                  </a:cubicBezTo>
                  <a:cubicBezTo>
                    <a:pt x="16256" y="1847"/>
                    <a:pt x="15932" y="1733"/>
                    <a:pt x="15687" y="1852"/>
                  </a:cubicBezTo>
                  <a:cubicBezTo>
                    <a:pt x="15505" y="1940"/>
                    <a:pt x="15223" y="1766"/>
                    <a:pt x="15033" y="1732"/>
                  </a:cubicBezTo>
                  <a:cubicBezTo>
                    <a:pt x="15028" y="1585"/>
                    <a:pt x="14601" y="1491"/>
                    <a:pt x="14524" y="1604"/>
                  </a:cubicBezTo>
                  <a:cubicBezTo>
                    <a:pt x="14389" y="1489"/>
                    <a:pt x="14096" y="1512"/>
                    <a:pt x="13941" y="1503"/>
                  </a:cubicBezTo>
                  <a:lnTo>
                    <a:pt x="13941" y="1502"/>
                  </a:lnTo>
                  <a:cubicBezTo>
                    <a:pt x="13859" y="1397"/>
                    <a:pt x="13713" y="1363"/>
                    <a:pt x="13601" y="1377"/>
                  </a:cubicBezTo>
                  <a:cubicBezTo>
                    <a:pt x="13463" y="1395"/>
                    <a:pt x="13552" y="1500"/>
                    <a:pt x="13642" y="1496"/>
                  </a:cubicBezTo>
                  <a:cubicBezTo>
                    <a:pt x="13538" y="1516"/>
                    <a:pt x="13426" y="1657"/>
                    <a:pt x="13589" y="1732"/>
                  </a:cubicBezTo>
                  <a:cubicBezTo>
                    <a:pt x="13432" y="1749"/>
                    <a:pt x="13289" y="1736"/>
                    <a:pt x="13132" y="1770"/>
                  </a:cubicBezTo>
                  <a:cubicBezTo>
                    <a:pt x="13010" y="1796"/>
                    <a:pt x="12688" y="1530"/>
                    <a:pt x="12823" y="1894"/>
                  </a:cubicBezTo>
                  <a:cubicBezTo>
                    <a:pt x="12699" y="1866"/>
                    <a:pt x="12578" y="1803"/>
                    <a:pt x="12462" y="1744"/>
                  </a:cubicBezTo>
                  <a:lnTo>
                    <a:pt x="12468" y="1739"/>
                  </a:lnTo>
                  <a:lnTo>
                    <a:pt x="12445" y="1651"/>
                  </a:lnTo>
                  <a:cubicBezTo>
                    <a:pt x="12201" y="1356"/>
                    <a:pt x="11570" y="1196"/>
                    <a:pt x="11249" y="1384"/>
                  </a:cubicBezTo>
                  <a:cubicBezTo>
                    <a:pt x="11292" y="1402"/>
                    <a:pt x="11339" y="1419"/>
                    <a:pt x="11379" y="1446"/>
                  </a:cubicBezTo>
                  <a:cubicBezTo>
                    <a:pt x="11235" y="1453"/>
                    <a:pt x="11040" y="1498"/>
                    <a:pt x="10902" y="1435"/>
                  </a:cubicBezTo>
                  <a:cubicBezTo>
                    <a:pt x="10924" y="1410"/>
                    <a:pt x="10943" y="1372"/>
                    <a:pt x="10960" y="1341"/>
                  </a:cubicBezTo>
                  <a:cubicBezTo>
                    <a:pt x="10707" y="1338"/>
                    <a:pt x="10460" y="1329"/>
                    <a:pt x="10209" y="1352"/>
                  </a:cubicBezTo>
                  <a:cubicBezTo>
                    <a:pt x="10151" y="1292"/>
                    <a:pt x="10082" y="1254"/>
                    <a:pt x="10017" y="1207"/>
                  </a:cubicBezTo>
                  <a:cubicBezTo>
                    <a:pt x="10017" y="1207"/>
                    <a:pt x="10014" y="1302"/>
                    <a:pt x="10014" y="1302"/>
                  </a:cubicBezTo>
                  <a:cubicBezTo>
                    <a:pt x="9917" y="1297"/>
                    <a:pt x="9781" y="1215"/>
                    <a:pt x="9686" y="1274"/>
                  </a:cubicBezTo>
                  <a:cubicBezTo>
                    <a:pt x="10299" y="771"/>
                    <a:pt x="9202" y="741"/>
                    <a:pt x="8912" y="764"/>
                  </a:cubicBezTo>
                  <a:cubicBezTo>
                    <a:pt x="8912" y="763"/>
                    <a:pt x="8942" y="682"/>
                    <a:pt x="8942" y="682"/>
                  </a:cubicBezTo>
                  <a:cubicBezTo>
                    <a:pt x="8857" y="692"/>
                    <a:pt x="8774" y="674"/>
                    <a:pt x="8690" y="667"/>
                  </a:cubicBezTo>
                  <a:cubicBezTo>
                    <a:pt x="8692" y="666"/>
                    <a:pt x="8711" y="652"/>
                    <a:pt x="8711" y="652"/>
                  </a:cubicBezTo>
                  <a:lnTo>
                    <a:pt x="8680" y="562"/>
                  </a:lnTo>
                  <a:cubicBezTo>
                    <a:pt x="8568" y="569"/>
                    <a:pt x="8454" y="542"/>
                    <a:pt x="8339" y="545"/>
                  </a:cubicBezTo>
                  <a:cubicBezTo>
                    <a:pt x="8372" y="543"/>
                    <a:pt x="8389" y="524"/>
                    <a:pt x="8390" y="487"/>
                  </a:cubicBezTo>
                  <a:cubicBezTo>
                    <a:pt x="8348" y="373"/>
                    <a:pt x="8029" y="432"/>
                    <a:pt x="7984" y="380"/>
                  </a:cubicBezTo>
                  <a:cubicBezTo>
                    <a:pt x="7880" y="261"/>
                    <a:pt x="7809" y="457"/>
                    <a:pt x="7733" y="455"/>
                  </a:cubicBezTo>
                  <a:cubicBezTo>
                    <a:pt x="7767" y="710"/>
                    <a:pt x="8058" y="574"/>
                    <a:pt x="8203" y="565"/>
                  </a:cubicBezTo>
                  <a:cubicBezTo>
                    <a:pt x="8141" y="586"/>
                    <a:pt x="8043" y="670"/>
                    <a:pt x="8093" y="768"/>
                  </a:cubicBezTo>
                  <a:cubicBezTo>
                    <a:pt x="8012" y="760"/>
                    <a:pt x="7931" y="780"/>
                    <a:pt x="7859" y="828"/>
                  </a:cubicBezTo>
                  <a:lnTo>
                    <a:pt x="7899" y="850"/>
                  </a:lnTo>
                  <a:cubicBezTo>
                    <a:pt x="7761" y="924"/>
                    <a:pt x="7599" y="792"/>
                    <a:pt x="7453" y="841"/>
                  </a:cubicBezTo>
                  <a:cubicBezTo>
                    <a:pt x="7359" y="872"/>
                    <a:pt x="7267" y="899"/>
                    <a:pt x="7171" y="911"/>
                  </a:cubicBezTo>
                  <a:cubicBezTo>
                    <a:pt x="6973" y="936"/>
                    <a:pt x="6832" y="1042"/>
                    <a:pt x="6697" y="1218"/>
                  </a:cubicBezTo>
                  <a:lnTo>
                    <a:pt x="6715" y="1300"/>
                  </a:lnTo>
                  <a:cubicBezTo>
                    <a:pt x="6595" y="1317"/>
                    <a:pt x="5933" y="1282"/>
                    <a:pt x="6309" y="1601"/>
                  </a:cubicBezTo>
                  <a:cubicBezTo>
                    <a:pt x="6139" y="1560"/>
                    <a:pt x="5956" y="1546"/>
                    <a:pt x="5807" y="1683"/>
                  </a:cubicBezTo>
                  <a:cubicBezTo>
                    <a:pt x="5762" y="1559"/>
                    <a:pt x="5703" y="1466"/>
                    <a:pt x="5588" y="1483"/>
                  </a:cubicBezTo>
                  <a:lnTo>
                    <a:pt x="5593" y="1581"/>
                  </a:lnTo>
                  <a:lnTo>
                    <a:pt x="5611" y="1582"/>
                  </a:lnTo>
                  <a:cubicBezTo>
                    <a:pt x="5618" y="1583"/>
                    <a:pt x="5633" y="1606"/>
                    <a:pt x="5635" y="1626"/>
                  </a:cubicBezTo>
                  <a:cubicBezTo>
                    <a:pt x="5565" y="1686"/>
                    <a:pt x="5488" y="1670"/>
                    <a:pt x="5467" y="1800"/>
                  </a:cubicBezTo>
                  <a:cubicBezTo>
                    <a:pt x="5452" y="1798"/>
                    <a:pt x="5437" y="1795"/>
                    <a:pt x="5422" y="1791"/>
                  </a:cubicBezTo>
                  <a:cubicBezTo>
                    <a:pt x="5363" y="1613"/>
                    <a:pt x="5452" y="1463"/>
                    <a:pt x="5208" y="1445"/>
                  </a:cubicBezTo>
                  <a:cubicBezTo>
                    <a:pt x="5135" y="1440"/>
                    <a:pt x="5060" y="1440"/>
                    <a:pt x="4988" y="1440"/>
                  </a:cubicBezTo>
                  <a:cubicBezTo>
                    <a:pt x="4835" y="1440"/>
                    <a:pt x="4896" y="1580"/>
                    <a:pt x="4862" y="1697"/>
                  </a:cubicBezTo>
                  <a:cubicBezTo>
                    <a:pt x="4835" y="1790"/>
                    <a:pt x="4726" y="1733"/>
                    <a:pt x="4708" y="1846"/>
                  </a:cubicBezTo>
                  <a:cubicBezTo>
                    <a:pt x="4689" y="1970"/>
                    <a:pt x="4799" y="1948"/>
                    <a:pt x="4812" y="1996"/>
                  </a:cubicBezTo>
                  <a:cubicBezTo>
                    <a:pt x="4844" y="2077"/>
                    <a:pt x="4824" y="2151"/>
                    <a:pt x="4867" y="2245"/>
                  </a:cubicBezTo>
                  <a:cubicBezTo>
                    <a:pt x="4713" y="2182"/>
                    <a:pt x="4560" y="2145"/>
                    <a:pt x="4400" y="2112"/>
                  </a:cubicBezTo>
                  <a:cubicBezTo>
                    <a:pt x="4221" y="2086"/>
                    <a:pt x="4015" y="1954"/>
                    <a:pt x="3841" y="1954"/>
                  </a:cubicBezTo>
                  <a:cubicBezTo>
                    <a:pt x="3573" y="1954"/>
                    <a:pt x="4110" y="2290"/>
                    <a:pt x="4127" y="2309"/>
                  </a:cubicBezTo>
                  <a:cubicBezTo>
                    <a:pt x="4105" y="2315"/>
                    <a:pt x="4083" y="2320"/>
                    <a:pt x="4060" y="2324"/>
                  </a:cubicBezTo>
                  <a:lnTo>
                    <a:pt x="4065" y="2298"/>
                  </a:lnTo>
                  <a:cubicBezTo>
                    <a:pt x="3852" y="2201"/>
                    <a:pt x="3571" y="2399"/>
                    <a:pt x="3372" y="2425"/>
                  </a:cubicBezTo>
                  <a:cubicBezTo>
                    <a:pt x="3370" y="2381"/>
                    <a:pt x="3421" y="2299"/>
                    <a:pt x="3432" y="2250"/>
                  </a:cubicBezTo>
                  <a:cubicBezTo>
                    <a:pt x="3242" y="2226"/>
                    <a:pt x="3075" y="2344"/>
                    <a:pt x="2898" y="2413"/>
                  </a:cubicBezTo>
                  <a:cubicBezTo>
                    <a:pt x="2804" y="2450"/>
                    <a:pt x="2559" y="2500"/>
                    <a:pt x="2574" y="2674"/>
                  </a:cubicBezTo>
                  <a:cubicBezTo>
                    <a:pt x="2584" y="2801"/>
                    <a:pt x="2315" y="2630"/>
                    <a:pt x="2302" y="2618"/>
                  </a:cubicBezTo>
                  <a:cubicBezTo>
                    <a:pt x="2377" y="2566"/>
                    <a:pt x="2604" y="2549"/>
                    <a:pt x="2395" y="2412"/>
                  </a:cubicBezTo>
                  <a:cubicBezTo>
                    <a:pt x="2245" y="2314"/>
                    <a:pt x="2091" y="2321"/>
                    <a:pt x="1929" y="2318"/>
                  </a:cubicBezTo>
                  <a:cubicBezTo>
                    <a:pt x="1937" y="2433"/>
                    <a:pt x="1993" y="2432"/>
                    <a:pt x="2055" y="2493"/>
                  </a:cubicBezTo>
                  <a:cubicBezTo>
                    <a:pt x="2046" y="2478"/>
                    <a:pt x="2074" y="2893"/>
                    <a:pt x="2169" y="2758"/>
                  </a:cubicBezTo>
                  <a:cubicBezTo>
                    <a:pt x="2163" y="2794"/>
                    <a:pt x="2158" y="2830"/>
                    <a:pt x="2156" y="2867"/>
                  </a:cubicBezTo>
                  <a:cubicBezTo>
                    <a:pt x="1969" y="2739"/>
                    <a:pt x="1862" y="2828"/>
                    <a:pt x="1686" y="2928"/>
                  </a:cubicBezTo>
                  <a:cubicBezTo>
                    <a:pt x="1500" y="3032"/>
                    <a:pt x="1637" y="3097"/>
                    <a:pt x="1707" y="3188"/>
                  </a:cubicBezTo>
                  <a:cubicBezTo>
                    <a:pt x="1680" y="3244"/>
                    <a:pt x="1425" y="3107"/>
                    <a:pt x="1395" y="3091"/>
                  </a:cubicBezTo>
                  <a:cubicBezTo>
                    <a:pt x="1324" y="3053"/>
                    <a:pt x="1217" y="3102"/>
                    <a:pt x="1148" y="3140"/>
                  </a:cubicBezTo>
                  <a:cubicBezTo>
                    <a:pt x="1225" y="3269"/>
                    <a:pt x="1313" y="3308"/>
                    <a:pt x="1425" y="3357"/>
                  </a:cubicBezTo>
                  <a:cubicBezTo>
                    <a:pt x="1277" y="3479"/>
                    <a:pt x="1067" y="3145"/>
                    <a:pt x="988" y="3080"/>
                  </a:cubicBezTo>
                  <a:cubicBezTo>
                    <a:pt x="1015" y="3019"/>
                    <a:pt x="1044" y="2956"/>
                    <a:pt x="990" y="2892"/>
                  </a:cubicBezTo>
                  <a:cubicBezTo>
                    <a:pt x="1164" y="2934"/>
                    <a:pt x="2149" y="3013"/>
                    <a:pt x="1702" y="2525"/>
                  </a:cubicBezTo>
                  <a:cubicBezTo>
                    <a:pt x="1515" y="2321"/>
                    <a:pt x="920" y="2139"/>
                    <a:pt x="679" y="2180"/>
                  </a:cubicBezTo>
                  <a:cubicBezTo>
                    <a:pt x="673" y="2165"/>
                    <a:pt x="662" y="2161"/>
                    <a:pt x="647" y="2169"/>
                  </a:cubicBezTo>
                  <a:cubicBezTo>
                    <a:pt x="682" y="2169"/>
                    <a:pt x="559" y="2063"/>
                    <a:pt x="524" y="2055"/>
                  </a:cubicBezTo>
                  <a:cubicBezTo>
                    <a:pt x="469" y="2042"/>
                    <a:pt x="389" y="2064"/>
                    <a:pt x="328" y="2064"/>
                  </a:cubicBezTo>
                  <a:cubicBezTo>
                    <a:pt x="303" y="2062"/>
                    <a:pt x="285" y="2082"/>
                    <a:pt x="285" y="2118"/>
                  </a:cubicBezTo>
                  <a:cubicBezTo>
                    <a:pt x="266" y="2111"/>
                    <a:pt x="247" y="2104"/>
                    <a:pt x="228" y="2096"/>
                  </a:cubicBezTo>
                  <a:lnTo>
                    <a:pt x="222" y="2118"/>
                  </a:lnTo>
                  <a:lnTo>
                    <a:pt x="216" y="2112"/>
                  </a:lnTo>
                  <a:cubicBezTo>
                    <a:pt x="127" y="2182"/>
                    <a:pt x="72" y="2289"/>
                    <a:pt x="1" y="2385"/>
                  </a:cubicBezTo>
                  <a:cubicBezTo>
                    <a:pt x="38" y="2448"/>
                    <a:pt x="247" y="2553"/>
                    <a:pt x="193" y="2625"/>
                  </a:cubicBezTo>
                  <a:cubicBezTo>
                    <a:pt x="81" y="2777"/>
                    <a:pt x="241" y="2837"/>
                    <a:pt x="293" y="2954"/>
                  </a:cubicBezTo>
                  <a:cubicBezTo>
                    <a:pt x="170" y="3047"/>
                    <a:pt x="319" y="3299"/>
                    <a:pt x="399" y="3343"/>
                  </a:cubicBezTo>
                  <a:cubicBezTo>
                    <a:pt x="293" y="3475"/>
                    <a:pt x="513" y="3547"/>
                    <a:pt x="565" y="3597"/>
                  </a:cubicBezTo>
                  <a:cubicBezTo>
                    <a:pt x="607" y="3637"/>
                    <a:pt x="411" y="3845"/>
                    <a:pt x="390" y="3866"/>
                  </a:cubicBezTo>
                  <a:cubicBezTo>
                    <a:pt x="245" y="4011"/>
                    <a:pt x="119" y="4126"/>
                    <a:pt x="0" y="4306"/>
                  </a:cubicBezTo>
                  <a:cubicBezTo>
                    <a:pt x="85" y="4284"/>
                    <a:pt x="190" y="4172"/>
                    <a:pt x="266" y="4167"/>
                  </a:cubicBezTo>
                  <a:cubicBezTo>
                    <a:pt x="283" y="4197"/>
                    <a:pt x="302" y="4226"/>
                    <a:pt x="323" y="4253"/>
                  </a:cubicBezTo>
                  <a:cubicBezTo>
                    <a:pt x="222" y="4199"/>
                    <a:pt x="162" y="4293"/>
                    <a:pt x="201" y="4411"/>
                  </a:cubicBezTo>
                  <a:cubicBezTo>
                    <a:pt x="162" y="4553"/>
                    <a:pt x="82" y="4589"/>
                    <a:pt x="175" y="4758"/>
                  </a:cubicBezTo>
                  <a:cubicBezTo>
                    <a:pt x="78" y="4850"/>
                    <a:pt x="345" y="5225"/>
                    <a:pt x="406" y="5296"/>
                  </a:cubicBezTo>
                  <a:cubicBezTo>
                    <a:pt x="430" y="5300"/>
                    <a:pt x="451" y="5290"/>
                    <a:pt x="470" y="5265"/>
                  </a:cubicBezTo>
                  <a:cubicBezTo>
                    <a:pt x="470" y="5264"/>
                    <a:pt x="471" y="5244"/>
                    <a:pt x="471" y="5244"/>
                  </a:cubicBezTo>
                  <a:cubicBezTo>
                    <a:pt x="468" y="5227"/>
                    <a:pt x="693" y="5374"/>
                    <a:pt x="723" y="5409"/>
                  </a:cubicBezTo>
                  <a:cubicBezTo>
                    <a:pt x="683" y="5491"/>
                    <a:pt x="819" y="5677"/>
                    <a:pt x="881" y="5677"/>
                  </a:cubicBezTo>
                  <a:cubicBezTo>
                    <a:pt x="881" y="5776"/>
                    <a:pt x="983" y="5725"/>
                    <a:pt x="1012" y="5801"/>
                  </a:cubicBezTo>
                  <a:cubicBezTo>
                    <a:pt x="1013" y="5803"/>
                    <a:pt x="840" y="5849"/>
                    <a:pt x="814" y="5864"/>
                  </a:cubicBezTo>
                  <a:cubicBezTo>
                    <a:pt x="850" y="5933"/>
                    <a:pt x="902" y="6106"/>
                    <a:pt x="948" y="6152"/>
                  </a:cubicBezTo>
                  <a:cubicBezTo>
                    <a:pt x="1062" y="6265"/>
                    <a:pt x="1164" y="6069"/>
                    <a:pt x="1293" y="6203"/>
                  </a:cubicBezTo>
                  <a:cubicBezTo>
                    <a:pt x="1286" y="6211"/>
                    <a:pt x="1265" y="6237"/>
                    <a:pt x="1265" y="6237"/>
                  </a:cubicBezTo>
                  <a:cubicBezTo>
                    <a:pt x="1317" y="6354"/>
                    <a:pt x="1446" y="6350"/>
                    <a:pt x="1481" y="6450"/>
                  </a:cubicBezTo>
                  <a:cubicBezTo>
                    <a:pt x="1563" y="6681"/>
                    <a:pt x="1653" y="6696"/>
                    <a:pt x="1848" y="6592"/>
                  </a:cubicBezTo>
                  <a:cubicBezTo>
                    <a:pt x="1905" y="6655"/>
                    <a:pt x="1926" y="6720"/>
                    <a:pt x="2004" y="6723"/>
                  </a:cubicBezTo>
                  <a:lnTo>
                    <a:pt x="2009" y="6693"/>
                  </a:lnTo>
                  <a:cubicBezTo>
                    <a:pt x="2095" y="6686"/>
                    <a:pt x="2174" y="6765"/>
                    <a:pt x="2257" y="6780"/>
                  </a:cubicBezTo>
                  <a:cubicBezTo>
                    <a:pt x="2237" y="6906"/>
                    <a:pt x="2273" y="6983"/>
                    <a:pt x="2267" y="7093"/>
                  </a:cubicBezTo>
                  <a:cubicBezTo>
                    <a:pt x="2263" y="7128"/>
                    <a:pt x="2226" y="7132"/>
                    <a:pt x="2204" y="7126"/>
                  </a:cubicBezTo>
                  <a:lnTo>
                    <a:pt x="2204" y="7098"/>
                  </a:lnTo>
                  <a:cubicBezTo>
                    <a:pt x="2092" y="7098"/>
                    <a:pt x="1997" y="7275"/>
                    <a:pt x="2085" y="7391"/>
                  </a:cubicBezTo>
                  <a:cubicBezTo>
                    <a:pt x="2053" y="7403"/>
                    <a:pt x="2020" y="7412"/>
                    <a:pt x="1986" y="7420"/>
                  </a:cubicBezTo>
                  <a:cubicBezTo>
                    <a:pt x="1976" y="7486"/>
                    <a:pt x="2003" y="7524"/>
                    <a:pt x="2047" y="7561"/>
                  </a:cubicBezTo>
                  <a:cubicBezTo>
                    <a:pt x="2027" y="7581"/>
                    <a:pt x="2018" y="7606"/>
                    <a:pt x="2021" y="7635"/>
                  </a:cubicBezTo>
                  <a:cubicBezTo>
                    <a:pt x="2021" y="7661"/>
                    <a:pt x="1989" y="7660"/>
                    <a:pt x="1990" y="7711"/>
                  </a:cubicBezTo>
                  <a:cubicBezTo>
                    <a:pt x="1945" y="7720"/>
                    <a:pt x="1898" y="7715"/>
                    <a:pt x="1853" y="7703"/>
                  </a:cubicBezTo>
                  <a:cubicBezTo>
                    <a:pt x="1856" y="7754"/>
                    <a:pt x="1852" y="7802"/>
                    <a:pt x="1841" y="7849"/>
                  </a:cubicBezTo>
                  <a:cubicBezTo>
                    <a:pt x="2028" y="7973"/>
                    <a:pt x="2205" y="8066"/>
                    <a:pt x="2363" y="8238"/>
                  </a:cubicBezTo>
                  <a:cubicBezTo>
                    <a:pt x="2296" y="8346"/>
                    <a:pt x="2888" y="8477"/>
                    <a:pt x="2736" y="8789"/>
                  </a:cubicBezTo>
                  <a:cubicBezTo>
                    <a:pt x="2487" y="8980"/>
                    <a:pt x="2231" y="8785"/>
                    <a:pt x="1999" y="8788"/>
                  </a:cubicBezTo>
                  <a:cubicBezTo>
                    <a:pt x="1930" y="8781"/>
                    <a:pt x="1954" y="8678"/>
                    <a:pt x="1835" y="8708"/>
                  </a:cubicBezTo>
                  <a:cubicBezTo>
                    <a:pt x="1704" y="8534"/>
                    <a:pt x="1349" y="8634"/>
                    <a:pt x="1224" y="8736"/>
                  </a:cubicBezTo>
                  <a:cubicBezTo>
                    <a:pt x="1102" y="8835"/>
                    <a:pt x="682" y="8887"/>
                    <a:pt x="661" y="8607"/>
                  </a:cubicBezTo>
                  <a:cubicBezTo>
                    <a:pt x="631" y="8603"/>
                    <a:pt x="588" y="8600"/>
                    <a:pt x="561" y="8615"/>
                  </a:cubicBezTo>
                  <a:cubicBezTo>
                    <a:pt x="559" y="8612"/>
                    <a:pt x="535" y="8572"/>
                    <a:pt x="535" y="8572"/>
                  </a:cubicBezTo>
                  <a:cubicBezTo>
                    <a:pt x="414" y="8571"/>
                    <a:pt x="318" y="8636"/>
                    <a:pt x="375" y="8778"/>
                  </a:cubicBezTo>
                  <a:cubicBezTo>
                    <a:pt x="343" y="8806"/>
                    <a:pt x="256" y="9007"/>
                    <a:pt x="329" y="9043"/>
                  </a:cubicBezTo>
                  <a:cubicBezTo>
                    <a:pt x="249" y="9165"/>
                    <a:pt x="305" y="9330"/>
                    <a:pt x="421" y="9335"/>
                  </a:cubicBezTo>
                  <a:cubicBezTo>
                    <a:pt x="437" y="9593"/>
                    <a:pt x="540" y="10027"/>
                    <a:pt x="785" y="10022"/>
                  </a:cubicBezTo>
                  <a:cubicBezTo>
                    <a:pt x="850" y="10027"/>
                    <a:pt x="1167" y="10311"/>
                    <a:pt x="1169" y="10017"/>
                  </a:cubicBezTo>
                  <a:cubicBezTo>
                    <a:pt x="1171" y="9906"/>
                    <a:pt x="1447" y="10181"/>
                    <a:pt x="1452" y="10184"/>
                  </a:cubicBezTo>
                  <a:cubicBezTo>
                    <a:pt x="1603" y="10274"/>
                    <a:pt x="1696" y="10029"/>
                    <a:pt x="1800" y="10012"/>
                  </a:cubicBezTo>
                  <a:cubicBezTo>
                    <a:pt x="1854" y="10012"/>
                    <a:pt x="1899" y="10096"/>
                    <a:pt x="1959" y="10058"/>
                  </a:cubicBezTo>
                  <a:cubicBezTo>
                    <a:pt x="1947" y="10128"/>
                    <a:pt x="1993" y="10195"/>
                    <a:pt x="1984" y="10276"/>
                  </a:cubicBezTo>
                  <a:cubicBezTo>
                    <a:pt x="1984" y="10276"/>
                    <a:pt x="2022" y="10292"/>
                    <a:pt x="2025" y="10293"/>
                  </a:cubicBezTo>
                  <a:cubicBezTo>
                    <a:pt x="2030" y="10351"/>
                    <a:pt x="2017" y="10414"/>
                    <a:pt x="2045" y="10467"/>
                  </a:cubicBezTo>
                  <a:cubicBezTo>
                    <a:pt x="1964" y="10561"/>
                    <a:pt x="1951" y="10674"/>
                    <a:pt x="1927" y="10801"/>
                  </a:cubicBezTo>
                  <a:cubicBezTo>
                    <a:pt x="1848" y="10835"/>
                    <a:pt x="1834" y="11184"/>
                    <a:pt x="1763" y="11286"/>
                  </a:cubicBezTo>
                  <a:cubicBezTo>
                    <a:pt x="1769" y="11302"/>
                    <a:pt x="2052" y="12076"/>
                    <a:pt x="1847" y="12076"/>
                  </a:cubicBezTo>
                  <a:cubicBezTo>
                    <a:pt x="1847" y="12076"/>
                    <a:pt x="1847" y="12076"/>
                    <a:pt x="1847" y="12076"/>
                  </a:cubicBezTo>
                  <a:lnTo>
                    <a:pt x="1837" y="12090"/>
                  </a:lnTo>
                  <a:cubicBezTo>
                    <a:pt x="1850" y="12113"/>
                    <a:pt x="1854" y="12139"/>
                    <a:pt x="1849" y="12168"/>
                  </a:cubicBezTo>
                  <a:lnTo>
                    <a:pt x="1968" y="12175"/>
                  </a:lnTo>
                  <a:cubicBezTo>
                    <a:pt x="2045" y="12306"/>
                    <a:pt x="2361" y="12799"/>
                    <a:pt x="2334" y="12928"/>
                  </a:cubicBezTo>
                  <a:cubicBezTo>
                    <a:pt x="2299" y="13089"/>
                    <a:pt x="2510" y="13140"/>
                    <a:pt x="2556" y="13229"/>
                  </a:cubicBezTo>
                  <a:cubicBezTo>
                    <a:pt x="2628" y="13365"/>
                    <a:pt x="2637" y="13466"/>
                    <a:pt x="2665" y="13606"/>
                  </a:cubicBezTo>
                  <a:cubicBezTo>
                    <a:pt x="2622" y="13995"/>
                    <a:pt x="2974" y="14177"/>
                    <a:pt x="3079" y="14465"/>
                  </a:cubicBezTo>
                  <a:cubicBezTo>
                    <a:pt x="3147" y="14644"/>
                    <a:pt x="3352" y="14818"/>
                    <a:pt x="3369" y="15010"/>
                  </a:cubicBezTo>
                  <a:cubicBezTo>
                    <a:pt x="3389" y="15237"/>
                    <a:pt x="3410" y="15717"/>
                    <a:pt x="3527" y="15914"/>
                  </a:cubicBezTo>
                  <a:cubicBezTo>
                    <a:pt x="3685" y="16178"/>
                    <a:pt x="3909" y="15819"/>
                    <a:pt x="4050" y="15819"/>
                  </a:cubicBezTo>
                  <a:cubicBezTo>
                    <a:pt x="4318" y="15819"/>
                    <a:pt x="4521" y="15540"/>
                    <a:pt x="4746" y="15429"/>
                  </a:cubicBezTo>
                  <a:cubicBezTo>
                    <a:pt x="4904" y="15350"/>
                    <a:pt x="5142" y="15358"/>
                    <a:pt x="5113" y="15092"/>
                  </a:cubicBezTo>
                  <a:cubicBezTo>
                    <a:pt x="5108" y="15051"/>
                    <a:pt x="5191" y="15049"/>
                    <a:pt x="5224" y="15056"/>
                  </a:cubicBezTo>
                  <a:cubicBezTo>
                    <a:pt x="5227" y="15026"/>
                    <a:pt x="5232" y="14996"/>
                    <a:pt x="5238" y="14967"/>
                  </a:cubicBezTo>
                  <a:cubicBezTo>
                    <a:pt x="5244" y="14974"/>
                    <a:pt x="5256" y="14987"/>
                    <a:pt x="5262" y="14995"/>
                  </a:cubicBezTo>
                  <a:cubicBezTo>
                    <a:pt x="5385" y="14964"/>
                    <a:pt x="5690" y="14881"/>
                    <a:pt x="5666" y="14697"/>
                  </a:cubicBezTo>
                  <a:cubicBezTo>
                    <a:pt x="5680" y="14778"/>
                    <a:pt x="5943" y="14440"/>
                    <a:pt x="5924" y="14454"/>
                  </a:cubicBezTo>
                  <a:cubicBezTo>
                    <a:pt x="5959" y="14436"/>
                    <a:pt x="6024" y="14445"/>
                    <a:pt x="6061" y="14446"/>
                  </a:cubicBezTo>
                  <a:lnTo>
                    <a:pt x="6064" y="14398"/>
                  </a:lnTo>
                  <a:lnTo>
                    <a:pt x="6088" y="14378"/>
                  </a:lnTo>
                  <a:cubicBezTo>
                    <a:pt x="6071" y="14281"/>
                    <a:pt x="6052" y="14106"/>
                    <a:pt x="6092" y="14014"/>
                  </a:cubicBezTo>
                  <a:cubicBezTo>
                    <a:pt x="6217" y="14121"/>
                    <a:pt x="6399" y="13516"/>
                    <a:pt x="6416" y="13402"/>
                  </a:cubicBezTo>
                  <a:cubicBezTo>
                    <a:pt x="6337" y="13408"/>
                    <a:pt x="6330" y="13381"/>
                    <a:pt x="6268" y="13333"/>
                  </a:cubicBezTo>
                  <a:cubicBezTo>
                    <a:pt x="6116" y="13110"/>
                    <a:pt x="6087" y="13191"/>
                    <a:pt x="5900" y="13054"/>
                  </a:cubicBezTo>
                  <a:cubicBezTo>
                    <a:pt x="5695" y="12901"/>
                    <a:pt x="5769" y="12651"/>
                    <a:pt x="5663" y="12468"/>
                  </a:cubicBezTo>
                  <a:cubicBezTo>
                    <a:pt x="5681" y="12448"/>
                    <a:pt x="5685" y="12420"/>
                    <a:pt x="5677" y="12383"/>
                  </a:cubicBezTo>
                  <a:cubicBezTo>
                    <a:pt x="5773" y="12362"/>
                    <a:pt x="5783" y="12641"/>
                    <a:pt x="5830" y="12702"/>
                  </a:cubicBezTo>
                  <a:cubicBezTo>
                    <a:pt x="5907" y="12800"/>
                    <a:pt x="6096" y="12798"/>
                    <a:pt x="6204" y="12813"/>
                  </a:cubicBezTo>
                  <a:cubicBezTo>
                    <a:pt x="6343" y="12843"/>
                    <a:pt x="6560" y="12984"/>
                    <a:pt x="6684" y="12921"/>
                  </a:cubicBezTo>
                  <a:cubicBezTo>
                    <a:pt x="6904" y="12809"/>
                    <a:pt x="7142" y="12917"/>
                    <a:pt x="7377" y="12831"/>
                  </a:cubicBezTo>
                  <a:cubicBezTo>
                    <a:pt x="7381" y="12857"/>
                    <a:pt x="7392" y="12874"/>
                    <a:pt x="7409" y="12884"/>
                  </a:cubicBezTo>
                  <a:cubicBezTo>
                    <a:pt x="7402" y="12977"/>
                    <a:pt x="7445" y="12999"/>
                    <a:pt x="7507" y="12996"/>
                  </a:cubicBezTo>
                  <a:cubicBezTo>
                    <a:pt x="7525" y="13107"/>
                    <a:pt x="7595" y="13302"/>
                    <a:pt x="7708" y="13243"/>
                  </a:cubicBezTo>
                  <a:cubicBezTo>
                    <a:pt x="7799" y="13358"/>
                    <a:pt x="7948" y="13516"/>
                    <a:pt x="8082" y="13456"/>
                  </a:cubicBezTo>
                  <a:cubicBezTo>
                    <a:pt x="8040" y="13536"/>
                    <a:pt x="7899" y="13395"/>
                    <a:pt x="7863" y="13512"/>
                  </a:cubicBezTo>
                  <a:cubicBezTo>
                    <a:pt x="7838" y="13591"/>
                    <a:pt x="7985" y="13734"/>
                    <a:pt x="8024" y="13785"/>
                  </a:cubicBezTo>
                  <a:cubicBezTo>
                    <a:pt x="8174" y="13978"/>
                    <a:pt x="8328" y="14099"/>
                    <a:pt x="8506" y="13859"/>
                  </a:cubicBezTo>
                  <a:cubicBezTo>
                    <a:pt x="8506" y="13859"/>
                    <a:pt x="8511" y="13822"/>
                    <a:pt x="8511" y="13821"/>
                  </a:cubicBezTo>
                  <a:cubicBezTo>
                    <a:pt x="8597" y="14372"/>
                    <a:pt x="8658" y="15060"/>
                    <a:pt x="8944" y="15536"/>
                  </a:cubicBezTo>
                  <a:cubicBezTo>
                    <a:pt x="9051" y="15713"/>
                    <a:pt x="9457" y="17441"/>
                    <a:pt x="9713" y="17105"/>
                  </a:cubicBezTo>
                  <a:cubicBezTo>
                    <a:pt x="9784" y="17012"/>
                    <a:pt x="9781" y="16935"/>
                    <a:pt x="9870" y="16876"/>
                  </a:cubicBezTo>
                  <a:cubicBezTo>
                    <a:pt x="9961" y="16816"/>
                    <a:pt x="9845" y="16697"/>
                    <a:pt x="9968" y="16619"/>
                  </a:cubicBezTo>
                  <a:cubicBezTo>
                    <a:pt x="9997" y="16525"/>
                    <a:pt x="10045" y="16545"/>
                    <a:pt x="10043" y="16402"/>
                  </a:cubicBezTo>
                  <a:cubicBezTo>
                    <a:pt x="10042" y="16315"/>
                    <a:pt x="9996" y="16229"/>
                    <a:pt x="10027" y="16148"/>
                  </a:cubicBezTo>
                  <a:cubicBezTo>
                    <a:pt x="10149" y="15836"/>
                    <a:pt x="9994" y="15606"/>
                    <a:pt x="10014" y="15300"/>
                  </a:cubicBezTo>
                  <a:cubicBezTo>
                    <a:pt x="10017" y="15254"/>
                    <a:pt x="10218" y="15132"/>
                    <a:pt x="10207" y="15132"/>
                  </a:cubicBezTo>
                  <a:cubicBezTo>
                    <a:pt x="10321" y="15132"/>
                    <a:pt x="10494" y="14748"/>
                    <a:pt x="10602" y="14634"/>
                  </a:cubicBezTo>
                  <a:cubicBezTo>
                    <a:pt x="10691" y="14538"/>
                    <a:pt x="10737" y="14284"/>
                    <a:pt x="10862" y="14259"/>
                  </a:cubicBezTo>
                  <a:cubicBezTo>
                    <a:pt x="10992" y="14233"/>
                    <a:pt x="11028" y="14088"/>
                    <a:pt x="11120" y="13995"/>
                  </a:cubicBezTo>
                  <a:cubicBezTo>
                    <a:pt x="10889" y="13710"/>
                    <a:pt x="11322" y="13817"/>
                    <a:pt x="11401" y="13792"/>
                  </a:cubicBezTo>
                  <a:lnTo>
                    <a:pt x="11405" y="13809"/>
                  </a:lnTo>
                  <a:cubicBezTo>
                    <a:pt x="11513" y="13796"/>
                    <a:pt x="11840" y="13734"/>
                    <a:pt x="11758" y="13509"/>
                  </a:cubicBezTo>
                  <a:cubicBezTo>
                    <a:pt x="11915" y="13567"/>
                    <a:pt x="11804" y="13766"/>
                    <a:pt x="11804" y="13858"/>
                  </a:cubicBezTo>
                  <a:cubicBezTo>
                    <a:pt x="11855" y="13932"/>
                    <a:pt x="11916" y="14007"/>
                    <a:pt x="11963" y="14088"/>
                  </a:cubicBezTo>
                  <a:cubicBezTo>
                    <a:pt x="12025" y="14193"/>
                    <a:pt x="12122" y="14206"/>
                    <a:pt x="12170" y="14271"/>
                  </a:cubicBezTo>
                  <a:cubicBezTo>
                    <a:pt x="12116" y="14362"/>
                    <a:pt x="12121" y="14561"/>
                    <a:pt x="12259" y="14543"/>
                  </a:cubicBezTo>
                  <a:lnTo>
                    <a:pt x="12265" y="14517"/>
                  </a:lnTo>
                  <a:cubicBezTo>
                    <a:pt x="12405" y="14547"/>
                    <a:pt x="12309" y="15318"/>
                    <a:pt x="12423" y="15210"/>
                  </a:cubicBezTo>
                  <a:cubicBezTo>
                    <a:pt x="12494" y="15441"/>
                    <a:pt x="12802" y="15118"/>
                    <a:pt x="12844" y="14997"/>
                  </a:cubicBezTo>
                  <a:cubicBezTo>
                    <a:pt x="12856" y="15037"/>
                    <a:pt x="12878" y="15060"/>
                    <a:pt x="12911" y="15067"/>
                  </a:cubicBezTo>
                  <a:cubicBezTo>
                    <a:pt x="12902" y="15223"/>
                    <a:pt x="13012" y="15781"/>
                    <a:pt x="13143" y="15859"/>
                  </a:cubicBezTo>
                  <a:lnTo>
                    <a:pt x="13144" y="15854"/>
                  </a:lnTo>
                  <a:cubicBezTo>
                    <a:pt x="13197" y="16052"/>
                    <a:pt x="13142" y="16636"/>
                    <a:pt x="13250" y="16730"/>
                  </a:cubicBezTo>
                  <a:cubicBezTo>
                    <a:pt x="13233" y="16829"/>
                    <a:pt x="13157" y="17177"/>
                    <a:pt x="13261" y="17253"/>
                  </a:cubicBezTo>
                  <a:cubicBezTo>
                    <a:pt x="13268" y="17259"/>
                    <a:pt x="13275" y="17264"/>
                    <a:pt x="13282" y="17267"/>
                  </a:cubicBezTo>
                  <a:cubicBezTo>
                    <a:pt x="13318" y="17267"/>
                    <a:pt x="13328" y="17221"/>
                    <a:pt x="13335" y="17183"/>
                  </a:cubicBezTo>
                  <a:cubicBezTo>
                    <a:pt x="13489" y="17447"/>
                    <a:pt x="13664" y="17696"/>
                    <a:pt x="13664" y="18046"/>
                  </a:cubicBezTo>
                  <a:cubicBezTo>
                    <a:pt x="13665" y="18236"/>
                    <a:pt x="13986" y="18792"/>
                    <a:pt x="14143" y="18792"/>
                  </a:cubicBezTo>
                  <a:lnTo>
                    <a:pt x="14108" y="18792"/>
                  </a:lnTo>
                  <a:lnTo>
                    <a:pt x="14340" y="18993"/>
                  </a:lnTo>
                  <a:cubicBezTo>
                    <a:pt x="14381" y="18801"/>
                    <a:pt x="14438" y="18554"/>
                    <a:pt x="14266" y="18407"/>
                  </a:cubicBezTo>
                  <a:cubicBezTo>
                    <a:pt x="14222" y="18370"/>
                    <a:pt x="14205" y="18151"/>
                    <a:pt x="14226" y="18088"/>
                  </a:cubicBezTo>
                  <a:cubicBezTo>
                    <a:pt x="14290" y="17896"/>
                    <a:pt x="14071" y="17539"/>
                    <a:pt x="13928" y="17499"/>
                  </a:cubicBezTo>
                  <a:cubicBezTo>
                    <a:pt x="13881" y="17415"/>
                    <a:pt x="13661" y="17373"/>
                    <a:pt x="13645" y="17259"/>
                  </a:cubicBezTo>
                  <a:cubicBezTo>
                    <a:pt x="13745" y="17168"/>
                    <a:pt x="13574" y="16889"/>
                    <a:pt x="13559" y="16792"/>
                  </a:cubicBezTo>
                  <a:cubicBezTo>
                    <a:pt x="13529" y="16788"/>
                    <a:pt x="13501" y="16791"/>
                    <a:pt x="13472" y="16803"/>
                  </a:cubicBezTo>
                  <a:cubicBezTo>
                    <a:pt x="13429" y="16495"/>
                    <a:pt x="13632" y="16145"/>
                    <a:pt x="13549" y="15846"/>
                  </a:cubicBezTo>
                  <a:cubicBezTo>
                    <a:pt x="13573" y="15845"/>
                    <a:pt x="13595" y="15843"/>
                    <a:pt x="13619" y="15840"/>
                  </a:cubicBezTo>
                  <a:cubicBezTo>
                    <a:pt x="13609" y="16099"/>
                    <a:pt x="13684" y="15951"/>
                    <a:pt x="13779" y="16047"/>
                  </a:cubicBezTo>
                  <a:cubicBezTo>
                    <a:pt x="13864" y="16023"/>
                    <a:pt x="13870" y="16267"/>
                    <a:pt x="13976" y="16189"/>
                  </a:cubicBezTo>
                  <a:cubicBezTo>
                    <a:pt x="14020" y="16272"/>
                    <a:pt x="14042" y="16563"/>
                    <a:pt x="14148" y="16421"/>
                  </a:cubicBezTo>
                  <a:cubicBezTo>
                    <a:pt x="14160" y="16430"/>
                    <a:pt x="14169" y="16479"/>
                    <a:pt x="14172" y="16497"/>
                  </a:cubicBezTo>
                  <a:cubicBezTo>
                    <a:pt x="14248" y="16535"/>
                    <a:pt x="14324" y="16665"/>
                    <a:pt x="14393" y="16675"/>
                  </a:cubicBezTo>
                  <a:cubicBezTo>
                    <a:pt x="14349" y="16802"/>
                    <a:pt x="14378" y="16936"/>
                    <a:pt x="14328" y="17065"/>
                  </a:cubicBezTo>
                  <a:cubicBezTo>
                    <a:pt x="14423" y="17103"/>
                    <a:pt x="14649" y="16942"/>
                    <a:pt x="14681" y="16817"/>
                  </a:cubicBezTo>
                  <a:cubicBezTo>
                    <a:pt x="14747" y="16823"/>
                    <a:pt x="14771" y="16679"/>
                    <a:pt x="14777" y="16616"/>
                  </a:cubicBezTo>
                  <a:lnTo>
                    <a:pt x="14795" y="16636"/>
                  </a:lnTo>
                  <a:cubicBezTo>
                    <a:pt x="14920" y="16540"/>
                    <a:pt x="15138" y="16456"/>
                    <a:pt x="15162" y="16247"/>
                  </a:cubicBezTo>
                  <a:cubicBezTo>
                    <a:pt x="15186" y="16037"/>
                    <a:pt x="15149" y="15872"/>
                    <a:pt x="15136" y="15668"/>
                  </a:cubicBezTo>
                  <a:cubicBezTo>
                    <a:pt x="15108" y="15228"/>
                    <a:pt x="14762" y="15014"/>
                    <a:pt x="14564" y="14711"/>
                  </a:cubicBezTo>
                  <a:cubicBezTo>
                    <a:pt x="14528" y="14587"/>
                    <a:pt x="14270" y="14343"/>
                    <a:pt x="14428" y="14189"/>
                  </a:cubicBezTo>
                  <a:cubicBezTo>
                    <a:pt x="14501" y="14117"/>
                    <a:pt x="14517" y="14012"/>
                    <a:pt x="14591" y="13938"/>
                  </a:cubicBezTo>
                  <a:cubicBezTo>
                    <a:pt x="14638" y="13892"/>
                    <a:pt x="14715" y="13816"/>
                    <a:pt x="14743" y="13760"/>
                  </a:cubicBezTo>
                  <a:cubicBezTo>
                    <a:pt x="14780" y="13785"/>
                    <a:pt x="14880" y="13924"/>
                    <a:pt x="14917" y="13797"/>
                  </a:cubicBezTo>
                  <a:cubicBezTo>
                    <a:pt x="14919" y="13798"/>
                    <a:pt x="14921" y="13800"/>
                    <a:pt x="14924" y="13802"/>
                  </a:cubicBezTo>
                  <a:cubicBezTo>
                    <a:pt x="14874" y="13903"/>
                    <a:pt x="14944" y="14050"/>
                    <a:pt x="15003" y="14121"/>
                  </a:cubicBezTo>
                  <a:cubicBezTo>
                    <a:pt x="14696" y="14139"/>
                    <a:pt x="14934" y="14721"/>
                    <a:pt x="15063" y="14532"/>
                  </a:cubicBezTo>
                  <a:cubicBezTo>
                    <a:pt x="15168" y="14522"/>
                    <a:pt x="15172" y="14273"/>
                    <a:pt x="15207" y="14188"/>
                  </a:cubicBezTo>
                  <a:cubicBezTo>
                    <a:pt x="15207" y="14093"/>
                    <a:pt x="15157" y="14104"/>
                    <a:pt x="15102" y="14115"/>
                  </a:cubicBezTo>
                  <a:cubicBezTo>
                    <a:pt x="15199" y="14030"/>
                    <a:pt x="15118" y="14016"/>
                    <a:pt x="15104" y="13913"/>
                  </a:cubicBezTo>
                  <a:cubicBezTo>
                    <a:pt x="15092" y="13820"/>
                    <a:pt x="15241" y="13850"/>
                    <a:pt x="15282" y="13822"/>
                  </a:cubicBezTo>
                  <a:cubicBezTo>
                    <a:pt x="15359" y="13767"/>
                    <a:pt x="15439" y="13745"/>
                    <a:pt x="15523" y="13688"/>
                  </a:cubicBezTo>
                  <a:cubicBezTo>
                    <a:pt x="15526" y="13681"/>
                    <a:pt x="15528" y="13675"/>
                    <a:pt x="15529" y="13668"/>
                  </a:cubicBezTo>
                  <a:cubicBezTo>
                    <a:pt x="15564" y="13634"/>
                    <a:pt x="15623" y="13651"/>
                    <a:pt x="15631" y="13574"/>
                  </a:cubicBezTo>
                  <a:cubicBezTo>
                    <a:pt x="15690" y="13627"/>
                    <a:pt x="16074" y="13471"/>
                    <a:pt x="16095" y="13390"/>
                  </a:cubicBezTo>
                  <a:cubicBezTo>
                    <a:pt x="16114" y="13308"/>
                    <a:pt x="16263" y="13203"/>
                    <a:pt x="16314" y="13153"/>
                  </a:cubicBezTo>
                  <a:cubicBezTo>
                    <a:pt x="16369" y="13097"/>
                    <a:pt x="16451" y="12820"/>
                    <a:pt x="16493" y="12794"/>
                  </a:cubicBezTo>
                  <a:lnTo>
                    <a:pt x="16510" y="12781"/>
                  </a:lnTo>
                  <a:cubicBezTo>
                    <a:pt x="16523" y="12573"/>
                    <a:pt x="16584" y="12331"/>
                    <a:pt x="16643" y="12135"/>
                  </a:cubicBezTo>
                  <a:cubicBezTo>
                    <a:pt x="16777" y="12226"/>
                    <a:pt x="16741" y="11976"/>
                    <a:pt x="16718" y="11897"/>
                  </a:cubicBezTo>
                  <a:lnTo>
                    <a:pt x="16759" y="11906"/>
                  </a:lnTo>
                  <a:cubicBezTo>
                    <a:pt x="16726" y="11747"/>
                    <a:pt x="16728" y="11491"/>
                    <a:pt x="16531" y="11506"/>
                  </a:cubicBezTo>
                  <a:cubicBezTo>
                    <a:pt x="16589" y="11423"/>
                    <a:pt x="16734" y="11436"/>
                    <a:pt x="16572" y="11272"/>
                  </a:cubicBezTo>
                  <a:lnTo>
                    <a:pt x="16584" y="11278"/>
                  </a:lnTo>
                  <a:cubicBezTo>
                    <a:pt x="16598" y="11049"/>
                    <a:pt x="16383" y="11061"/>
                    <a:pt x="16346" y="10916"/>
                  </a:cubicBezTo>
                  <a:cubicBezTo>
                    <a:pt x="16216" y="10747"/>
                    <a:pt x="16131" y="10449"/>
                    <a:pt x="15922" y="10393"/>
                  </a:cubicBezTo>
                  <a:cubicBezTo>
                    <a:pt x="15951" y="10281"/>
                    <a:pt x="15996" y="10050"/>
                    <a:pt x="16094" y="10009"/>
                  </a:cubicBezTo>
                  <a:cubicBezTo>
                    <a:pt x="16162" y="9981"/>
                    <a:pt x="16172" y="9976"/>
                    <a:pt x="16241" y="9976"/>
                  </a:cubicBezTo>
                  <a:cubicBezTo>
                    <a:pt x="16389" y="9976"/>
                    <a:pt x="16257" y="9717"/>
                    <a:pt x="16138" y="9717"/>
                  </a:cubicBezTo>
                  <a:cubicBezTo>
                    <a:pt x="16041" y="9717"/>
                    <a:pt x="15947" y="9596"/>
                    <a:pt x="15855" y="9645"/>
                  </a:cubicBezTo>
                  <a:cubicBezTo>
                    <a:pt x="15815" y="9666"/>
                    <a:pt x="15657" y="9959"/>
                    <a:pt x="15665" y="9700"/>
                  </a:cubicBezTo>
                  <a:cubicBezTo>
                    <a:pt x="15671" y="9442"/>
                    <a:pt x="15348" y="9696"/>
                    <a:pt x="15343" y="9394"/>
                  </a:cubicBezTo>
                  <a:cubicBezTo>
                    <a:pt x="15385" y="9432"/>
                    <a:pt x="15449" y="9421"/>
                    <a:pt x="15498" y="9408"/>
                  </a:cubicBezTo>
                  <a:cubicBezTo>
                    <a:pt x="15515" y="9403"/>
                    <a:pt x="15696" y="9022"/>
                    <a:pt x="15716" y="8978"/>
                  </a:cubicBezTo>
                  <a:cubicBezTo>
                    <a:pt x="15802" y="8780"/>
                    <a:pt x="15869" y="9340"/>
                    <a:pt x="15873" y="9343"/>
                  </a:cubicBezTo>
                  <a:cubicBezTo>
                    <a:pt x="15724" y="9412"/>
                    <a:pt x="15962" y="9649"/>
                    <a:pt x="16042" y="9398"/>
                  </a:cubicBezTo>
                  <a:cubicBezTo>
                    <a:pt x="16080" y="9281"/>
                    <a:pt x="16134" y="9226"/>
                    <a:pt x="16255" y="9232"/>
                  </a:cubicBezTo>
                  <a:cubicBezTo>
                    <a:pt x="16563" y="9232"/>
                    <a:pt x="16381" y="9707"/>
                    <a:pt x="16600" y="9725"/>
                  </a:cubicBezTo>
                  <a:cubicBezTo>
                    <a:pt x="16602" y="9756"/>
                    <a:pt x="16619" y="9789"/>
                    <a:pt x="16637" y="9811"/>
                  </a:cubicBezTo>
                  <a:cubicBezTo>
                    <a:pt x="16663" y="9798"/>
                    <a:pt x="16698" y="9771"/>
                    <a:pt x="16709" y="9740"/>
                  </a:cubicBezTo>
                  <a:cubicBezTo>
                    <a:pt x="16725" y="9749"/>
                    <a:pt x="16741" y="9758"/>
                    <a:pt x="16757" y="9767"/>
                  </a:cubicBezTo>
                  <a:cubicBezTo>
                    <a:pt x="16769" y="9767"/>
                    <a:pt x="16778" y="9762"/>
                    <a:pt x="16785" y="9756"/>
                  </a:cubicBezTo>
                  <a:cubicBezTo>
                    <a:pt x="16797" y="9780"/>
                    <a:pt x="16820" y="9802"/>
                    <a:pt x="16840" y="9817"/>
                  </a:cubicBezTo>
                  <a:cubicBezTo>
                    <a:pt x="16852" y="9804"/>
                    <a:pt x="16864" y="9788"/>
                    <a:pt x="16873" y="9771"/>
                  </a:cubicBezTo>
                  <a:cubicBezTo>
                    <a:pt x="16891" y="9805"/>
                    <a:pt x="16902" y="9828"/>
                    <a:pt x="16908" y="9843"/>
                  </a:cubicBezTo>
                  <a:cubicBezTo>
                    <a:pt x="16847" y="9895"/>
                    <a:pt x="17004" y="10307"/>
                    <a:pt x="17021" y="10410"/>
                  </a:cubicBezTo>
                  <a:cubicBezTo>
                    <a:pt x="17070" y="10691"/>
                    <a:pt x="17304" y="10518"/>
                    <a:pt x="17449" y="10518"/>
                  </a:cubicBezTo>
                  <a:cubicBezTo>
                    <a:pt x="17808" y="10215"/>
                    <a:pt x="17261" y="9613"/>
                    <a:pt x="17080" y="9402"/>
                  </a:cubicBezTo>
                  <a:lnTo>
                    <a:pt x="17048" y="9438"/>
                  </a:lnTo>
                  <a:cubicBezTo>
                    <a:pt x="16837" y="9231"/>
                    <a:pt x="16887" y="9348"/>
                    <a:pt x="17005" y="9091"/>
                  </a:cubicBezTo>
                  <a:cubicBezTo>
                    <a:pt x="17099" y="8895"/>
                    <a:pt x="16986" y="8839"/>
                    <a:pt x="17044" y="8633"/>
                  </a:cubicBezTo>
                  <a:cubicBezTo>
                    <a:pt x="17065" y="8626"/>
                    <a:pt x="17115" y="8634"/>
                    <a:pt x="17137" y="8636"/>
                  </a:cubicBezTo>
                  <a:cubicBezTo>
                    <a:pt x="17110" y="8586"/>
                    <a:pt x="17077" y="8532"/>
                    <a:pt x="17040" y="8493"/>
                  </a:cubicBezTo>
                  <a:cubicBezTo>
                    <a:pt x="17041" y="8492"/>
                    <a:pt x="17041" y="8490"/>
                    <a:pt x="17042" y="8488"/>
                  </a:cubicBezTo>
                  <a:cubicBezTo>
                    <a:pt x="17064" y="8487"/>
                    <a:pt x="17086" y="8479"/>
                    <a:pt x="17106" y="8468"/>
                  </a:cubicBezTo>
                  <a:cubicBezTo>
                    <a:pt x="17136" y="8432"/>
                    <a:pt x="17150" y="8393"/>
                    <a:pt x="17159" y="8342"/>
                  </a:cubicBezTo>
                  <a:cubicBezTo>
                    <a:pt x="17315" y="8418"/>
                    <a:pt x="17705" y="8619"/>
                    <a:pt x="17671" y="8117"/>
                  </a:cubicBezTo>
                  <a:cubicBezTo>
                    <a:pt x="17658" y="7925"/>
                    <a:pt x="17808" y="7735"/>
                    <a:pt x="17792" y="7535"/>
                  </a:cubicBezTo>
                  <a:cubicBezTo>
                    <a:pt x="17781" y="7389"/>
                    <a:pt x="17861" y="7091"/>
                    <a:pt x="17823" y="6968"/>
                  </a:cubicBezTo>
                  <a:cubicBezTo>
                    <a:pt x="17754" y="6743"/>
                    <a:pt x="17595" y="6575"/>
                    <a:pt x="17533" y="6355"/>
                  </a:cubicBezTo>
                  <a:cubicBezTo>
                    <a:pt x="17482" y="6176"/>
                    <a:pt x="17477" y="6076"/>
                    <a:pt x="17371" y="5930"/>
                  </a:cubicBezTo>
                  <a:cubicBezTo>
                    <a:pt x="17206" y="5696"/>
                    <a:pt x="16964" y="5566"/>
                    <a:pt x="16701" y="5550"/>
                  </a:cubicBezTo>
                  <a:lnTo>
                    <a:pt x="16702" y="5599"/>
                  </a:lnTo>
                  <a:lnTo>
                    <a:pt x="16682" y="5620"/>
                  </a:lnTo>
                  <a:cubicBezTo>
                    <a:pt x="16715" y="5661"/>
                    <a:pt x="16696" y="5689"/>
                    <a:pt x="16705" y="5735"/>
                  </a:cubicBezTo>
                  <a:cubicBezTo>
                    <a:pt x="16705" y="5735"/>
                    <a:pt x="16701" y="5738"/>
                    <a:pt x="16686" y="5738"/>
                  </a:cubicBezTo>
                  <a:cubicBezTo>
                    <a:pt x="16699" y="5604"/>
                    <a:pt x="16597" y="5649"/>
                    <a:pt x="16543" y="5672"/>
                  </a:cubicBezTo>
                  <a:cubicBezTo>
                    <a:pt x="16464" y="5655"/>
                    <a:pt x="16474" y="5478"/>
                    <a:pt x="16362" y="5478"/>
                  </a:cubicBezTo>
                  <a:cubicBezTo>
                    <a:pt x="16292" y="5478"/>
                    <a:pt x="16248" y="5504"/>
                    <a:pt x="16175" y="5453"/>
                  </a:cubicBezTo>
                  <a:cubicBezTo>
                    <a:pt x="16188" y="5307"/>
                    <a:pt x="16331" y="5234"/>
                    <a:pt x="16320" y="5059"/>
                  </a:cubicBezTo>
                  <a:cubicBezTo>
                    <a:pt x="16316" y="4984"/>
                    <a:pt x="16399" y="4871"/>
                    <a:pt x="16438" y="4830"/>
                  </a:cubicBezTo>
                  <a:cubicBezTo>
                    <a:pt x="16438" y="4780"/>
                    <a:pt x="16419" y="4738"/>
                    <a:pt x="16403" y="4694"/>
                  </a:cubicBezTo>
                  <a:cubicBezTo>
                    <a:pt x="16485" y="4410"/>
                    <a:pt x="16622" y="4513"/>
                    <a:pt x="16822" y="4502"/>
                  </a:cubicBezTo>
                  <a:cubicBezTo>
                    <a:pt x="17017" y="4491"/>
                    <a:pt x="17229" y="4512"/>
                    <a:pt x="17432" y="4486"/>
                  </a:cubicBezTo>
                  <a:cubicBezTo>
                    <a:pt x="17432" y="4486"/>
                    <a:pt x="17380" y="4399"/>
                    <a:pt x="17380" y="4399"/>
                  </a:cubicBezTo>
                  <a:cubicBezTo>
                    <a:pt x="17472" y="4395"/>
                    <a:pt x="17591" y="4417"/>
                    <a:pt x="17675" y="4457"/>
                  </a:cubicBezTo>
                  <a:lnTo>
                    <a:pt x="17587" y="4479"/>
                  </a:lnTo>
                  <a:cubicBezTo>
                    <a:pt x="17820" y="4694"/>
                    <a:pt x="18012" y="4482"/>
                    <a:pt x="18255" y="4567"/>
                  </a:cubicBezTo>
                  <a:lnTo>
                    <a:pt x="18310" y="4498"/>
                  </a:lnTo>
                  <a:cubicBezTo>
                    <a:pt x="18234" y="4374"/>
                    <a:pt x="18125" y="4427"/>
                    <a:pt x="18045" y="4339"/>
                  </a:cubicBezTo>
                  <a:cubicBezTo>
                    <a:pt x="18017" y="4297"/>
                    <a:pt x="18066" y="4003"/>
                    <a:pt x="18073" y="3947"/>
                  </a:cubicBezTo>
                  <a:cubicBezTo>
                    <a:pt x="18187" y="3913"/>
                    <a:pt x="18309" y="3913"/>
                    <a:pt x="18421" y="3949"/>
                  </a:cubicBezTo>
                  <a:cubicBezTo>
                    <a:pt x="18458" y="3949"/>
                    <a:pt x="18515" y="4111"/>
                    <a:pt x="18527" y="4157"/>
                  </a:cubicBezTo>
                  <a:cubicBezTo>
                    <a:pt x="18550" y="4152"/>
                    <a:pt x="18576" y="4143"/>
                    <a:pt x="18595" y="4129"/>
                  </a:cubicBezTo>
                  <a:cubicBezTo>
                    <a:pt x="18617" y="4170"/>
                    <a:pt x="18639" y="4210"/>
                    <a:pt x="18664" y="4248"/>
                  </a:cubicBezTo>
                  <a:cubicBezTo>
                    <a:pt x="18693" y="4222"/>
                    <a:pt x="18724" y="4201"/>
                    <a:pt x="18757" y="4186"/>
                  </a:cubicBezTo>
                  <a:cubicBezTo>
                    <a:pt x="18758" y="4038"/>
                    <a:pt x="18825" y="3956"/>
                    <a:pt x="18932" y="4040"/>
                  </a:cubicBezTo>
                  <a:cubicBezTo>
                    <a:pt x="18932" y="4003"/>
                    <a:pt x="18933" y="3962"/>
                    <a:pt x="18927" y="3925"/>
                  </a:cubicBezTo>
                  <a:cubicBezTo>
                    <a:pt x="18949" y="3962"/>
                    <a:pt x="18974" y="4040"/>
                    <a:pt x="19016" y="4044"/>
                  </a:cubicBezTo>
                  <a:cubicBezTo>
                    <a:pt x="19020" y="4065"/>
                    <a:pt x="19027" y="4085"/>
                    <a:pt x="19036" y="4104"/>
                  </a:cubicBezTo>
                  <a:cubicBezTo>
                    <a:pt x="18991" y="4134"/>
                    <a:pt x="18948" y="4163"/>
                    <a:pt x="18913" y="4209"/>
                  </a:cubicBezTo>
                  <a:lnTo>
                    <a:pt x="18933" y="4227"/>
                  </a:lnTo>
                  <a:lnTo>
                    <a:pt x="18922" y="4242"/>
                  </a:lnTo>
                  <a:cubicBezTo>
                    <a:pt x="18933" y="4251"/>
                    <a:pt x="18941" y="4262"/>
                    <a:pt x="18947" y="4276"/>
                  </a:cubicBezTo>
                  <a:cubicBezTo>
                    <a:pt x="18922" y="4461"/>
                    <a:pt x="18945" y="4782"/>
                    <a:pt x="18746" y="4754"/>
                  </a:cubicBezTo>
                  <a:cubicBezTo>
                    <a:pt x="18747" y="4788"/>
                    <a:pt x="18744" y="4821"/>
                    <a:pt x="18739" y="4854"/>
                  </a:cubicBezTo>
                  <a:cubicBezTo>
                    <a:pt x="18836" y="5008"/>
                    <a:pt x="18864" y="5224"/>
                    <a:pt x="18983" y="5396"/>
                  </a:cubicBezTo>
                  <a:cubicBezTo>
                    <a:pt x="19126" y="5602"/>
                    <a:pt x="19308" y="5753"/>
                    <a:pt x="19457" y="5949"/>
                  </a:cubicBezTo>
                  <a:cubicBezTo>
                    <a:pt x="19532" y="6048"/>
                    <a:pt x="19836" y="6469"/>
                    <a:pt x="19960" y="6469"/>
                  </a:cubicBezTo>
                  <a:cubicBezTo>
                    <a:pt x="20212" y="6469"/>
                    <a:pt x="19956" y="6018"/>
                    <a:pt x="19950" y="5979"/>
                  </a:cubicBezTo>
                  <a:cubicBezTo>
                    <a:pt x="19977" y="5936"/>
                    <a:pt x="20168" y="5982"/>
                    <a:pt x="20211" y="5985"/>
                  </a:cubicBezTo>
                  <a:cubicBezTo>
                    <a:pt x="20174" y="5942"/>
                    <a:pt x="19926" y="5707"/>
                    <a:pt x="19968" y="5649"/>
                  </a:cubicBezTo>
                  <a:cubicBezTo>
                    <a:pt x="19982" y="5630"/>
                    <a:pt x="20101" y="5654"/>
                    <a:pt x="20126" y="5664"/>
                  </a:cubicBezTo>
                  <a:cubicBezTo>
                    <a:pt x="20192" y="5412"/>
                    <a:pt x="19863" y="5420"/>
                    <a:pt x="19903" y="5247"/>
                  </a:cubicBezTo>
                  <a:cubicBezTo>
                    <a:pt x="19934" y="5260"/>
                    <a:pt x="19968" y="5294"/>
                    <a:pt x="19997" y="5315"/>
                  </a:cubicBezTo>
                  <a:cubicBezTo>
                    <a:pt x="20147" y="5117"/>
                    <a:pt x="19645" y="4785"/>
                    <a:pt x="19523" y="4756"/>
                  </a:cubicBezTo>
                  <a:cubicBezTo>
                    <a:pt x="19467" y="4748"/>
                    <a:pt x="19432" y="4643"/>
                    <a:pt x="19443" y="4586"/>
                  </a:cubicBezTo>
                  <a:cubicBezTo>
                    <a:pt x="19470" y="4445"/>
                    <a:pt x="19324" y="4420"/>
                    <a:pt x="19334" y="4366"/>
                  </a:cubicBezTo>
                  <a:cubicBezTo>
                    <a:pt x="19351" y="4272"/>
                    <a:pt x="19470" y="4429"/>
                    <a:pt x="19504" y="4429"/>
                  </a:cubicBezTo>
                  <a:cubicBezTo>
                    <a:pt x="19583" y="4429"/>
                    <a:pt x="19522" y="4292"/>
                    <a:pt x="19560" y="4279"/>
                  </a:cubicBezTo>
                  <a:cubicBezTo>
                    <a:pt x="19779" y="4468"/>
                    <a:pt x="19644" y="4227"/>
                    <a:pt x="19830" y="4227"/>
                  </a:cubicBezTo>
                  <a:cubicBezTo>
                    <a:pt x="19974" y="4180"/>
                    <a:pt x="20153" y="4358"/>
                    <a:pt x="20275" y="4424"/>
                  </a:cubicBezTo>
                  <a:cubicBezTo>
                    <a:pt x="20286" y="4362"/>
                    <a:pt x="20280" y="4286"/>
                    <a:pt x="20244" y="4238"/>
                  </a:cubicBezTo>
                  <a:cubicBezTo>
                    <a:pt x="20487" y="4009"/>
                    <a:pt x="20524" y="3674"/>
                    <a:pt x="20914" y="3862"/>
                  </a:cubicBezTo>
                  <a:cubicBezTo>
                    <a:pt x="20928" y="3840"/>
                    <a:pt x="20946" y="3835"/>
                    <a:pt x="20968" y="3843"/>
                  </a:cubicBezTo>
                  <a:cubicBezTo>
                    <a:pt x="20980" y="3602"/>
                    <a:pt x="20494" y="3359"/>
                    <a:pt x="20326" y="3322"/>
                  </a:cubicBezTo>
                  <a:cubicBezTo>
                    <a:pt x="20400" y="3299"/>
                    <a:pt x="20509" y="3221"/>
                    <a:pt x="20442" y="3106"/>
                  </a:cubicBezTo>
                  <a:cubicBezTo>
                    <a:pt x="20615" y="3209"/>
                    <a:pt x="20796" y="3130"/>
                    <a:pt x="20975" y="3259"/>
                  </a:cubicBezTo>
                  <a:cubicBezTo>
                    <a:pt x="21042" y="3307"/>
                    <a:pt x="21600" y="3507"/>
                    <a:pt x="21591" y="3334"/>
                  </a:cubicBezTo>
                  <a:cubicBezTo>
                    <a:pt x="21518" y="3261"/>
                    <a:pt x="21537" y="3195"/>
                    <a:pt x="21482" y="3136"/>
                  </a:cubicBezTo>
                  <a:close/>
                  <a:moveTo>
                    <a:pt x="16994" y="18909"/>
                  </a:moveTo>
                  <a:cubicBezTo>
                    <a:pt x="16992" y="18916"/>
                    <a:pt x="16986" y="18936"/>
                    <a:pt x="16994" y="18908"/>
                  </a:cubicBezTo>
                  <a:cubicBezTo>
                    <a:pt x="16995" y="18905"/>
                    <a:pt x="16995" y="18906"/>
                    <a:pt x="16994" y="18908"/>
                  </a:cubicBezTo>
                  <a:cubicBezTo>
                    <a:pt x="17025" y="18802"/>
                    <a:pt x="16849" y="18703"/>
                    <a:pt x="16797" y="18645"/>
                  </a:cubicBezTo>
                  <a:cubicBezTo>
                    <a:pt x="16910" y="18509"/>
                    <a:pt x="16724" y="18432"/>
                    <a:pt x="16738" y="18304"/>
                  </a:cubicBezTo>
                  <a:lnTo>
                    <a:pt x="16754" y="18340"/>
                  </a:lnTo>
                  <a:lnTo>
                    <a:pt x="16768" y="18257"/>
                  </a:lnTo>
                  <a:lnTo>
                    <a:pt x="16776" y="18259"/>
                  </a:lnTo>
                  <a:cubicBezTo>
                    <a:pt x="16763" y="18110"/>
                    <a:pt x="16888" y="18117"/>
                    <a:pt x="16947" y="18016"/>
                  </a:cubicBezTo>
                  <a:cubicBezTo>
                    <a:pt x="16932" y="18006"/>
                    <a:pt x="16894" y="17954"/>
                    <a:pt x="16878" y="17954"/>
                  </a:cubicBezTo>
                  <a:cubicBezTo>
                    <a:pt x="17187" y="17954"/>
                    <a:pt x="16910" y="17614"/>
                    <a:pt x="16748" y="17594"/>
                  </a:cubicBezTo>
                  <a:cubicBezTo>
                    <a:pt x="16760" y="17529"/>
                    <a:pt x="16681" y="17426"/>
                    <a:pt x="16659" y="17362"/>
                  </a:cubicBezTo>
                  <a:cubicBezTo>
                    <a:pt x="16473" y="17255"/>
                    <a:pt x="16458" y="17581"/>
                    <a:pt x="16392" y="17697"/>
                  </a:cubicBezTo>
                  <a:lnTo>
                    <a:pt x="16408" y="17712"/>
                  </a:lnTo>
                  <a:cubicBezTo>
                    <a:pt x="16350" y="17704"/>
                    <a:pt x="16222" y="17768"/>
                    <a:pt x="16295" y="17866"/>
                  </a:cubicBezTo>
                  <a:cubicBezTo>
                    <a:pt x="16216" y="17940"/>
                    <a:pt x="16061" y="17932"/>
                    <a:pt x="16023" y="18049"/>
                  </a:cubicBezTo>
                  <a:cubicBezTo>
                    <a:pt x="15957" y="18251"/>
                    <a:pt x="15876" y="18304"/>
                    <a:pt x="15732" y="18363"/>
                  </a:cubicBezTo>
                  <a:cubicBezTo>
                    <a:pt x="15609" y="18415"/>
                    <a:pt x="15571" y="18696"/>
                    <a:pt x="15535" y="18708"/>
                  </a:cubicBezTo>
                  <a:cubicBezTo>
                    <a:pt x="15508" y="18708"/>
                    <a:pt x="15366" y="18659"/>
                    <a:pt x="15367" y="18626"/>
                  </a:cubicBezTo>
                  <a:lnTo>
                    <a:pt x="15369" y="18534"/>
                  </a:lnTo>
                  <a:lnTo>
                    <a:pt x="15311" y="18575"/>
                  </a:lnTo>
                  <a:lnTo>
                    <a:pt x="15306" y="18562"/>
                  </a:lnTo>
                  <a:cubicBezTo>
                    <a:pt x="15117" y="18677"/>
                    <a:pt x="15108" y="18934"/>
                    <a:pt x="15200" y="19136"/>
                  </a:cubicBezTo>
                  <a:cubicBezTo>
                    <a:pt x="15161" y="19181"/>
                    <a:pt x="15164" y="19258"/>
                    <a:pt x="15203" y="19303"/>
                  </a:cubicBezTo>
                  <a:cubicBezTo>
                    <a:pt x="15195" y="19335"/>
                    <a:pt x="15210" y="19374"/>
                    <a:pt x="15235" y="19385"/>
                  </a:cubicBezTo>
                  <a:cubicBezTo>
                    <a:pt x="15225" y="19424"/>
                    <a:pt x="15232" y="19455"/>
                    <a:pt x="15254" y="19479"/>
                  </a:cubicBezTo>
                  <a:cubicBezTo>
                    <a:pt x="15285" y="19481"/>
                    <a:pt x="15311" y="19464"/>
                    <a:pt x="15340" y="19452"/>
                  </a:cubicBezTo>
                  <a:cubicBezTo>
                    <a:pt x="15350" y="19468"/>
                    <a:pt x="15353" y="19488"/>
                    <a:pt x="15347" y="19511"/>
                  </a:cubicBezTo>
                  <a:cubicBezTo>
                    <a:pt x="15325" y="19540"/>
                    <a:pt x="15350" y="19890"/>
                    <a:pt x="15399" y="19920"/>
                  </a:cubicBezTo>
                  <a:cubicBezTo>
                    <a:pt x="15473" y="19966"/>
                    <a:pt x="15568" y="19928"/>
                    <a:pt x="15643" y="19918"/>
                  </a:cubicBezTo>
                  <a:cubicBezTo>
                    <a:pt x="15630" y="20115"/>
                    <a:pt x="15842" y="20079"/>
                    <a:pt x="15913" y="19951"/>
                  </a:cubicBezTo>
                  <a:cubicBezTo>
                    <a:pt x="15943" y="20003"/>
                    <a:pt x="16038" y="20088"/>
                    <a:pt x="16085" y="20029"/>
                  </a:cubicBezTo>
                  <a:cubicBezTo>
                    <a:pt x="16181" y="20173"/>
                    <a:pt x="16201" y="20238"/>
                    <a:pt x="16389" y="20115"/>
                  </a:cubicBezTo>
                  <a:cubicBezTo>
                    <a:pt x="16410" y="20270"/>
                    <a:pt x="16541" y="20049"/>
                    <a:pt x="16499" y="19901"/>
                  </a:cubicBezTo>
                  <a:cubicBezTo>
                    <a:pt x="16526" y="19881"/>
                    <a:pt x="16539" y="19851"/>
                    <a:pt x="16538" y="19809"/>
                  </a:cubicBezTo>
                  <a:lnTo>
                    <a:pt x="16562" y="19798"/>
                  </a:lnTo>
                  <a:cubicBezTo>
                    <a:pt x="16568" y="19733"/>
                    <a:pt x="16573" y="19601"/>
                    <a:pt x="16539" y="19554"/>
                  </a:cubicBezTo>
                  <a:cubicBezTo>
                    <a:pt x="16562" y="19523"/>
                    <a:pt x="16574" y="19505"/>
                    <a:pt x="16597" y="19520"/>
                  </a:cubicBezTo>
                  <a:cubicBezTo>
                    <a:pt x="16644" y="19442"/>
                    <a:pt x="16806" y="19309"/>
                    <a:pt x="16741" y="19205"/>
                  </a:cubicBezTo>
                  <a:cubicBezTo>
                    <a:pt x="16704" y="19144"/>
                    <a:pt x="16767" y="18984"/>
                    <a:pt x="16806" y="18955"/>
                  </a:cubicBezTo>
                  <a:cubicBezTo>
                    <a:pt x="16858" y="18955"/>
                    <a:pt x="16966" y="19000"/>
                    <a:pt x="16994" y="18909"/>
                  </a:cubicBezTo>
                  <a:close/>
                  <a:moveTo>
                    <a:pt x="17082" y="15769"/>
                  </a:moveTo>
                  <a:cubicBezTo>
                    <a:pt x="17065" y="15769"/>
                    <a:pt x="17051" y="15769"/>
                    <a:pt x="17082" y="15769"/>
                  </a:cubicBezTo>
                  <a:cubicBezTo>
                    <a:pt x="17137" y="15769"/>
                    <a:pt x="17106" y="15769"/>
                    <a:pt x="17083" y="15769"/>
                  </a:cubicBezTo>
                  <a:cubicBezTo>
                    <a:pt x="17275" y="15768"/>
                    <a:pt x="17243" y="16089"/>
                    <a:pt x="17193" y="16059"/>
                  </a:cubicBezTo>
                  <a:cubicBezTo>
                    <a:pt x="17151" y="16034"/>
                    <a:pt x="17029" y="15770"/>
                    <a:pt x="17082" y="15769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 sz="2532">
                <a:latin typeface="Calibri" panose="020F0502020204030204" pitchFamily="34" charset="0"/>
              </a:endParaRPr>
            </a:p>
          </p:txBody>
        </p:sp>
        <p:sp>
          <p:nvSpPr>
            <p:cNvPr id="74" name="Freeform 31">
              <a:extLst>
                <a:ext uri="{FF2B5EF4-FFF2-40B4-BE49-F238E27FC236}">
                  <a16:creationId xmlns:a16="http://schemas.microsoft.com/office/drawing/2014/main" id="{F5726A32-61A2-461D-AB95-B9B102650CBF}"/>
                </a:ext>
              </a:extLst>
            </p:cNvPr>
            <p:cNvSpPr/>
            <p:nvPr/>
          </p:nvSpPr>
          <p:spPr>
            <a:xfrm>
              <a:off x="18599379" y="8868850"/>
              <a:ext cx="3774213" cy="3312961"/>
            </a:xfrm>
            <a:custGeom>
              <a:avLst/>
              <a:gdLst>
                <a:gd name="connsiteX0" fmla="*/ 1847097 w 3774213"/>
                <a:gd name="connsiteY0" fmla="*/ 2904922 h 3312961"/>
                <a:gd name="connsiteX1" fmla="*/ 1620779 w 3774213"/>
                <a:gd name="connsiteY1" fmla="*/ 3107081 h 3312961"/>
                <a:gd name="connsiteX2" fmla="*/ 1615255 w 3774213"/>
                <a:gd name="connsiteY2" fmla="*/ 2956376 h 3312961"/>
                <a:gd name="connsiteX3" fmla="*/ 1789793 w 3774213"/>
                <a:gd name="connsiteY3" fmla="*/ 2921440 h 3312961"/>
                <a:gd name="connsiteX4" fmla="*/ 1789793 w 3774213"/>
                <a:gd name="connsiteY4" fmla="*/ 2921440 h 3312961"/>
                <a:gd name="connsiteX5" fmla="*/ 1847097 w 3774213"/>
                <a:gd name="connsiteY5" fmla="*/ 2904922 h 3312961"/>
                <a:gd name="connsiteX6" fmla="*/ 3258361 w 3774213"/>
                <a:gd name="connsiteY6" fmla="*/ 2825429 h 3312961"/>
                <a:gd name="connsiteX7" fmla="*/ 3258361 w 3774213"/>
                <a:gd name="connsiteY7" fmla="*/ 2825429 h 3312961"/>
                <a:gd name="connsiteX8" fmla="*/ 3544517 w 3774213"/>
                <a:gd name="connsiteY8" fmla="*/ 2321740 h 3312961"/>
                <a:gd name="connsiteX9" fmla="*/ 3553743 w 3774213"/>
                <a:gd name="connsiteY9" fmla="*/ 2333804 h 3312961"/>
                <a:gd name="connsiteX10" fmla="*/ 3566235 w 3774213"/>
                <a:gd name="connsiteY10" fmla="*/ 2364055 h 3312961"/>
                <a:gd name="connsiteX11" fmla="*/ 3608387 w 3774213"/>
                <a:gd name="connsiteY11" fmla="*/ 2409513 h 3312961"/>
                <a:gd name="connsiteX12" fmla="*/ 3583277 w 3774213"/>
                <a:gd name="connsiteY12" fmla="*/ 2482453 h 3312961"/>
                <a:gd name="connsiteX13" fmla="*/ 3581761 w 3774213"/>
                <a:gd name="connsiteY13" fmla="*/ 2515341 h 3312961"/>
                <a:gd name="connsiteX14" fmla="*/ 3607945 w 3774213"/>
                <a:gd name="connsiteY14" fmla="*/ 2519042 h 3312961"/>
                <a:gd name="connsiteX15" fmla="*/ 3607945 w 3774213"/>
                <a:gd name="connsiteY15" fmla="*/ 2519042 h 3312961"/>
                <a:gd name="connsiteX16" fmla="*/ 3621405 w 3774213"/>
                <a:gd name="connsiteY16" fmla="*/ 2486980 h 3312961"/>
                <a:gd name="connsiteX17" fmla="*/ 3631917 w 3774213"/>
                <a:gd name="connsiteY17" fmla="*/ 2518563 h 3312961"/>
                <a:gd name="connsiteX18" fmla="*/ 3617403 w 3774213"/>
                <a:gd name="connsiteY18" fmla="*/ 2562929 h 3312961"/>
                <a:gd name="connsiteX19" fmla="*/ 3640681 w 3774213"/>
                <a:gd name="connsiteY19" fmla="*/ 2596589 h 3312961"/>
                <a:gd name="connsiteX20" fmla="*/ 3712135 w 3774213"/>
                <a:gd name="connsiteY20" fmla="*/ 2592062 h 3312961"/>
                <a:gd name="connsiteX21" fmla="*/ 3774213 w 3774213"/>
                <a:gd name="connsiteY21" fmla="*/ 2586550 h 3312961"/>
                <a:gd name="connsiteX22" fmla="*/ 3737117 w 3774213"/>
                <a:gd name="connsiteY22" fmla="*/ 2627613 h 3312961"/>
                <a:gd name="connsiteX23" fmla="*/ 3694187 w 3774213"/>
                <a:gd name="connsiteY23" fmla="*/ 2668118 h 3312961"/>
                <a:gd name="connsiteX24" fmla="*/ 3593305 w 3774213"/>
                <a:gd name="connsiteY24" fmla="*/ 2713042 h 3312961"/>
                <a:gd name="connsiteX25" fmla="*/ 3577169 w 3774213"/>
                <a:gd name="connsiteY25" fmla="*/ 2726091 h 3312961"/>
                <a:gd name="connsiteX26" fmla="*/ 3573439 w 3774213"/>
                <a:gd name="connsiteY26" fmla="*/ 2747475 h 3312961"/>
                <a:gd name="connsiteX27" fmla="*/ 3534827 w 3774213"/>
                <a:gd name="connsiteY27" fmla="*/ 2777088 h 3312961"/>
                <a:gd name="connsiteX28" fmla="*/ 3495393 w 3774213"/>
                <a:gd name="connsiteY28" fmla="*/ 2812772 h 3312961"/>
                <a:gd name="connsiteX29" fmla="*/ 3442497 w 3774213"/>
                <a:gd name="connsiteY29" fmla="*/ 2843770 h 3312961"/>
                <a:gd name="connsiteX30" fmla="*/ 3362533 w 3774213"/>
                <a:gd name="connsiteY30" fmla="*/ 2890692 h 3312961"/>
                <a:gd name="connsiteX31" fmla="*/ 3322993 w 3774213"/>
                <a:gd name="connsiteY31" fmla="*/ 2875885 h 3312961"/>
                <a:gd name="connsiteX32" fmla="*/ 3327533 w 3774213"/>
                <a:gd name="connsiteY32" fmla="*/ 2866843 h 3312961"/>
                <a:gd name="connsiteX33" fmla="*/ 3304353 w 3774213"/>
                <a:gd name="connsiteY33" fmla="*/ 2887171 h 3312961"/>
                <a:gd name="connsiteX34" fmla="*/ 3289805 w 3774213"/>
                <a:gd name="connsiteY34" fmla="*/ 2913617 h 3312961"/>
                <a:gd name="connsiteX35" fmla="*/ 3278739 w 3774213"/>
                <a:gd name="connsiteY35" fmla="*/ 2927595 h 3312961"/>
                <a:gd name="connsiteX36" fmla="*/ 3216077 w 3774213"/>
                <a:gd name="connsiteY36" fmla="*/ 2971393 h 3312961"/>
                <a:gd name="connsiteX37" fmla="*/ 3089189 w 3774213"/>
                <a:gd name="connsiteY37" fmla="*/ 3060059 h 3312961"/>
                <a:gd name="connsiteX38" fmla="*/ 3101147 w 3774213"/>
                <a:gd name="connsiteY38" fmla="*/ 3074401 h 3312961"/>
                <a:gd name="connsiteX39" fmla="*/ 3087809 w 3774213"/>
                <a:gd name="connsiteY39" fmla="*/ 3087740 h 3312961"/>
                <a:gd name="connsiteX40" fmla="*/ 3057633 w 3774213"/>
                <a:gd name="connsiteY40" fmla="*/ 3092680 h 3312961"/>
                <a:gd name="connsiteX41" fmla="*/ 3013747 w 3774213"/>
                <a:gd name="connsiteY41" fmla="*/ 3103835 h 3312961"/>
                <a:gd name="connsiteX42" fmla="*/ 2941995 w 3774213"/>
                <a:gd name="connsiteY42" fmla="*/ 3131539 h 3312961"/>
                <a:gd name="connsiteX43" fmla="*/ 2879407 w 3774213"/>
                <a:gd name="connsiteY43" fmla="*/ 3192683 h 3312961"/>
                <a:gd name="connsiteX44" fmla="*/ 2715263 w 3774213"/>
                <a:gd name="connsiteY44" fmla="*/ 3298377 h 3312961"/>
                <a:gd name="connsiteX45" fmla="*/ 2629875 w 3774213"/>
                <a:gd name="connsiteY45" fmla="*/ 3308644 h 3312961"/>
                <a:gd name="connsiteX46" fmla="*/ 2596197 w 3774213"/>
                <a:gd name="connsiteY46" fmla="*/ 3290706 h 3312961"/>
                <a:gd name="connsiteX47" fmla="*/ 2596197 w 3774213"/>
                <a:gd name="connsiteY47" fmla="*/ 3274702 h 3312961"/>
                <a:gd name="connsiteX48" fmla="*/ 2522917 w 3774213"/>
                <a:gd name="connsiteY48" fmla="*/ 3277389 h 3312961"/>
                <a:gd name="connsiteX49" fmla="*/ 2540911 w 3774213"/>
                <a:gd name="connsiteY49" fmla="*/ 3254807 h 3312961"/>
                <a:gd name="connsiteX50" fmla="*/ 2578165 w 3774213"/>
                <a:gd name="connsiteY50" fmla="*/ 3225304 h 3312961"/>
                <a:gd name="connsiteX51" fmla="*/ 2630695 w 3774213"/>
                <a:gd name="connsiteY51" fmla="*/ 3192137 h 3312961"/>
                <a:gd name="connsiteX52" fmla="*/ 2695295 w 3774213"/>
                <a:gd name="connsiteY52" fmla="*/ 3153278 h 3312961"/>
                <a:gd name="connsiteX53" fmla="*/ 2746781 w 3774213"/>
                <a:gd name="connsiteY53" fmla="*/ 3121431 h 3312961"/>
                <a:gd name="connsiteX54" fmla="*/ 2805867 w 3774213"/>
                <a:gd name="connsiteY54" fmla="*/ 3099327 h 3312961"/>
                <a:gd name="connsiteX55" fmla="*/ 2943187 w 3774213"/>
                <a:gd name="connsiteY55" fmla="*/ 3040345 h 3312961"/>
                <a:gd name="connsiteX56" fmla="*/ 2990799 w 3774213"/>
                <a:gd name="connsiteY56" fmla="*/ 3016147 h 3312961"/>
                <a:gd name="connsiteX57" fmla="*/ 3031071 w 3774213"/>
                <a:gd name="connsiteY57" fmla="*/ 2997913 h 3312961"/>
                <a:gd name="connsiteX58" fmla="*/ 3050629 w 3774213"/>
                <a:gd name="connsiteY58" fmla="*/ 2982137 h 3312961"/>
                <a:gd name="connsiteX59" fmla="*/ 3084717 w 3774213"/>
                <a:gd name="connsiteY59" fmla="*/ 2943234 h 3312961"/>
                <a:gd name="connsiteX60" fmla="*/ 3131211 w 3774213"/>
                <a:gd name="connsiteY60" fmla="*/ 2919081 h 3312961"/>
                <a:gd name="connsiteX61" fmla="*/ 3171261 w 3774213"/>
                <a:gd name="connsiteY61" fmla="*/ 2891195 h 3312961"/>
                <a:gd name="connsiteX62" fmla="*/ 3198493 w 3774213"/>
                <a:gd name="connsiteY62" fmla="*/ 2855045 h 3312961"/>
                <a:gd name="connsiteX63" fmla="*/ 3258361 w 3774213"/>
                <a:gd name="connsiteY63" fmla="*/ 2825429 h 3312961"/>
                <a:gd name="connsiteX64" fmla="*/ 3243645 w 3774213"/>
                <a:gd name="connsiteY64" fmla="*/ 2886801 h 3312961"/>
                <a:gd name="connsiteX65" fmla="*/ 3291033 w 3774213"/>
                <a:gd name="connsiteY65" fmla="*/ 2866245 h 3312961"/>
                <a:gd name="connsiteX66" fmla="*/ 3310373 w 3774213"/>
                <a:gd name="connsiteY66" fmla="*/ 2858457 h 3312961"/>
                <a:gd name="connsiteX67" fmla="*/ 3327579 w 3774213"/>
                <a:gd name="connsiteY67" fmla="*/ 2866751 h 3312961"/>
                <a:gd name="connsiteX68" fmla="*/ 3328755 w 3774213"/>
                <a:gd name="connsiteY68" fmla="*/ 2864408 h 3312961"/>
                <a:gd name="connsiteX69" fmla="*/ 3377615 w 3774213"/>
                <a:gd name="connsiteY69" fmla="*/ 2831866 h 3312961"/>
                <a:gd name="connsiteX70" fmla="*/ 3422589 w 3774213"/>
                <a:gd name="connsiteY70" fmla="*/ 2780923 h 3312961"/>
                <a:gd name="connsiteX71" fmla="*/ 3374835 w 3774213"/>
                <a:gd name="connsiteY71" fmla="*/ 2713362 h 3312961"/>
                <a:gd name="connsiteX72" fmla="*/ 3434449 w 3774213"/>
                <a:gd name="connsiteY72" fmla="*/ 2683936 h 3312961"/>
                <a:gd name="connsiteX73" fmla="*/ 3493559 w 3774213"/>
                <a:gd name="connsiteY73" fmla="*/ 2629610 h 3312961"/>
                <a:gd name="connsiteX74" fmla="*/ 3536091 w 3774213"/>
                <a:gd name="connsiteY74" fmla="*/ 2451083 h 3312961"/>
                <a:gd name="connsiteX75" fmla="*/ 3536765 w 3774213"/>
                <a:gd name="connsiteY75" fmla="*/ 2372737 h 3312961"/>
                <a:gd name="connsiteX76" fmla="*/ 3536659 w 3774213"/>
                <a:gd name="connsiteY76" fmla="*/ 2327812 h 3312961"/>
                <a:gd name="connsiteX77" fmla="*/ 3544517 w 3774213"/>
                <a:gd name="connsiteY77" fmla="*/ 2321740 h 3312961"/>
                <a:gd name="connsiteX78" fmla="*/ 51097 w 3774213"/>
                <a:gd name="connsiteY78" fmla="*/ 1767664 h 3312961"/>
                <a:gd name="connsiteX79" fmla="*/ 51161 w 3774213"/>
                <a:gd name="connsiteY79" fmla="*/ 1767783 h 3312961"/>
                <a:gd name="connsiteX80" fmla="*/ 51215 w 3774213"/>
                <a:gd name="connsiteY80" fmla="*/ 1768012 h 3312961"/>
                <a:gd name="connsiteX81" fmla="*/ 46207 w 3774213"/>
                <a:gd name="connsiteY81" fmla="*/ 1758477 h 3312961"/>
                <a:gd name="connsiteX82" fmla="*/ 49965 w 3774213"/>
                <a:gd name="connsiteY82" fmla="*/ 1764319 h 3312961"/>
                <a:gd name="connsiteX83" fmla="*/ 51097 w 3774213"/>
                <a:gd name="connsiteY83" fmla="*/ 1767664 h 3312961"/>
                <a:gd name="connsiteX84" fmla="*/ 2635381 w 3774213"/>
                <a:gd name="connsiteY84" fmla="*/ 1692529 h 3312961"/>
                <a:gd name="connsiteX85" fmla="*/ 2637905 w 3774213"/>
                <a:gd name="connsiteY85" fmla="*/ 1697668 h 3312961"/>
                <a:gd name="connsiteX86" fmla="*/ 2635381 w 3774213"/>
                <a:gd name="connsiteY86" fmla="*/ 1692529 h 3312961"/>
                <a:gd name="connsiteX87" fmla="*/ 155271 w 3774213"/>
                <a:gd name="connsiteY87" fmla="*/ 1487762 h 3312961"/>
                <a:gd name="connsiteX88" fmla="*/ 164959 w 3774213"/>
                <a:gd name="connsiteY88" fmla="*/ 1487762 h 3312961"/>
                <a:gd name="connsiteX89" fmla="*/ 155439 w 3774213"/>
                <a:gd name="connsiteY89" fmla="*/ 1490808 h 3312961"/>
                <a:gd name="connsiteX90" fmla="*/ 154789 w 3774213"/>
                <a:gd name="connsiteY90" fmla="*/ 1479085 h 3312961"/>
                <a:gd name="connsiteX91" fmla="*/ 155271 w 3774213"/>
                <a:gd name="connsiteY91" fmla="*/ 1487762 h 3312961"/>
                <a:gd name="connsiteX92" fmla="*/ 154465 w 3774213"/>
                <a:gd name="connsiteY92" fmla="*/ 1487762 h 3312961"/>
                <a:gd name="connsiteX93" fmla="*/ 154789 w 3774213"/>
                <a:gd name="connsiteY93" fmla="*/ 1479085 h 3312961"/>
                <a:gd name="connsiteX94" fmla="*/ 2175983 w 3774213"/>
                <a:gd name="connsiteY94" fmla="*/ 654522 h 3312961"/>
                <a:gd name="connsiteX95" fmla="*/ 2198935 w 3774213"/>
                <a:gd name="connsiteY95" fmla="*/ 733503 h 3312961"/>
                <a:gd name="connsiteX96" fmla="*/ 2220891 w 3774213"/>
                <a:gd name="connsiteY96" fmla="*/ 888740 h 3312961"/>
                <a:gd name="connsiteX97" fmla="*/ 2279025 w 3774213"/>
                <a:gd name="connsiteY97" fmla="*/ 902919 h 3312961"/>
                <a:gd name="connsiteX98" fmla="*/ 2345305 w 3774213"/>
                <a:gd name="connsiteY98" fmla="*/ 1274640 h 3312961"/>
                <a:gd name="connsiteX99" fmla="*/ 2473447 w 3774213"/>
                <a:gd name="connsiteY99" fmla="*/ 1376377 h 3312961"/>
                <a:gd name="connsiteX100" fmla="*/ 2516253 w 3774213"/>
                <a:gd name="connsiteY100" fmla="*/ 1523282 h 3312961"/>
                <a:gd name="connsiteX101" fmla="*/ 2522329 w 3774213"/>
                <a:gd name="connsiteY101" fmla="*/ 1497410 h 3312961"/>
                <a:gd name="connsiteX102" fmla="*/ 2565135 w 3774213"/>
                <a:gd name="connsiteY102" fmla="*/ 1605286 h 3312961"/>
                <a:gd name="connsiteX103" fmla="*/ 2637905 w 3774213"/>
                <a:gd name="connsiteY103" fmla="*/ 1697668 h 3312961"/>
                <a:gd name="connsiteX104" fmla="*/ 2632657 w 3774213"/>
                <a:gd name="connsiteY104" fmla="*/ 1878194 h 3312961"/>
                <a:gd name="connsiteX105" fmla="*/ 2635281 w 3774213"/>
                <a:gd name="connsiteY105" fmla="*/ 1982562 h 3312961"/>
                <a:gd name="connsiteX106" fmla="*/ 2527989 w 3774213"/>
                <a:gd name="connsiteY106" fmla="*/ 2155340 h 3312961"/>
                <a:gd name="connsiteX107" fmla="*/ 2408409 w 3774213"/>
                <a:gd name="connsiteY107" fmla="*/ 2302830 h 3312961"/>
                <a:gd name="connsiteX108" fmla="*/ 2101449 w 3774213"/>
                <a:gd name="connsiteY108" fmla="*/ 2647802 h 3312961"/>
                <a:gd name="connsiteX109" fmla="*/ 1929673 w 3774213"/>
                <a:gd name="connsiteY109" fmla="*/ 2709195 h 3312961"/>
                <a:gd name="connsiteX110" fmla="*/ 1803463 w 3774213"/>
                <a:gd name="connsiteY110" fmla="*/ 2780820 h 3312961"/>
                <a:gd name="connsiteX111" fmla="*/ 1768251 w 3774213"/>
                <a:gd name="connsiteY111" fmla="*/ 2702763 h 3312961"/>
                <a:gd name="connsiteX112" fmla="*/ 1640939 w 3774213"/>
                <a:gd name="connsiteY112" fmla="*/ 2759625 h 3312961"/>
                <a:gd name="connsiteX113" fmla="*/ 1490565 w 3774213"/>
                <a:gd name="connsiteY113" fmla="*/ 2697939 h 3312961"/>
                <a:gd name="connsiteX114" fmla="*/ 1496227 w 3774213"/>
                <a:gd name="connsiteY114" fmla="*/ 2546064 h 3312961"/>
                <a:gd name="connsiteX115" fmla="*/ 1429947 w 3774213"/>
                <a:gd name="connsiteY115" fmla="*/ 2516683 h 3312961"/>
                <a:gd name="connsiteX116" fmla="*/ 1464329 w 3774213"/>
                <a:gd name="connsiteY116" fmla="*/ 2415384 h 3312961"/>
                <a:gd name="connsiteX117" fmla="*/ 1352343 w 3774213"/>
                <a:gd name="connsiteY117" fmla="*/ 2492857 h 3312961"/>
                <a:gd name="connsiteX118" fmla="*/ 1443065 w 3774213"/>
                <a:gd name="connsiteY118" fmla="*/ 2394335 h 3312961"/>
                <a:gd name="connsiteX119" fmla="*/ 1490151 w 3774213"/>
                <a:gd name="connsiteY119" fmla="*/ 2301222 h 3312961"/>
                <a:gd name="connsiteX120" fmla="*/ 1283439 w 3774213"/>
                <a:gd name="connsiteY120" fmla="*/ 2469615 h 3312961"/>
                <a:gd name="connsiteX121" fmla="*/ 1272531 w 3774213"/>
                <a:gd name="connsiteY121" fmla="*/ 2337181 h 3312961"/>
                <a:gd name="connsiteX122" fmla="*/ 1248503 w 3774213"/>
                <a:gd name="connsiteY122" fmla="*/ 2266579 h 3312961"/>
                <a:gd name="connsiteX123" fmla="*/ 990701 w 3774213"/>
                <a:gd name="connsiteY123" fmla="*/ 2214833 h 3312961"/>
                <a:gd name="connsiteX124" fmla="*/ 643281 w 3774213"/>
                <a:gd name="connsiteY124" fmla="*/ 2308385 h 3312961"/>
                <a:gd name="connsiteX125" fmla="*/ 517625 w 3774213"/>
                <a:gd name="connsiteY125" fmla="*/ 2388196 h 3312961"/>
                <a:gd name="connsiteX126" fmla="*/ 356619 w 3774213"/>
                <a:gd name="connsiteY126" fmla="*/ 2384249 h 3312961"/>
                <a:gd name="connsiteX127" fmla="*/ 105997 w 3774213"/>
                <a:gd name="connsiteY127" fmla="*/ 2477508 h 3312961"/>
                <a:gd name="connsiteX128" fmla="*/ 1053 w 3774213"/>
                <a:gd name="connsiteY128" fmla="*/ 2379279 h 3312961"/>
                <a:gd name="connsiteX129" fmla="*/ 63329 w 3774213"/>
                <a:gd name="connsiteY129" fmla="*/ 2331626 h 3312961"/>
                <a:gd name="connsiteX130" fmla="*/ 88461 w 3774213"/>
                <a:gd name="connsiteY130" fmla="*/ 2139992 h 3312961"/>
                <a:gd name="connsiteX131" fmla="*/ 88461 w 3774213"/>
                <a:gd name="connsiteY131" fmla="*/ 1983001 h 3312961"/>
                <a:gd name="connsiteX132" fmla="*/ 56577 w 3774213"/>
                <a:gd name="connsiteY132" fmla="*/ 1790578 h 3312961"/>
                <a:gd name="connsiteX133" fmla="*/ 51215 w 3774213"/>
                <a:gd name="connsiteY133" fmla="*/ 1768012 h 3312961"/>
                <a:gd name="connsiteX134" fmla="*/ 54009 w 3774213"/>
                <a:gd name="connsiteY134" fmla="*/ 1776274 h 3312961"/>
                <a:gd name="connsiteX135" fmla="*/ 64297 w 3774213"/>
                <a:gd name="connsiteY135" fmla="*/ 1796921 h 3312961"/>
                <a:gd name="connsiteX136" fmla="*/ 70925 w 3774213"/>
                <a:gd name="connsiteY136" fmla="*/ 1763739 h 3312961"/>
                <a:gd name="connsiteX137" fmla="*/ 113315 w 3774213"/>
                <a:gd name="connsiteY137" fmla="*/ 1812415 h 3312961"/>
                <a:gd name="connsiteX138" fmla="*/ 118287 w 3774213"/>
                <a:gd name="connsiteY138" fmla="*/ 1609672 h 3312961"/>
                <a:gd name="connsiteX139" fmla="*/ 151531 w 3774213"/>
                <a:gd name="connsiteY139" fmla="*/ 1492059 h 3312961"/>
                <a:gd name="connsiteX140" fmla="*/ 155439 w 3774213"/>
                <a:gd name="connsiteY140" fmla="*/ 1490808 h 3312961"/>
                <a:gd name="connsiteX141" fmla="*/ 155501 w 3774213"/>
                <a:gd name="connsiteY141" fmla="*/ 1491910 h 3312961"/>
                <a:gd name="connsiteX142" fmla="*/ 167721 w 3774213"/>
                <a:gd name="connsiteY142" fmla="*/ 1517874 h 3312961"/>
                <a:gd name="connsiteX143" fmla="*/ 324585 w 3774213"/>
                <a:gd name="connsiteY143" fmla="*/ 1397865 h 3312961"/>
                <a:gd name="connsiteX144" fmla="*/ 443613 w 3774213"/>
                <a:gd name="connsiteY144" fmla="*/ 1371700 h 3312961"/>
                <a:gd name="connsiteX145" fmla="*/ 527567 w 3774213"/>
                <a:gd name="connsiteY145" fmla="*/ 1335010 h 3312961"/>
                <a:gd name="connsiteX146" fmla="*/ 711771 w 3774213"/>
                <a:gd name="connsiteY146" fmla="*/ 1230642 h 3312961"/>
                <a:gd name="connsiteX147" fmla="*/ 816715 w 3774213"/>
                <a:gd name="connsiteY147" fmla="*/ 1069265 h 3312961"/>
                <a:gd name="connsiteX148" fmla="*/ 847233 w 3774213"/>
                <a:gd name="connsiteY148" fmla="*/ 1143814 h 3312961"/>
                <a:gd name="connsiteX149" fmla="*/ 857313 w 3774213"/>
                <a:gd name="connsiteY149" fmla="*/ 1101423 h 3312961"/>
                <a:gd name="connsiteX150" fmla="*/ 887967 w 3774213"/>
                <a:gd name="connsiteY150" fmla="*/ 1053771 h 3312961"/>
                <a:gd name="connsiteX151" fmla="*/ 945547 w 3774213"/>
                <a:gd name="connsiteY151" fmla="*/ 980391 h 3312961"/>
                <a:gd name="connsiteX152" fmla="*/ 1182913 w 3774213"/>
                <a:gd name="connsiteY152" fmla="*/ 954372 h 3312961"/>
                <a:gd name="connsiteX153" fmla="*/ 1286201 w 3774213"/>
                <a:gd name="connsiteY153" fmla="*/ 935223 h 3312961"/>
                <a:gd name="connsiteX154" fmla="*/ 1387417 w 3774213"/>
                <a:gd name="connsiteY154" fmla="*/ 761422 h 3312961"/>
                <a:gd name="connsiteX155" fmla="*/ 1461291 w 3774213"/>
                <a:gd name="connsiteY155" fmla="*/ 686435 h 3312961"/>
                <a:gd name="connsiteX156" fmla="*/ 1510173 w 3774213"/>
                <a:gd name="connsiteY156" fmla="*/ 677956 h 3312961"/>
                <a:gd name="connsiteX157" fmla="*/ 1581977 w 3774213"/>
                <a:gd name="connsiteY157" fmla="*/ 724440 h 3312961"/>
                <a:gd name="connsiteX158" fmla="*/ 1673389 w 3774213"/>
                <a:gd name="connsiteY158" fmla="*/ 755283 h 3312961"/>
                <a:gd name="connsiteX159" fmla="*/ 1780403 w 3774213"/>
                <a:gd name="connsiteY159" fmla="*/ 751628 h 3312961"/>
                <a:gd name="connsiteX160" fmla="*/ 1709429 w 3774213"/>
                <a:gd name="connsiteY160" fmla="*/ 861990 h 3312961"/>
                <a:gd name="connsiteX161" fmla="*/ 1706391 w 3774213"/>
                <a:gd name="connsiteY161" fmla="*/ 1000417 h 3312961"/>
                <a:gd name="connsiteX162" fmla="*/ 1832599 w 3774213"/>
                <a:gd name="connsiteY162" fmla="*/ 1086806 h 3312961"/>
                <a:gd name="connsiteX163" fmla="*/ 1985043 w 3774213"/>
                <a:gd name="connsiteY163" fmla="*/ 1152731 h 3312961"/>
                <a:gd name="connsiteX164" fmla="*/ 2076041 w 3774213"/>
                <a:gd name="connsiteY164" fmla="*/ 878946 h 3312961"/>
                <a:gd name="connsiteX165" fmla="*/ 2115119 w 3774213"/>
                <a:gd name="connsiteY165" fmla="*/ 737011 h 3312961"/>
                <a:gd name="connsiteX166" fmla="*/ 2175983 w 3774213"/>
                <a:gd name="connsiteY166" fmla="*/ 654522 h 3312961"/>
                <a:gd name="connsiteX167" fmla="*/ 2676983 w 3774213"/>
                <a:gd name="connsiteY167" fmla="*/ 280947 h 3312961"/>
                <a:gd name="connsiteX168" fmla="*/ 2676983 w 3774213"/>
                <a:gd name="connsiteY168" fmla="*/ 280947 h 3312961"/>
                <a:gd name="connsiteX169" fmla="*/ 2745057 w 3774213"/>
                <a:gd name="connsiteY169" fmla="*/ 27919 h 3312961"/>
                <a:gd name="connsiteX170" fmla="*/ 2897227 w 3774213"/>
                <a:gd name="connsiteY170" fmla="*/ 205813 h 3312961"/>
                <a:gd name="connsiteX171" fmla="*/ 2884523 w 3774213"/>
                <a:gd name="connsiteY171" fmla="*/ 168539 h 3312961"/>
                <a:gd name="connsiteX172" fmla="*/ 2676983 w 3774213"/>
                <a:gd name="connsiteY172" fmla="*/ 280947 h 3312961"/>
                <a:gd name="connsiteX173" fmla="*/ 2605179 w 3774213"/>
                <a:gd name="connsiteY173" fmla="*/ 241041 h 3312961"/>
                <a:gd name="connsiteX174" fmla="*/ 2813547 w 3774213"/>
                <a:gd name="connsiteY174" fmla="*/ 198505 h 3312961"/>
                <a:gd name="connsiteX175" fmla="*/ 2879827 w 3774213"/>
                <a:gd name="connsiteY175" fmla="*/ 154506 h 3312961"/>
                <a:gd name="connsiteX176" fmla="*/ 2745057 w 3774213"/>
                <a:gd name="connsiteY176" fmla="*/ 27919 h 3312961"/>
                <a:gd name="connsiteX177" fmla="*/ 2107663 w 3774213"/>
                <a:gd name="connsiteY177" fmla="*/ 0 h 3312961"/>
                <a:gd name="connsiteX178" fmla="*/ 2373059 w 3774213"/>
                <a:gd name="connsiteY178" fmla="*/ 113285 h 3312961"/>
                <a:gd name="connsiteX179" fmla="*/ 2451353 w 3774213"/>
                <a:gd name="connsiteY179" fmla="*/ 216484 h 3312961"/>
                <a:gd name="connsiteX180" fmla="*/ 2580323 w 3774213"/>
                <a:gd name="connsiteY180" fmla="*/ 337078 h 3312961"/>
                <a:gd name="connsiteX181" fmla="*/ 2520119 w 3774213"/>
                <a:gd name="connsiteY181" fmla="*/ 340001 h 3312961"/>
                <a:gd name="connsiteX182" fmla="*/ 2613601 w 3774213"/>
                <a:gd name="connsiteY182" fmla="*/ 483545 h 3312961"/>
                <a:gd name="connsiteX183" fmla="*/ 2650609 w 3774213"/>
                <a:gd name="connsiteY183" fmla="*/ 524620 h 3312961"/>
                <a:gd name="connsiteX184" fmla="*/ 2705981 w 3774213"/>
                <a:gd name="connsiteY184" fmla="*/ 640244 h 3312961"/>
                <a:gd name="connsiteX185" fmla="*/ 2468889 w 3774213"/>
                <a:gd name="connsiteY185" fmla="*/ 522135 h 3312961"/>
                <a:gd name="connsiteX186" fmla="*/ 2253755 w 3774213"/>
                <a:gd name="connsiteY186" fmla="*/ 455041 h 3312961"/>
                <a:gd name="connsiteX187" fmla="*/ 2078389 w 3774213"/>
                <a:gd name="connsiteY187" fmla="*/ 510879 h 3312961"/>
                <a:gd name="connsiteX188" fmla="*/ 2072451 w 3774213"/>
                <a:gd name="connsiteY188" fmla="*/ 324799 h 3312961"/>
                <a:gd name="connsiteX189" fmla="*/ 2107663 w 3774213"/>
                <a:gd name="connsiteY189" fmla="*/ 0 h 3312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</a:cxnLst>
              <a:rect l="l" t="t" r="r" b="b"/>
              <a:pathLst>
                <a:path w="3774213" h="3312961">
                  <a:moveTo>
                    <a:pt x="1847097" y="2904922"/>
                  </a:moveTo>
                  <a:cubicBezTo>
                    <a:pt x="1817685" y="2901560"/>
                    <a:pt x="1724617" y="3157365"/>
                    <a:pt x="1620779" y="3107081"/>
                  </a:cubicBezTo>
                  <a:cubicBezTo>
                    <a:pt x="1574105" y="3084570"/>
                    <a:pt x="1609317" y="2991165"/>
                    <a:pt x="1615255" y="2956376"/>
                  </a:cubicBezTo>
                  <a:cubicBezTo>
                    <a:pt x="1631411" y="2863847"/>
                    <a:pt x="1726413" y="2929041"/>
                    <a:pt x="1789793" y="2921440"/>
                  </a:cubicBezTo>
                  <a:cubicBezTo>
                    <a:pt x="1771981" y="2923632"/>
                    <a:pt x="1809953" y="2919101"/>
                    <a:pt x="1789793" y="2921440"/>
                  </a:cubicBezTo>
                  <a:cubicBezTo>
                    <a:pt x="1808297" y="2913839"/>
                    <a:pt x="1827351" y="2908284"/>
                    <a:pt x="1847097" y="2904922"/>
                  </a:cubicBezTo>
                  <a:close/>
                  <a:moveTo>
                    <a:pt x="3258361" y="2825429"/>
                  </a:moveTo>
                  <a:cubicBezTo>
                    <a:pt x="3258361" y="2825429"/>
                    <a:pt x="3243683" y="2832463"/>
                    <a:pt x="3258361" y="2825429"/>
                  </a:cubicBezTo>
                  <a:close/>
                  <a:moveTo>
                    <a:pt x="3544517" y="2321740"/>
                  </a:moveTo>
                  <a:cubicBezTo>
                    <a:pt x="3556313" y="2320382"/>
                    <a:pt x="3553891" y="2324430"/>
                    <a:pt x="3553743" y="2333804"/>
                  </a:cubicBezTo>
                  <a:cubicBezTo>
                    <a:pt x="3553511" y="2346373"/>
                    <a:pt x="3554691" y="2356919"/>
                    <a:pt x="3566235" y="2364055"/>
                  </a:cubicBezTo>
                  <a:cubicBezTo>
                    <a:pt x="3586543" y="2376598"/>
                    <a:pt x="3608703" y="2380513"/>
                    <a:pt x="3608387" y="2409513"/>
                  </a:cubicBezTo>
                  <a:cubicBezTo>
                    <a:pt x="3608071" y="2436463"/>
                    <a:pt x="3593873" y="2458752"/>
                    <a:pt x="3583277" y="2482453"/>
                  </a:cubicBezTo>
                  <a:cubicBezTo>
                    <a:pt x="3578537" y="2493078"/>
                    <a:pt x="3575061" y="2504715"/>
                    <a:pt x="3581761" y="2515341"/>
                  </a:cubicBezTo>
                  <a:cubicBezTo>
                    <a:pt x="3587911" y="2525061"/>
                    <a:pt x="3599729" y="2528363"/>
                    <a:pt x="3607945" y="2519042"/>
                  </a:cubicBezTo>
                  <a:cubicBezTo>
                    <a:pt x="3594337" y="2534461"/>
                    <a:pt x="3613591" y="2512731"/>
                    <a:pt x="3607945" y="2519042"/>
                  </a:cubicBezTo>
                  <a:cubicBezTo>
                    <a:pt x="3614727" y="2511426"/>
                    <a:pt x="3622395" y="2497525"/>
                    <a:pt x="3621405" y="2486980"/>
                  </a:cubicBezTo>
                  <a:cubicBezTo>
                    <a:pt x="3636447" y="2482506"/>
                    <a:pt x="3633203" y="2510175"/>
                    <a:pt x="3631917" y="2518563"/>
                  </a:cubicBezTo>
                  <a:cubicBezTo>
                    <a:pt x="3629515" y="2534488"/>
                    <a:pt x="3621237" y="2547643"/>
                    <a:pt x="3617403" y="2562929"/>
                  </a:cubicBezTo>
                  <a:cubicBezTo>
                    <a:pt x="3613359" y="2579280"/>
                    <a:pt x="3627851" y="2590012"/>
                    <a:pt x="3640681" y="2596589"/>
                  </a:cubicBezTo>
                  <a:cubicBezTo>
                    <a:pt x="3666949" y="2610064"/>
                    <a:pt x="3687635" y="2606522"/>
                    <a:pt x="3712135" y="2592062"/>
                  </a:cubicBezTo>
                  <a:cubicBezTo>
                    <a:pt x="3732147" y="2580265"/>
                    <a:pt x="3753971" y="2567722"/>
                    <a:pt x="3774213" y="2586550"/>
                  </a:cubicBezTo>
                  <a:cubicBezTo>
                    <a:pt x="3758709" y="2596776"/>
                    <a:pt x="3748429" y="2613340"/>
                    <a:pt x="3737117" y="2627613"/>
                  </a:cubicBezTo>
                  <a:cubicBezTo>
                    <a:pt x="3724921" y="2643059"/>
                    <a:pt x="3710069" y="2656587"/>
                    <a:pt x="3694187" y="2668118"/>
                  </a:cubicBezTo>
                  <a:cubicBezTo>
                    <a:pt x="3663389" y="2690487"/>
                    <a:pt x="3627367" y="2697544"/>
                    <a:pt x="3593305" y="2713042"/>
                  </a:cubicBezTo>
                  <a:cubicBezTo>
                    <a:pt x="3587217" y="2715785"/>
                    <a:pt x="3579043" y="2718715"/>
                    <a:pt x="3577169" y="2726091"/>
                  </a:cubicBezTo>
                  <a:cubicBezTo>
                    <a:pt x="3575293" y="2733441"/>
                    <a:pt x="3578959" y="2741004"/>
                    <a:pt x="3573439" y="2747475"/>
                  </a:cubicBezTo>
                  <a:cubicBezTo>
                    <a:pt x="3563623" y="2758953"/>
                    <a:pt x="3546181" y="2766383"/>
                    <a:pt x="3534827" y="2777088"/>
                  </a:cubicBezTo>
                  <a:cubicBezTo>
                    <a:pt x="3521913" y="2789258"/>
                    <a:pt x="3509737" y="2802280"/>
                    <a:pt x="3495393" y="2812772"/>
                  </a:cubicBezTo>
                  <a:cubicBezTo>
                    <a:pt x="3478961" y="2824729"/>
                    <a:pt x="3459771" y="2833011"/>
                    <a:pt x="3442497" y="2843770"/>
                  </a:cubicBezTo>
                  <a:cubicBezTo>
                    <a:pt x="3416607" y="2859934"/>
                    <a:pt x="3390549" y="2878282"/>
                    <a:pt x="3362533" y="2890692"/>
                  </a:cubicBezTo>
                  <a:cubicBezTo>
                    <a:pt x="3351515" y="2895592"/>
                    <a:pt x="3327079" y="2889840"/>
                    <a:pt x="3322993" y="2875885"/>
                  </a:cubicBezTo>
                  <a:lnTo>
                    <a:pt x="3327533" y="2866843"/>
                  </a:lnTo>
                  <a:lnTo>
                    <a:pt x="3304353" y="2887171"/>
                  </a:lnTo>
                  <a:cubicBezTo>
                    <a:pt x="3298075" y="2893927"/>
                    <a:pt x="3293251" y="2901689"/>
                    <a:pt x="3289805" y="2913617"/>
                  </a:cubicBezTo>
                  <a:cubicBezTo>
                    <a:pt x="3287495" y="2921608"/>
                    <a:pt x="3284925" y="2923269"/>
                    <a:pt x="3278739" y="2927595"/>
                  </a:cubicBezTo>
                  <a:cubicBezTo>
                    <a:pt x="3257803" y="2942186"/>
                    <a:pt x="3236977" y="2956778"/>
                    <a:pt x="3216077" y="2971393"/>
                  </a:cubicBezTo>
                  <a:cubicBezTo>
                    <a:pt x="3173757" y="3000918"/>
                    <a:pt x="3131473" y="3030489"/>
                    <a:pt x="3089189" y="3060059"/>
                  </a:cubicBezTo>
                  <a:cubicBezTo>
                    <a:pt x="3089487" y="3059854"/>
                    <a:pt x="3099991" y="3073035"/>
                    <a:pt x="3101147" y="3074401"/>
                  </a:cubicBezTo>
                  <a:cubicBezTo>
                    <a:pt x="3105767" y="3079932"/>
                    <a:pt x="3090901" y="3086352"/>
                    <a:pt x="3087809" y="3087740"/>
                  </a:cubicBezTo>
                  <a:cubicBezTo>
                    <a:pt x="3078197" y="3092020"/>
                    <a:pt x="3068027" y="3091861"/>
                    <a:pt x="3057633" y="3092680"/>
                  </a:cubicBezTo>
                  <a:cubicBezTo>
                    <a:pt x="3042285" y="3094001"/>
                    <a:pt x="3028239" y="3098940"/>
                    <a:pt x="3013747" y="3103835"/>
                  </a:cubicBezTo>
                  <a:cubicBezTo>
                    <a:pt x="2990613" y="3111688"/>
                    <a:pt x="2961181" y="3115444"/>
                    <a:pt x="2941995" y="3131539"/>
                  </a:cubicBezTo>
                  <a:cubicBezTo>
                    <a:pt x="2919791" y="3150205"/>
                    <a:pt x="2901835" y="3173926"/>
                    <a:pt x="2879407" y="3192683"/>
                  </a:cubicBezTo>
                  <a:cubicBezTo>
                    <a:pt x="2828777" y="3234979"/>
                    <a:pt x="2772487" y="3266325"/>
                    <a:pt x="2715263" y="3298377"/>
                  </a:cubicBezTo>
                  <a:cubicBezTo>
                    <a:pt x="2689483" y="3312787"/>
                    <a:pt x="2658785" y="3317135"/>
                    <a:pt x="2629875" y="3308644"/>
                  </a:cubicBezTo>
                  <a:cubicBezTo>
                    <a:pt x="2617543" y="3305024"/>
                    <a:pt x="2606591" y="3298150"/>
                    <a:pt x="2596197" y="3290706"/>
                  </a:cubicBezTo>
                  <a:cubicBezTo>
                    <a:pt x="2594445" y="3287200"/>
                    <a:pt x="2596197" y="3278754"/>
                    <a:pt x="2596197" y="3274702"/>
                  </a:cubicBezTo>
                  <a:cubicBezTo>
                    <a:pt x="2570155" y="3279278"/>
                    <a:pt x="2549479" y="3279073"/>
                    <a:pt x="2522917" y="3277389"/>
                  </a:cubicBezTo>
                  <a:cubicBezTo>
                    <a:pt x="2523849" y="3277434"/>
                    <a:pt x="2535845" y="3256924"/>
                    <a:pt x="2540911" y="3254807"/>
                  </a:cubicBezTo>
                  <a:cubicBezTo>
                    <a:pt x="2558197" y="3247590"/>
                    <a:pt x="2565611" y="3238416"/>
                    <a:pt x="2578165" y="3225304"/>
                  </a:cubicBezTo>
                  <a:cubicBezTo>
                    <a:pt x="2592359" y="3210485"/>
                    <a:pt x="2613371" y="3202608"/>
                    <a:pt x="2630695" y="3192137"/>
                  </a:cubicBezTo>
                  <a:cubicBezTo>
                    <a:pt x="2652191" y="3179093"/>
                    <a:pt x="2673687" y="3166163"/>
                    <a:pt x="2695295" y="3153278"/>
                  </a:cubicBezTo>
                  <a:cubicBezTo>
                    <a:pt x="2712693" y="3142944"/>
                    <a:pt x="2730053" y="3132813"/>
                    <a:pt x="2746781" y="3121431"/>
                  </a:cubicBezTo>
                  <a:cubicBezTo>
                    <a:pt x="2764551" y="3109389"/>
                    <a:pt x="2786047" y="3106430"/>
                    <a:pt x="2805867" y="3099327"/>
                  </a:cubicBezTo>
                  <a:cubicBezTo>
                    <a:pt x="2852509" y="3082664"/>
                    <a:pt x="2897737" y="3060014"/>
                    <a:pt x="2943187" y="3040345"/>
                  </a:cubicBezTo>
                  <a:cubicBezTo>
                    <a:pt x="2959579" y="3033266"/>
                    <a:pt x="2975337" y="3025093"/>
                    <a:pt x="2990799" y="3016147"/>
                  </a:cubicBezTo>
                  <a:cubicBezTo>
                    <a:pt x="3003317" y="3008908"/>
                    <a:pt x="3019521" y="3005926"/>
                    <a:pt x="3031071" y="2997913"/>
                  </a:cubicBezTo>
                  <a:cubicBezTo>
                    <a:pt x="3037739" y="2993269"/>
                    <a:pt x="3044483" y="2986599"/>
                    <a:pt x="3050629" y="2982137"/>
                  </a:cubicBezTo>
                  <a:cubicBezTo>
                    <a:pt x="3064675" y="2972030"/>
                    <a:pt x="3072163" y="2954775"/>
                    <a:pt x="3084717" y="2943234"/>
                  </a:cubicBezTo>
                  <a:cubicBezTo>
                    <a:pt x="3097421" y="2931464"/>
                    <a:pt x="3114931" y="2924430"/>
                    <a:pt x="3131211" y="2919081"/>
                  </a:cubicBezTo>
                  <a:cubicBezTo>
                    <a:pt x="3147379" y="2913754"/>
                    <a:pt x="3158183" y="2902167"/>
                    <a:pt x="3171261" y="2891195"/>
                  </a:cubicBezTo>
                  <a:cubicBezTo>
                    <a:pt x="3183293" y="2881042"/>
                    <a:pt x="3184523" y="2864401"/>
                    <a:pt x="3198493" y="2855045"/>
                  </a:cubicBezTo>
                  <a:cubicBezTo>
                    <a:pt x="3216673" y="2842866"/>
                    <a:pt x="3238617" y="2834899"/>
                    <a:pt x="3258361" y="2825429"/>
                  </a:cubicBezTo>
                  <a:cubicBezTo>
                    <a:pt x="3253481" y="2845894"/>
                    <a:pt x="3248563" y="2866336"/>
                    <a:pt x="3243645" y="2886801"/>
                  </a:cubicBezTo>
                  <a:cubicBezTo>
                    <a:pt x="3259479" y="2879949"/>
                    <a:pt x="3275237" y="2873074"/>
                    <a:pt x="3291033" y="2866245"/>
                  </a:cubicBezTo>
                  <a:cubicBezTo>
                    <a:pt x="3300607" y="2862068"/>
                    <a:pt x="3305665" y="2858921"/>
                    <a:pt x="3310373" y="2858457"/>
                  </a:cubicBezTo>
                  <a:lnTo>
                    <a:pt x="3327579" y="2866751"/>
                  </a:lnTo>
                  <a:lnTo>
                    <a:pt x="3328755" y="2864408"/>
                  </a:lnTo>
                  <a:cubicBezTo>
                    <a:pt x="3341629" y="2851718"/>
                    <a:pt x="3371359" y="2836759"/>
                    <a:pt x="3377615" y="2831866"/>
                  </a:cubicBezTo>
                  <a:cubicBezTo>
                    <a:pt x="3393919" y="2819137"/>
                    <a:pt x="3422021" y="2804916"/>
                    <a:pt x="3422589" y="2780923"/>
                  </a:cubicBezTo>
                  <a:cubicBezTo>
                    <a:pt x="3423349" y="2752615"/>
                    <a:pt x="3369357" y="2740152"/>
                    <a:pt x="3374835" y="2713362"/>
                  </a:cubicBezTo>
                  <a:cubicBezTo>
                    <a:pt x="3379195" y="2692484"/>
                    <a:pt x="3419557" y="2691872"/>
                    <a:pt x="3434449" y="2683936"/>
                  </a:cubicBezTo>
                  <a:cubicBezTo>
                    <a:pt x="3459833" y="2670381"/>
                    <a:pt x="3473843" y="2649636"/>
                    <a:pt x="3493559" y="2629610"/>
                  </a:cubicBezTo>
                  <a:cubicBezTo>
                    <a:pt x="3543063" y="2579226"/>
                    <a:pt x="3545381" y="2517418"/>
                    <a:pt x="3536091" y="2451083"/>
                  </a:cubicBezTo>
                  <a:cubicBezTo>
                    <a:pt x="3532783" y="2427621"/>
                    <a:pt x="3519659" y="2391644"/>
                    <a:pt x="3536765" y="2372737"/>
                  </a:cubicBezTo>
                  <a:cubicBezTo>
                    <a:pt x="3545633" y="2362884"/>
                    <a:pt x="3538197" y="2339556"/>
                    <a:pt x="3536659" y="2327812"/>
                  </a:cubicBezTo>
                  <a:cubicBezTo>
                    <a:pt x="3535795" y="2321101"/>
                    <a:pt x="3534827" y="2322912"/>
                    <a:pt x="3544517" y="2321740"/>
                  </a:cubicBezTo>
                  <a:close/>
                  <a:moveTo>
                    <a:pt x="51097" y="1767664"/>
                  </a:moveTo>
                  <a:lnTo>
                    <a:pt x="51161" y="1767783"/>
                  </a:lnTo>
                  <a:lnTo>
                    <a:pt x="51215" y="1768012"/>
                  </a:lnTo>
                  <a:close/>
                  <a:moveTo>
                    <a:pt x="46207" y="1758477"/>
                  </a:moveTo>
                  <a:cubicBezTo>
                    <a:pt x="47451" y="1758806"/>
                    <a:pt x="48685" y="1761053"/>
                    <a:pt x="49965" y="1764319"/>
                  </a:cubicBezTo>
                  <a:lnTo>
                    <a:pt x="51097" y="1767664"/>
                  </a:lnTo>
                  <a:close/>
                  <a:moveTo>
                    <a:pt x="2635381" y="1692529"/>
                  </a:moveTo>
                  <a:cubicBezTo>
                    <a:pt x="2635755" y="1693256"/>
                    <a:pt x="2642773" y="1707426"/>
                    <a:pt x="2637905" y="1697668"/>
                  </a:cubicBezTo>
                  <a:cubicBezTo>
                    <a:pt x="2635867" y="1693539"/>
                    <a:pt x="2635255" y="1692287"/>
                    <a:pt x="2635381" y="1692529"/>
                  </a:cubicBezTo>
                  <a:close/>
                  <a:moveTo>
                    <a:pt x="155271" y="1487762"/>
                  </a:moveTo>
                  <a:lnTo>
                    <a:pt x="164959" y="1487762"/>
                  </a:lnTo>
                  <a:lnTo>
                    <a:pt x="155439" y="1490808"/>
                  </a:lnTo>
                  <a:close/>
                  <a:moveTo>
                    <a:pt x="154789" y="1479085"/>
                  </a:moveTo>
                  <a:lnTo>
                    <a:pt x="155271" y="1487762"/>
                  </a:lnTo>
                  <a:lnTo>
                    <a:pt x="154465" y="1487762"/>
                  </a:lnTo>
                  <a:cubicBezTo>
                    <a:pt x="154775" y="1479503"/>
                    <a:pt x="154749" y="1477503"/>
                    <a:pt x="154789" y="1479085"/>
                  </a:cubicBezTo>
                  <a:close/>
                  <a:moveTo>
                    <a:pt x="2175983" y="654522"/>
                  </a:moveTo>
                  <a:cubicBezTo>
                    <a:pt x="2183711" y="659111"/>
                    <a:pt x="2190391" y="682031"/>
                    <a:pt x="2198935" y="733503"/>
                  </a:cubicBezTo>
                  <a:cubicBezTo>
                    <a:pt x="2207359" y="785102"/>
                    <a:pt x="2212469" y="837286"/>
                    <a:pt x="2220891" y="888740"/>
                  </a:cubicBezTo>
                  <a:cubicBezTo>
                    <a:pt x="2230557" y="947794"/>
                    <a:pt x="2247127" y="900288"/>
                    <a:pt x="2279025" y="902919"/>
                  </a:cubicBezTo>
                  <a:cubicBezTo>
                    <a:pt x="2356765" y="908912"/>
                    <a:pt x="2306641" y="1224502"/>
                    <a:pt x="2345305" y="1274640"/>
                  </a:cubicBezTo>
                  <a:cubicBezTo>
                    <a:pt x="2365603" y="1301098"/>
                    <a:pt x="2490293" y="1326386"/>
                    <a:pt x="2473447" y="1376377"/>
                  </a:cubicBezTo>
                  <a:cubicBezTo>
                    <a:pt x="2465437" y="1399619"/>
                    <a:pt x="2519705" y="1519628"/>
                    <a:pt x="2516253" y="1523282"/>
                  </a:cubicBezTo>
                  <a:cubicBezTo>
                    <a:pt x="2518323" y="1514658"/>
                    <a:pt x="2520257" y="1506034"/>
                    <a:pt x="2522329" y="1497410"/>
                  </a:cubicBezTo>
                  <a:cubicBezTo>
                    <a:pt x="2583361" y="1495071"/>
                    <a:pt x="2557263" y="1573859"/>
                    <a:pt x="2565135" y="1605286"/>
                  </a:cubicBezTo>
                  <a:cubicBezTo>
                    <a:pt x="2575767" y="1647531"/>
                    <a:pt x="2620229" y="1661856"/>
                    <a:pt x="2637905" y="1697668"/>
                  </a:cubicBezTo>
                  <a:cubicBezTo>
                    <a:pt x="2663727" y="1749853"/>
                    <a:pt x="2667869" y="1828641"/>
                    <a:pt x="2632657" y="1878194"/>
                  </a:cubicBezTo>
                  <a:cubicBezTo>
                    <a:pt x="2620781" y="1895004"/>
                    <a:pt x="2637629" y="1959613"/>
                    <a:pt x="2635281" y="1982562"/>
                  </a:cubicBezTo>
                  <a:cubicBezTo>
                    <a:pt x="2628239" y="2048925"/>
                    <a:pt x="2537655" y="2088977"/>
                    <a:pt x="2527989" y="2155340"/>
                  </a:cubicBezTo>
                  <a:cubicBezTo>
                    <a:pt x="2520533" y="2206794"/>
                    <a:pt x="2451215" y="2276957"/>
                    <a:pt x="2408409" y="2302830"/>
                  </a:cubicBezTo>
                  <a:cubicBezTo>
                    <a:pt x="2279163" y="2381326"/>
                    <a:pt x="2195897" y="2534224"/>
                    <a:pt x="2101449" y="2647802"/>
                  </a:cubicBezTo>
                  <a:cubicBezTo>
                    <a:pt x="2058505" y="2699401"/>
                    <a:pt x="1989049" y="2683760"/>
                    <a:pt x="1929673" y="2709195"/>
                  </a:cubicBezTo>
                  <a:cubicBezTo>
                    <a:pt x="1907579" y="2718696"/>
                    <a:pt x="1821415" y="2782574"/>
                    <a:pt x="1803463" y="2780820"/>
                  </a:cubicBezTo>
                  <a:cubicBezTo>
                    <a:pt x="1764799" y="2777458"/>
                    <a:pt x="1771841" y="2717088"/>
                    <a:pt x="1768251" y="2702763"/>
                  </a:cubicBezTo>
                  <a:cubicBezTo>
                    <a:pt x="1765629" y="2692238"/>
                    <a:pt x="1656127" y="2762256"/>
                    <a:pt x="1640939" y="2759625"/>
                  </a:cubicBezTo>
                  <a:cubicBezTo>
                    <a:pt x="1601585" y="2752755"/>
                    <a:pt x="1524257" y="2721327"/>
                    <a:pt x="1490565" y="2697939"/>
                  </a:cubicBezTo>
                  <a:cubicBezTo>
                    <a:pt x="1440303" y="2662858"/>
                    <a:pt x="1508517" y="2592402"/>
                    <a:pt x="1496227" y="2546064"/>
                  </a:cubicBezTo>
                  <a:cubicBezTo>
                    <a:pt x="1488355" y="2515514"/>
                    <a:pt x="1431189" y="2525454"/>
                    <a:pt x="1429947" y="2516683"/>
                  </a:cubicBezTo>
                  <a:cubicBezTo>
                    <a:pt x="1428289" y="2505135"/>
                    <a:pt x="1510035" y="2435702"/>
                    <a:pt x="1464329" y="2415384"/>
                  </a:cubicBezTo>
                  <a:cubicBezTo>
                    <a:pt x="1470681" y="2418162"/>
                    <a:pt x="1384103" y="2495049"/>
                    <a:pt x="1352343" y="2492857"/>
                  </a:cubicBezTo>
                  <a:cubicBezTo>
                    <a:pt x="1376645" y="2457482"/>
                    <a:pt x="1414757" y="2434972"/>
                    <a:pt x="1443065" y="2394335"/>
                  </a:cubicBezTo>
                  <a:cubicBezTo>
                    <a:pt x="1465019" y="2363054"/>
                    <a:pt x="1473719" y="2329288"/>
                    <a:pt x="1490151" y="2301222"/>
                  </a:cubicBezTo>
                  <a:cubicBezTo>
                    <a:pt x="1447345" y="2374894"/>
                    <a:pt x="1345577" y="2413484"/>
                    <a:pt x="1283439" y="2469615"/>
                  </a:cubicBezTo>
                  <a:cubicBezTo>
                    <a:pt x="1281505" y="2441696"/>
                    <a:pt x="1294347" y="2363054"/>
                    <a:pt x="1272531" y="2337181"/>
                  </a:cubicBezTo>
                  <a:cubicBezTo>
                    <a:pt x="1257065" y="2318617"/>
                    <a:pt x="1263693" y="2273303"/>
                    <a:pt x="1248503" y="2266579"/>
                  </a:cubicBezTo>
                  <a:cubicBezTo>
                    <a:pt x="1163169" y="2228720"/>
                    <a:pt x="1082941" y="2209863"/>
                    <a:pt x="990701" y="2214833"/>
                  </a:cubicBezTo>
                  <a:cubicBezTo>
                    <a:pt x="874159" y="2220826"/>
                    <a:pt x="757339" y="2288213"/>
                    <a:pt x="643281" y="2308385"/>
                  </a:cubicBezTo>
                  <a:cubicBezTo>
                    <a:pt x="586115" y="2318617"/>
                    <a:pt x="580315" y="2385857"/>
                    <a:pt x="517625" y="2388196"/>
                  </a:cubicBezTo>
                  <a:cubicBezTo>
                    <a:pt x="464187" y="2390388"/>
                    <a:pt x="410197" y="2381910"/>
                    <a:pt x="356619" y="2384249"/>
                  </a:cubicBezTo>
                  <a:cubicBezTo>
                    <a:pt x="270041" y="2387904"/>
                    <a:pt x="198375" y="2467568"/>
                    <a:pt x="105997" y="2477508"/>
                  </a:cubicBezTo>
                  <a:cubicBezTo>
                    <a:pt x="70647" y="2481309"/>
                    <a:pt x="-10131" y="2416700"/>
                    <a:pt x="1053" y="2379279"/>
                  </a:cubicBezTo>
                  <a:cubicBezTo>
                    <a:pt x="7819" y="2357061"/>
                    <a:pt x="46207" y="2365100"/>
                    <a:pt x="63329" y="2331626"/>
                  </a:cubicBezTo>
                  <a:cubicBezTo>
                    <a:pt x="99783" y="2261024"/>
                    <a:pt x="103235" y="2214248"/>
                    <a:pt x="88461" y="2139992"/>
                  </a:cubicBezTo>
                  <a:cubicBezTo>
                    <a:pt x="77553" y="2085907"/>
                    <a:pt x="107241" y="2038839"/>
                    <a:pt x="88461" y="1983001"/>
                  </a:cubicBezTo>
                  <a:cubicBezTo>
                    <a:pt x="80591" y="1959869"/>
                    <a:pt x="67749" y="1846949"/>
                    <a:pt x="56577" y="1790578"/>
                  </a:cubicBezTo>
                  <a:lnTo>
                    <a:pt x="51215" y="1768012"/>
                  </a:lnTo>
                  <a:lnTo>
                    <a:pt x="54009" y="1776274"/>
                  </a:lnTo>
                  <a:cubicBezTo>
                    <a:pt x="56875" y="1785081"/>
                    <a:pt x="60155" y="1794363"/>
                    <a:pt x="64297" y="1796921"/>
                  </a:cubicBezTo>
                  <a:cubicBezTo>
                    <a:pt x="75895" y="1804083"/>
                    <a:pt x="71063" y="1763154"/>
                    <a:pt x="70925" y="1763739"/>
                  </a:cubicBezTo>
                  <a:cubicBezTo>
                    <a:pt x="74099" y="1748245"/>
                    <a:pt x="96607" y="1832441"/>
                    <a:pt x="113315" y="1812415"/>
                  </a:cubicBezTo>
                  <a:cubicBezTo>
                    <a:pt x="159573" y="1756723"/>
                    <a:pt x="49935" y="1680566"/>
                    <a:pt x="118287" y="1609672"/>
                  </a:cubicBezTo>
                  <a:cubicBezTo>
                    <a:pt x="137619" y="1589591"/>
                    <a:pt x="125975" y="1511314"/>
                    <a:pt x="151531" y="1492059"/>
                  </a:cubicBezTo>
                  <a:lnTo>
                    <a:pt x="155439" y="1490808"/>
                  </a:lnTo>
                  <a:lnTo>
                    <a:pt x="155501" y="1491910"/>
                  </a:lnTo>
                  <a:cubicBezTo>
                    <a:pt x="156639" y="1504061"/>
                    <a:pt x="159643" y="1519848"/>
                    <a:pt x="167721" y="1517874"/>
                  </a:cubicBezTo>
                  <a:cubicBezTo>
                    <a:pt x="209285" y="1507350"/>
                    <a:pt x="286473" y="1425346"/>
                    <a:pt x="324585" y="1397865"/>
                  </a:cubicBezTo>
                  <a:cubicBezTo>
                    <a:pt x="360901" y="1371846"/>
                    <a:pt x="401083" y="1392603"/>
                    <a:pt x="443613" y="1371700"/>
                  </a:cubicBezTo>
                  <a:cubicBezTo>
                    <a:pt x="457973" y="1364683"/>
                    <a:pt x="511689" y="1333841"/>
                    <a:pt x="527567" y="1335010"/>
                  </a:cubicBezTo>
                  <a:cubicBezTo>
                    <a:pt x="645215" y="1343342"/>
                    <a:pt x="648391" y="1289842"/>
                    <a:pt x="711771" y="1230642"/>
                  </a:cubicBezTo>
                  <a:cubicBezTo>
                    <a:pt x="719229" y="1223625"/>
                    <a:pt x="811053" y="1058010"/>
                    <a:pt x="816715" y="1069265"/>
                  </a:cubicBezTo>
                  <a:cubicBezTo>
                    <a:pt x="826519" y="1094407"/>
                    <a:pt x="836047" y="1119257"/>
                    <a:pt x="847233" y="1143814"/>
                  </a:cubicBezTo>
                  <a:cubicBezTo>
                    <a:pt x="850685" y="1129781"/>
                    <a:pt x="853999" y="1115602"/>
                    <a:pt x="857313" y="1101423"/>
                  </a:cubicBezTo>
                  <a:cubicBezTo>
                    <a:pt x="875815" y="1139283"/>
                    <a:pt x="819891" y="1034476"/>
                    <a:pt x="887967" y="1053771"/>
                  </a:cubicBezTo>
                  <a:cubicBezTo>
                    <a:pt x="933535" y="1066634"/>
                    <a:pt x="907299" y="1000856"/>
                    <a:pt x="945547" y="980391"/>
                  </a:cubicBezTo>
                  <a:cubicBezTo>
                    <a:pt x="994429" y="954226"/>
                    <a:pt x="1178081" y="765076"/>
                    <a:pt x="1182913" y="954372"/>
                  </a:cubicBezTo>
                  <a:cubicBezTo>
                    <a:pt x="1182913" y="934785"/>
                    <a:pt x="1294071" y="958611"/>
                    <a:pt x="1286201" y="935223"/>
                  </a:cubicBezTo>
                  <a:cubicBezTo>
                    <a:pt x="1267559" y="879238"/>
                    <a:pt x="1334531" y="796504"/>
                    <a:pt x="1387417" y="761422"/>
                  </a:cubicBezTo>
                  <a:cubicBezTo>
                    <a:pt x="1442373" y="725171"/>
                    <a:pt x="1558641" y="765222"/>
                    <a:pt x="1461291" y="686435"/>
                  </a:cubicBezTo>
                  <a:cubicBezTo>
                    <a:pt x="1447897" y="675618"/>
                    <a:pt x="1492499" y="660123"/>
                    <a:pt x="1510173" y="677956"/>
                  </a:cubicBezTo>
                  <a:cubicBezTo>
                    <a:pt x="1530747" y="698275"/>
                    <a:pt x="1554637" y="713769"/>
                    <a:pt x="1581977" y="724440"/>
                  </a:cubicBezTo>
                  <a:cubicBezTo>
                    <a:pt x="1589019" y="727802"/>
                    <a:pt x="1667175" y="756598"/>
                    <a:pt x="1673389" y="755283"/>
                  </a:cubicBezTo>
                  <a:cubicBezTo>
                    <a:pt x="1713709" y="746074"/>
                    <a:pt x="1745191" y="705437"/>
                    <a:pt x="1780403" y="751628"/>
                  </a:cubicBezTo>
                  <a:cubicBezTo>
                    <a:pt x="1800839" y="778671"/>
                    <a:pt x="1709429" y="826908"/>
                    <a:pt x="1709429" y="861990"/>
                  </a:cubicBezTo>
                  <a:cubicBezTo>
                    <a:pt x="1709429" y="933469"/>
                    <a:pt x="1644529" y="929815"/>
                    <a:pt x="1706391" y="1000417"/>
                  </a:cubicBezTo>
                  <a:cubicBezTo>
                    <a:pt x="1725445" y="1022197"/>
                    <a:pt x="1806087" y="1073650"/>
                    <a:pt x="1832599" y="1086806"/>
                  </a:cubicBezTo>
                  <a:cubicBezTo>
                    <a:pt x="1886037" y="1113410"/>
                    <a:pt x="1911997" y="1188105"/>
                    <a:pt x="1985043" y="1152731"/>
                  </a:cubicBezTo>
                  <a:cubicBezTo>
                    <a:pt x="2063061" y="1115018"/>
                    <a:pt x="2069137" y="950425"/>
                    <a:pt x="2076041" y="878946"/>
                  </a:cubicBezTo>
                  <a:cubicBezTo>
                    <a:pt x="2079355" y="844157"/>
                    <a:pt x="2096615" y="764053"/>
                    <a:pt x="2115119" y="737011"/>
                  </a:cubicBezTo>
                  <a:cubicBezTo>
                    <a:pt x="2147311" y="690144"/>
                    <a:pt x="2163103" y="646874"/>
                    <a:pt x="2175983" y="654522"/>
                  </a:cubicBezTo>
                  <a:close/>
                  <a:moveTo>
                    <a:pt x="2676983" y="280947"/>
                  </a:moveTo>
                  <a:cubicBezTo>
                    <a:pt x="2665797" y="276562"/>
                    <a:pt x="2711917" y="294541"/>
                    <a:pt x="2676983" y="280947"/>
                  </a:cubicBezTo>
                  <a:close/>
                  <a:moveTo>
                    <a:pt x="2745057" y="27919"/>
                  </a:moveTo>
                  <a:cubicBezTo>
                    <a:pt x="2788139" y="47507"/>
                    <a:pt x="2972481" y="139158"/>
                    <a:pt x="2897227" y="205813"/>
                  </a:cubicBezTo>
                  <a:cubicBezTo>
                    <a:pt x="2887699" y="196020"/>
                    <a:pt x="2883417" y="183595"/>
                    <a:pt x="2884523" y="168539"/>
                  </a:cubicBezTo>
                  <a:cubicBezTo>
                    <a:pt x="2886869" y="246158"/>
                    <a:pt x="2736083" y="303896"/>
                    <a:pt x="2676983" y="280947"/>
                  </a:cubicBezTo>
                  <a:cubicBezTo>
                    <a:pt x="2665797" y="276562"/>
                    <a:pt x="2600621" y="253905"/>
                    <a:pt x="2605179" y="241041"/>
                  </a:cubicBezTo>
                  <a:cubicBezTo>
                    <a:pt x="2692309" y="233148"/>
                    <a:pt x="2737877" y="231540"/>
                    <a:pt x="2813547" y="198505"/>
                  </a:cubicBezTo>
                  <a:cubicBezTo>
                    <a:pt x="2826527" y="192804"/>
                    <a:pt x="2832465" y="85950"/>
                    <a:pt x="2879827" y="154506"/>
                  </a:cubicBezTo>
                  <a:cubicBezTo>
                    <a:pt x="2854697" y="87851"/>
                    <a:pt x="2770465" y="88289"/>
                    <a:pt x="2745057" y="27919"/>
                  </a:cubicBezTo>
                  <a:close/>
                  <a:moveTo>
                    <a:pt x="2107663" y="0"/>
                  </a:moveTo>
                  <a:cubicBezTo>
                    <a:pt x="2148811" y="4970"/>
                    <a:pt x="2364637" y="75134"/>
                    <a:pt x="2373059" y="113285"/>
                  </a:cubicBezTo>
                  <a:cubicBezTo>
                    <a:pt x="2407995" y="103638"/>
                    <a:pt x="2469305" y="184472"/>
                    <a:pt x="2451353" y="216484"/>
                  </a:cubicBezTo>
                  <a:cubicBezTo>
                    <a:pt x="2508105" y="210783"/>
                    <a:pt x="2595375" y="276708"/>
                    <a:pt x="2580323" y="337078"/>
                  </a:cubicBezTo>
                  <a:cubicBezTo>
                    <a:pt x="2560301" y="340001"/>
                    <a:pt x="2539727" y="336639"/>
                    <a:pt x="2520119" y="340001"/>
                  </a:cubicBezTo>
                  <a:cubicBezTo>
                    <a:pt x="2527713" y="361343"/>
                    <a:pt x="2605317" y="481498"/>
                    <a:pt x="2613601" y="483545"/>
                  </a:cubicBezTo>
                  <a:cubicBezTo>
                    <a:pt x="2639009" y="480621"/>
                    <a:pt x="2663865" y="493192"/>
                    <a:pt x="2650609" y="524620"/>
                  </a:cubicBezTo>
                  <a:cubicBezTo>
                    <a:pt x="2688995" y="525204"/>
                    <a:pt x="2787173" y="640244"/>
                    <a:pt x="2705981" y="640244"/>
                  </a:cubicBezTo>
                  <a:cubicBezTo>
                    <a:pt x="2632381" y="640244"/>
                    <a:pt x="2503963" y="576804"/>
                    <a:pt x="2468889" y="522135"/>
                  </a:cubicBezTo>
                  <a:cubicBezTo>
                    <a:pt x="2403023" y="439692"/>
                    <a:pt x="2362013" y="379468"/>
                    <a:pt x="2253755" y="455041"/>
                  </a:cubicBezTo>
                  <a:cubicBezTo>
                    <a:pt x="2298909" y="545522"/>
                    <a:pt x="2126993" y="541137"/>
                    <a:pt x="2078389" y="510879"/>
                  </a:cubicBezTo>
                  <a:cubicBezTo>
                    <a:pt x="2089849" y="463519"/>
                    <a:pt x="2112495" y="359296"/>
                    <a:pt x="2072451" y="324799"/>
                  </a:cubicBezTo>
                  <a:cubicBezTo>
                    <a:pt x="2126855" y="245719"/>
                    <a:pt x="2101725" y="94429"/>
                    <a:pt x="2107663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5719" tIns="35719" rIns="35719" bIns="35719" numCol="1" anchor="ctr">
              <a:noAutofit/>
            </a:bodyPr>
            <a:lstStyle/>
            <a:p>
              <a:pPr defTabSz="410780">
                <a:spcBef>
                  <a:spcPts val="703"/>
                </a:spcBef>
                <a:defRPr sz="2000">
                  <a:solidFill>
                    <a:srgbClr val="FFFFFF"/>
                  </a:solidFill>
                  <a:latin typeface="Avenir Light"/>
                  <a:ea typeface="Avenir Light"/>
                  <a:cs typeface="Avenir Light"/>
                  <a:sym typeface="Avenir Light"/>
                </a:defRPr>
              </a:pPr>
              <a:endParaRPr sz="1407">
                <a:latin typeface="Calibri" panose="020F0502020204030204" pitchFamily="34" charset="0"/>
                <a:ea typeface="Lato Light" panose="020F0502020204030203" pitchFamily="34" charset="0"/>
                <a:cs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63999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  <p:bldP spid="35" grpId="0"/>
      <p:bldP spid="3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Box 54">
            <a:extLst>
              <a:ext uri="{FF2B5EF4-FFF2-40B4-BE49-F238E27FC236}">
                <a16:creationId xmlns:a16="http://schemas.microsoft.com/office/drawing/2014/main" id="{B452C1A0-B493-3C47-BF76-10CA8C519CD4}"/>
              </a:ext>
            </a:extLst>
          </p:cNvPr>
          <p:cNvSpPr txBox="1"/>
          <p:nvPr/>
        </p:nvSpPr>
        <p:spPr>
          <a:xfrm>
            <a:off x="4671408" y="4297062"/>
            <a:ext cx="1000595" cy="584775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sz="1600" b="1" dirty="0">
                <a:solidFill>
                  <a:schemeClr val="tx2"/>
                </a:solidFill>
                <a:latin typeface="Calibri" panose="020F0502020204030204" pitchFamily="34" charset="0"/>
                <a:ea typeface="League Spartan" charset="0"/>
                <a:cs typeface="Calibri" panose="020F0502020204030204" pitchFamily="34" charset="0"/>
              </a:rPr>
              <a:t>AFRICA E </a:t>
            </a:r>
          </a:p>
          <a:p>
            <a:pPr algn="ctr"/>
            <a:r>
              <a:rPr lang="en-US" sz="1600" b="1" dirty="0">
                <a:solidFill>
                  <a:schemeClr val="tx2"/>
                </a:solidFill>
                <a:latin typeface="Calibri" panose="020F0502020204030204" pitchFamily="34" charset="0"/>
                <a:ea typeface="League Spartan" charset="0"/>
                <a:cs typeface="Calibri" panose="020F0502020204030204" pitchFamily="34" charset="0"/>
              </a:rPr>
              <a:t>OCEANIA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ABB9B4F-BAD2-BC4E-91D5-ACBB7DBD1E56}"/>
              </a:ext>
            </a:extLst>
          </p:cNvPr>
          <p:cNvSpPr txBox="1"/>
          <p:nvPr/>
        </p:nvSpPr>
        <p:spPr>
          <a:xfrm>
            <a:off x="2908077" y="4292725"/>
            <a:ext cx="1128834" cy="584775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sz="1600" b="1" dirty="0">
                <a:solidFill>
                  <a:schemeClr val="tx2"/>
                </a:solidFill>
                <a:latin typeface="Calibri" panose="020F0502020204030204" pitchFamily="34" charset="0"/>
                <a:ea typeface="League Spartan" charset="0"/>
                <a:cs typeface="Calibri" panose="020F0502020204030204" pitchFamily="34" charset="0"/>
              </a:rPr>
              <a:t>EUROPA </a:t>
            </a:r>
          </a:p>
          <a:p>
            <a:pPr algn="ctr"/>
            <a:r>
              <a:rPr lang="en-US" sz="1600" b="1" dirty="0">
                <a:solidFill>
                  <a:schemeClr val="tx2"/>
                </a:solidFill>
                <a:latin typeface="Calibri" panose="020F0502020204030204" pitchFamily="34" charset="0"/>
                <a:ea typeface="League Spartan" charset="0"/>
                <a:cs typeface="Calibri" panose="020F0502020204030204" pitchFamily="34" charset="0"/>
              </a:rPr>
              <a:t>EXTRA - UE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855CDF44-A804-0D49-97CD-787FA4216360}"/>
              </a:ext>
            </a:extLst>
          </p:cNvPr>
          <p:cNvSpPr txBox="1"/>
          <p:nvPr/>
        </p:nvSpPr>
        <p:spPr>
          <a:xfrm>
            <a:off x="6106451" y="4327018"/>
            <a:ext cx="1352871" cy="584775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sz="1600" b="1" dirty="0">
                <a:solidFill>
                  <a:schemeClr val="tx2"/>
                </a:solidFill>
                <a:latin typeface="Calibri" panose="020F0502020204030204" pitchFamily="34" charset="0"/>
                <a:ea typeface="League Spartan" charset="0"/>
                <a:cs typeface="Calibri" panose="020F0502020204030204" pitchFamily="34" charset="0"/>
              </a:rPr>
              <a:t>CENTRO-SUD </a:t>
            </a:r>
          </a:p>
          <a:p>
            <a:pPr algn="ctr"/>
            <a:r>
              <a:rPr lang="en-US" sz="1600" b="1" dirty="0">
                <a:solidFill>
                  <a:schemeClr val="tx2"/>
                </a:solidFill>
                <a:latin typeface="Calibri" panose="020F0502020204030204" pitchFamily="34" charset="0"/>
                <a:ea typeface="League Spartan" charset="0"/>
                <a:cs typeface="Calibri" panose="020F0502020204030204" pitchFamily="34" charset="0"/>
              </a:rPr>
              <a:t>AMERICA</a:t>
            </a:r>
          </a:p>
        </p:txBody>
      </p:sp>
      <p:sp>
        <p:nvSpPr>
          <p:cNvPr id="35" name="TextBox 53">
            <a:extLst>
              <a:ext uri="{FF2B5EF4-FFF2-40B4-BE49-F238E27FC236}">
                <a16:creationId xmlns:a16="http://schemas.microsoft.com/office/drawing/2014/main" id="{4088811D-49AD-437B-A399-E98BEFEF08E9}"/>
              </a:ext>
            </a:extLst>
          </p:cNvPr>
          <p:cNvSpPr txBox="1"/>
          <p:nvPr/>
        </p:nvSpPr>
        <p:spPr>
          <a:xfrm>
            <a:off x="7777940" y="4292724"/>
            <a:ext cx="1002519" cy="584775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sz="1600" b="1" dirty="0">
                <a:solidFill>
                  <a:schemeClr val="tx2"/>
                </a:solidFill>
                <a:latin typeface="Calibri" panose="020F0502020204030204" pitchFamily="34" charset="0"/>
                <a:ea typeface="League Spartan" charset="0"/>
                <a:cs typeface="Calibri" panose="020F0502020204030204" pitchFamily="34" charset="0"/>
              </a:rPr>
              <a:t>UNIONE </a:t>
            </a:r>
          </a:p>
          <a:p>
            <a:pPr algn="ctr"/>
            <a:r>
              <a:rPr lang="en-US" sz="1600" b="1" dirty="0">
                <a:solidFill>
                  <a:schemeClr val="tx2"/>
                </a:solidFill>
                <a:latin typeface="Calibri" panose="020F0502020204030204" pitchFamily="34" charset="0"/>
                <a:ea typeface="League Spartan" charset="0"/>
                <a:cs typeface="Calibri" panose="020F0502020204030204" pitchFamily="34" charset="0"/>
              </a:rPr>
              <a:t>EUROPEA</a:t>
            </a:r>
          </a:p>
        </p:txBody>
      </p:sp>
      <p:sp>
        <p:nvSpPr>
          <p:cNvPr id="69" name="Subtitle 2">
            <a:extLst>
              <a:ext uri="{FF2B5EF4-FFF2-40B4-BE49-F238E27FC236}">
                <a16:creationId xmlns:a16="http://schemas.microsoft.com/office/drawing/2014/main" id="{090C3BC6-0073-4679-A804-4DA52BFA9413}"/>
              </a:ext>
            </a:extLst>
          </p:cNvPr>
          <p:cNvSpPr txBox="1">
            <a:spLocks/>
          </p:cNvSpPr>
          <p:nvPr/>
        </p:nvSpPr>
        <p:spPr>
          <a:xfrm>
            <a:off x="1007799" y="5760517"/>
            <a:ext cx="5465189" cy="553421"/>
          </a:xfrm>
          <a:prstGeom prst="rect">
            <a:avLst/>
          </a:prstGeom>
        </p:spPr>
        <p:txBody>
          <a:bodyPr vert="horz" wrap="square" lIns="45720" tIns="22860" rIns="45720" bIns="22860" rtlCol="0" anchor="b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750"/>
              </a:lnSpc>
              <a:spcAft>
                <a:spcPts val="50"/>
              </a:spcAft>
            </a:pPr>
            <a:r>
              <a:rPr lang="en-US" sz="2800" b="1" dirty="0">
                <a:latin typeface="Calibri" panose="020F050202020403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Var. export 20/21 : </a:t>
            </a:r>
          </a:p>
          <a:p>
            <a:pPr algn="l">
              <a:lnSpc>
                <a:spcPts val="1750"/>
              </a:lnSpc>
              <a:spcAft>
                <a:spcPts val="50"/>
              </a:spcAft>
            </a:pPr>
            <a:r>
              <a:rPr lang="en-US" sz="1400" b="1" dirty="0">
                <a:latin typeface="Calibri" panose="020F050202020403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(</a:t>
            </a:r>
            <a:r>
              <a:rPr lang="en-US" sz="1400" b="1" dirty="0" err="1">
                <a:latin typeface="Calibri" panose="020F050202020403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Rilevazione</a:t>
            </a:r>
            <a:r>
              <a:rPr lang="en-US" sz="1400" b="1" dirty="0">
                <a:latin typeface="Calibri" panose="020F050202020403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Ucima)</a:t>
            </a:r>
            <a:endParaRPr lang="en-US" sz="1050" b="1" dirty="0">
              <a:latin typeface="Calibri" panose="020F050202020403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cxnSp>
        <p:nvCxnSpPr>
          <p:cNvPr id="39" name="Connettore diritto 38">
            <a:extLst>
              <a:ext uri="{FF2B5EF4-FFF2-40B4-BE49-F238E27FC236}">
                <a16:creationId xmlns:a16="http://schemas.microsoft.com/office/drawing/2014/main" id="{502348CD-671C-49C9-B7E1-5B03C78D826B}"/>
              </a:ext>
            </a:extLst>
          </p:cNvPr>
          <p:cNvCxnSpPr>
            <a:cxnSpLocks/>
          </p:cNvCxnSpPr>
          <p:nvPr/>
        </p:nvCxnSpPr>
        <p:spPr>
          <a:xfrm>
            <a:off x="1007800" y="4273882"/>
            <a:ext cx="941540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0" name="TextBox 53">
            <a:extLst>
              <a:ext uri="{FF2B5EF4-FFF2-40B4-BE49-F238E27FC236}">
                <a16:creationId xmlns:a16="http://schemas.microsoft.com/office/drawing/2014/main" id="{E0142018-BF82-4B48-BB4A-8EFC90051F9A}"/>
              </a:ext>
            </a:extLst>
          </p:cNvPr>
          <p:cNvSpPr txBox="1"/>
          <p:nvPr/>
        </p:nvSpPr>
        <p:spPr>
          <a:xfrm>
            <a:off x="1261529" y="4311566"/>
            <a:ext cx="992579" cy="584775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sz="1600" b="1" dirty="0">
                <a:solidFill>
                  <a:schemeClr val="tx2"/>
                </a:solidFill>
                <a:latin typeface="Calibri" panose="020F0502020204030204" pitchFamily="34" charset="0"/>
                <a:ea typeface="League Spartan" charset="0"/>
                <a:cs typeface="Calibri" panose="020F0502020204030204" pitchFamily="34" charset="0"/>
              </a:rPr>
              <a:t>NORD </a:t>
            </a:r>
          </a:p>
          <a:p>
            <a:pPr algn="ctr"/>
            <a:r>
              <a:rPr lang="en-US" sz="1600" b="1" dirty="0">
                <a:solidFill>
                  <a:schemeClr val="tx2"/>
                </a:solidFill>
                <a:latin typeface="Calibri" panose="020F0502020204030204" pitchFamily="34" charset="0"/>
                <a:ea typeface="League Spartan" charset="0"/>
                <a:cs typeface="Calibri" panose="020F0502020204030204" pitchFamily="34" charset="0"/>
              </a:rPr>
              <a:t>AMERICA</a:t>
            </a:r>
          </a:p>
        </p:txBody>
      </p:sp>
      <p:sp>
        <p:nvSpPr>
          <p:cNvPr id="10" name="Freccia destra con strisce 9">
            <a:extLst>
              <a:ext uri="{FF2B5EF4-FFF2-40B4-BE49-F238E27FC236}">
                <a16:creationId xmlns:a16="http://schemas.microsoft.com/office/drawing/2014/main" id="{9B93F6C0-D9F8-4A06-8A40-010C10535CFB}"/>
              </a:ext>
            </a:extLst>
          </p:cNvPr>
          <p:cNvSpPr/>
          <p:nvPr/>
        </p:nvSpPr>
        <p:spPr>
          <a:xfrm rot="16200000">
            <a:off x="513602" y="2370573"/>
            <a:ext cx="2508934" cy="1260000"/>
          </a:xfrm>
          <a:prstGeom prst="stripedRightArrow">
            <a:avLst>
              <a:gd name="adj1" fmla="val 61534"/>
              <a:gd name="adj2" fmla="val 50000"/>
            </a:avLst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en-US" sz="2000" b="1" dirty="0"/>
              <a:t>13,0%</a:t>
            </a:r>
          </a:p>
        </p:txBody>
      </p:sp>
      <p:sp>
        <p:nvSpPr>
          <p:cNvPr id="51" name="Freccia destra con strisce 50">
            <a:extLst>
              <a:ext uri="{FF2B5EF4-FFF2-40B4-BE49-F238E27FC236}">
                <a16:creationId xmlns:a16="http://schemas.microsoft.com/office/drawing/2014/main" id="{A66BC9A6-438E-485C-8DB0-B8A25852B488}"/>
              </a:ext>
            </a:extLst>
          </p:cNvPr>
          <p:cNvSpPr/>
          <p:nvPr/>
        </p:nvSpPr>
        <p:spPr>
          <a:xfrm rot="5400000">
            <a:off x="9538069" y="4130730"/>
            <a:ext cx="927335" cy="1260000"/>
          </a:xfrm>
          <a:prstGeom prst="stripedRightArrow">
            <a:avLst>
              <a:gd name="adj1" fmla="val 61534"/>
              <a:gd name="adj2" fmla="val 50000"/>
            </a:avLst>
          </a:prstGeom>
          <a:solidFill>
            <a:srgbClr val="FF000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vert270" wrap="none" rtlCol="0" anchor="ctr"/>
          <a:lstStyle/>
          <a:p>
            <a:pPr algn="ctr"/>
            <a:r>
              <a:rPr lang="en-US" sz="2000" b="1" dirty="0"/>
              <a:t>-4,4%</a:t>
            </a:r>
          </a:p>
        </p:txBody>
      </p:sp>
      <p:sp>
        <p:nvSpPr>
          <p:cNvPr id="52" name="TextBox 56">
            <a:extLst>
              <a:ext uri="{FF2B5EF4-FFF2-40B4-BE49-F238E27FC236}">
                <a16:creationId xmlns:a16="http://schemas.microsoft.com/office/drawing/2014/main" id="{8EC4D11E-1A9B-4417-ACB6-8A05A3A290FE}"/>
              </a:ext>
            </a:extLst>
          </p:cNvPr>
          <p:cNvSpPr txBox="1"/>
          <p:nvPr/>
        </p:nvSpPr>
        <p:spPr>
          <a:xfrm>
            <a:off x="9684163" y="3879253"/>
            <a:ext cx="587020" cy="338554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sz="1600" b="1">
                <a:solidFill>
                  <a:schemeClr val="tx2"/>
                </a:solidFill>
                <a:latin typeface="Calibri" panose="020F0502020204030204" pitchFamily="34" charset="0"/>
                <a:ea typeface="League Spartan" charset="0"/>
                <a:cs typeface="Calibri" panose="020F0502020204030204" pitchFamily="34" charset="0"/>
              </a:rPr>
              <a:t>ASIA</a:t>
            </a: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3857584F-8035-45D8-84A1-2949B6BCEAE3}"/>
              </a:ext>
            </a:extLst>
          </p:cNvPr>
          <p:cNvSpPr txBox="1"/>
          <p:nvPr/>
        </p:nvSpPr>
        <p:spPr>
          <a:xfrm>
            <a:off x="3957753" y="5789589"/>
            <a:ext cx="6465454" cy="4008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ts val="1750"/>
              </a:lnSpc>
              <a:spcAft>
                <a:spcPts val="50"/>
              </a:spcAft>
            </a:pPr>
            <a:r>
              <a:rPr lang="en-US" sz="4000" b="1" dirty="0">
                <a:solidFill>
                  <a:srgbClr val="44546A"/>
                </a:solidFill>
                <a:latin typeface="Calibri" panose="020F050202020403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+6,2% </a:t>
            </a:r>
            <a:r>
              <a:rPr lang="en-US" sz="1600" dirty="0">
                <a:solidFill>
                  <a:srgbClr val="44546A"/>
                </a:solidFill>
                <a:latin typeface="Calibri" panose="020F050202020403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(+3,8% ISTAT)</a:t>
            </a:r>
            <a:endParaRPr lang="en-US" sz="4000" dirty="0">
              <a:solidFill>
                <a:srgbClr val="44546A"/>
              </a:solidFill>
              <a:latin typeface="Calibri" panose="020F050202020403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grpSp>
        <p:nvGrpSpPr>
          <p:cNvPr id="27" name="Group 25">
            <a:extLst>
              <a:ext uri="{FF2B5EF4-FFF2-40B4-BE49-F238E27FC236}">
                <a16:creationId xmlns:a16="http://schemas.microsoft.com/office/drawing/2014/main" id="{733ED3AE-D52E-42FD-B4D3-D222CA9B65C0}"/>
              </a:ext>
            </a:extLst>
          </p:cNvPr>
          <p:cNvGrpSpPr/>
          <p:nvPr/>
        </p:nvGrpSpPr>
        <p:grpSpPr>
          <a:xfrm>
            <a:off x="7803006" y="1144800"/>
            <a:ext cx="3901302" cy="2056679"/>
            <a:chOff x="2027055" y="2813405"/>
            <a:chExt cx="20346537" cy="10068878"/>
          </a:xfrm>
          <a:gradFill>
            <a:gsLst>
              <a:gs pos="0">
                <a:schemeClr val="accent4"/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grpSpPr>
        <p:sp>
          <p:nvSpPr>
            <p:cNvPr id="28" name="Shape 2797">
              <a:extLst>
                <a:ext uri="{FF2B5EF4-FFF2-40B4-BE49-F238E27FC236}">
                  <a16:creationId xmlns:a16="http://schemas.microsoft.com/office/drawing/2014/main" id="{6C83092C-AD9B-4F18-BBCF-CA0FBA7543DF}"/>
                </a:ext>
              </a:extLst>
            </p:cNvPr>
            <p:cNvSpPr/>
            <p:nvPr/>
          </p:nvSpPr>
          <p:spPr>
            <a:xfrm>
              <a:off x="10162602" y="2928528"/>
              <a:ext cx="3509087" cy="31518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9" h="21364" extrusionOk="0">
                  <a:moveTo>
                    <a:pt x="3010" y="6585"/>
                  </a:moveTo>
                  <a:cubicBezTo>
                    <a:pt x="2435" y="7097"/>
                    <a:pt x="992" y="7348"/>
                    <a:pt x="363" y="6890"/>
                  </a:cubicBezTo>
                  <a:cubicBezTo>
                    <a:pt x="444" y="6750"/>
                    <a:pt x="713" y="6786"/>
                    <a:pt x="499" y="6579"/>
                  </a:cubicBezTo>
                  <a:cubicBezTo>
                    <a:pt x="464" y="6545"/>
                    <a:pt x="118" y="6445"/>
                    <a:pt x="106" y="6460"/>
                  </a:cubicBezTo>
                  <a:cubicBezTo>
                    <a:pt x="240" y="6289"/>
                    <a:pt x="512" y="6444"/>
                    <a:pt x="654" y="6279"/>
                  </a:cubicBezTo>
                  <a:cubicBezTo>
                    <a:pt x="796" y="6113"/>
                    <a:pt x="-14" y="6151"/>
                    <a:pt x="0" y="6157"/>
                  </a:cubicBezTo>
                  <a:cubicBezTo>
                    <a:pt x="226" y="5657"/>
                    <a:pt x="953" y="5687"/>
                    <a:pt x="954" y="6266"/>
                  </a:cubicBezTo>
                  <a:cubicBezTo>
                    <a:pt x="1102" y="6190"/>
                    <a:pt x="1215" y="6074"/>
                    <a:pt x="1294" y="5918"/>
                  </a:cubicBezTo>
                  <a:cubicBezTo>
                    <a:pt x="1537" y="5893"/>
                    <a:pt x="2370" y="6107"/>
                    <a:pt x="2491" y="5816"/>
                  </a:cubicBezTo>
                  <a:cubicBezTo>
                    <a:pt x="2514" y="5759"/>
                    <a:pt x="3682" y="5987"/>
                    <a:pt x="3010" y="6585"/>
                  </a:cubicBezTo>
                  <a:cubicBezTo>
                    <a:pt x="2843" y="6734"/>
                    <a:pt x="3142" y="6468"/>
                    <a:pt x="3010" y="6585"/>
                  </a:cubicBezTo>
                  <a:close/>
                  <a:moveTo>
                    <a:pt x="11005" y="300"/>
                  </a:moveTo>
                  <a:cubicBezTo>
                    <a:pt x="11317" y="195"/>
                    <a:pt x="11825" y="280"/>
                    <a:pt x="12088" y="495"/>
                  </a:cubicBezTo>
                  <a:cubicBezTo>
                    <a:pt x="12051" y="428"/>
                    <a:pt x="12017" y="355"/>
                    <a:pt x="12030" y="274"/>
                  </a:cubicBezTo>
                  <a:cubicBezTo>
                    <a:pt x="12514" y="182"/>
                    <a:pt x="14125" y="719"/>
                    <a:pt x="14503" y="1064"/>
                  </a:cubicBezTo>
                  <a:cubicBezTo>
                    <a:pt x="14355" y="1090"/>
                    <a:pt x="13593" y="1487"/>
                    <a:pt x="13494" y="1113"/>
                  </a:cubicBezTo>
                  <a:cubicBezTo>
                    <a:pt x="13514" y="1074"/>
                    <a:pt x="13535" y="1036"/>
                    <a:pt x="13555" y="997"/>
                  </a:cubicBezTo>
                  <a:cubicBezTo>
                    <a:pt x="13092" y="666"/>
                    <a:pt x="12573" y="887"/>
                    <a:pt x="12439" y="1482"/>
                  </a:cubicBezTo>
                  <a:cubicBezTo>
                    <a:pt x="12305" y="1656"/>
                    <a:pt x="11018" y="988"/>
                    <a:pt x="11664" y="897"/>
                  </a:cubicBezTo>
                  <a:cubicBezTo>
                    <a:pt x="11583" y="891"/>
                    <a:pt x="10294" y="541"/>
                    <a:pt x="11005" y="300"/>
                  </a:cubicBezTo>
                  <a:cubicBezTo>
                    <a:pt x="11317" y="195"/>
                    <a:pt x="10790" y="373"/>
                    <a:pt x="11005" y="300"/>
                  </a:cubicBezTo>
                  <a:close/>
                  <a:moveTo>
                    <a:pt x="13416" y="415"/>
                  </a:moveTo>
                  <a:cubicBezTo>
                    <a:pt x="13177" y="380"/>
                    <a:pt x="12943" y="324"/>
                    <a:pt x="12720" y="200"/>
                  </a:cubicBezTo>
                  <a:cubicBezTo>
                    <a:pt x="13106" y="-111"/>
                    <a:pt x="14518" y="-25"/>
                    <a:pt x="14908" y="222"/>
                  </a:cubicBezTo>
                  <a:cubicBezTo>
                    <a:pt x="14603" y="635"/>
                    <a:pt x="13826" y="474"/>
                    <a:pt x="13416" y="415"/>
                  </a:cubicBezTo>
                  <a:cubicBezTo>
                    <a:pt x="13177" y="380"/>
                    <a:pt x="13560" y="435"/>
                    <a:pt x="13416" y="415"/>
                  </a:cubicBezTo>
                  <a:close/>
                  <a:moveTo>
                    <a:pt x="17057" y="21008"/>
                  </a:moveTo>
                  <a:cubicBezTo>
                    <a:pt x="17044" y="21058"/>
                    <a:pt x="17025" y="21102"/>
                    <a:pt x="16998" y="21143"/>
                  </a:cubicBezTo>
                  <a:cubicBezTo>
                    <a:pt x="16638" y="21123"/>
                    <a:pt x="16355" y="21046"/>
                    <a:pt x="15994" y="21031"/>
                  </a:cubicBezTo>
                  <a:cubicBezTo>
                    <a:pt x="15992" y="20975"/>
                    <a:pt x="15985" y="20922"/>
                    <a:pt x="15986" y="20864"/>
                  </a:cubicBezTo>
                  <a:cubicBezTo>
                    <a:pt x="16167" y="20818"/>
                    <a:pt x="16655" y="20912"/>
                    <a:pt x="16834" y="20976"/>
                  </a:cubicBezTo>
                  <a:cubicBezTo>
                    <a:pt x="16831" y="20995"/>
                    <a:pt x="16840" y="21021"/>
                    <a:pt x="16837" y="21040"/>
                  </a:cubicBezTo>
                  <a:cubicBezTo>
                    <a:pt x="16925" y="21067"/>
                    <a:pt x="16976" y="21002"/>
                    <a:pt x="17057" y="21008"/>
                  </a:cubicBezTo>
                  <a:cubicBezTo>
                    <a:pt x="17069" y="21052"/>
                    <a:pt x="16976" y="21002"/>
                    <a:pt x="17057" y="21008"/>
                  </a:cubicBezTo>
                  <a:close/>
                  <a:moveTo>
                    <a:pt x="15035" y="9329"/>
                  </a:moveTo>
                  <a:cubicBezTo>
                    <a:pt x="15040" y="9332"/>
                    <a:pt x="15043" y="9336"/>
                    <a:pt x="15046" y="9340"/>
                  </a:cubicBezTo>
                  <a:cubicBezTo>
                    <a:pt x="15083" y="9411"/>
                    <a:pt x="14747" y="9586"/>
                    <a:pt x="14719" y="9588"/>
                  </a:cubicBezTo>
                  <a:cubicBezTo>
                    <a:pt x="14509" y="9606"/>
                    <a:pt x="14814" y="9185"/>
                    <a:pt x="15035" y="9329"/>
                  </a:cubicBezTo>
                  <a:cubicBezTo>
                    <a:pt x="15040" y="9332"/>
                    <a:pt x="15025" y="9323"/>
                    <a:pt x="15035" y="9329"/>
                  </a:cubicBezTo>
                  <a:close/>
                  <a:moveTo>
                    <a:pt x="10464" y="17106"/>
                  </a:moveTo>
                  <a:lnTo>
                    <a:pt x="10453" y="17083"/>
                  </a:lnTo>
                  <a:cubicBezTo>
                    <a:pt x="10426" y="17405"/>
                    <a:pt x="10539" y="17595"/>
                    <a:pt x="10345" y="17882"/>
                  </a:cubicBezTo>
                  <a:cubicBezTo>
                    <a:pt x="9796" y="17382"/>
                    <a:pt x="10473" y="17289"/>
                    <a:pt x="10464" y="17106"/>
                  </a:cubicBezTo>
                  <a:cubicBezTo>
                    <a:pt x="10464" y="17106"/>
                    <a:pt x="10457" y="16967"/>
                    <a:pt x="10464" y="17106"/>
                  </a:cubicBezTo>
                  <a:close/>
                  <a:moveTo>
                    <a:pt x="10564" y="18237"/>
                  </a:moveTo>
                  <a:cubicBezTo>
                    <a:pt x="10602" y="18346"/>
                    <a:pt x="10551" y="18790"/>
                    <a:pt x="10530" y="18920"/>
                  </a:cubicBezTo>
                  <a:cubicBezTo>
                    <a:pt x="10485" y="19203"/>
                    <a:pt x="10300" y="18856"/>
                    <a:pt x="10290" y="19078"/>
                  </a:cubicBezTo>
                  <a:cubicBezTo>
                    <a:pt x="10271" y="19507"/>
                    <a:pt x="9961" y="18146"/>
                    <a:pt x="9970" y="18150"/>
                  </a:cubicBezTo>
                  <a:cubicBezTo>
                    <a:pt x="10234" y="18257"/>
                    <a:pt x="10411" y="17796"/>
                    <a:pt x="10564" y="18237"/>
                  </a:cubicBezTo>
                  <a:cubicBezTo>
                    <a:pt x="10578" y="18276"/>
                    <a:pt x="10539" y="18164"/>
                    <a:pt x="10564" y="18237"/>
                  </a:cubicBezTo>
                  <a:close/>
                  <a:moveTo>
                    <a:pt x="5029" y="10651"/>
                  </a:moveTo>
                  <a:cubicBezTo>
                    <a:pt x="5077" y="10532"/>
                    <a:pt x="5345" y="10601"/>
                    <a:pt x="5317" y="10393"/>
                  </a:cubicBezTo>
                  <a:cubicBezTo>
                    <a:pt x="5309" y="10405"/>
                    <a:pt x="5301" y="10411"/>
                    <a:pt x="5295" y="10424"/>
                  </a:cubicBezTo>
                  <a:cubicBezTo>
                    <a:pt x="5232" y="10439"/>
                    <a:pt x="5176" y="10423"/>
                    <a:pt x="5111" y="10424"/>
                  </a:cubicBezTo>
                  <a:cubicBezTo>
                    <a:pt x="5102" y="10395"/>
                    <a:pt x="5323" y="9733"/>
                    <a:pt x="5376" y="9698"/>
                  </a:cubicBezTo>
                  <a:cubicBezTo>
                    <a:pt x="5467" y="9638"/>
                    <a:pt x="5548" y="9315"/>
                    <a:pt x="5670" y="9337"/>
                  </a:cubicBezTo>
                  <a:cubicBezTo>
                    <a:pt x="5754" y="9352"/>
                    <a:pt x="6274" y="9294"/>
                    <a:pt x="6258" y="9415"/>
                  </a:cubicBezTo>
                  <a:cubicBezTo>
                    <a:pt x="6253" y="9452"/>
                    <a:pt x="5825" y="9767"/>
                    <a:pt x="5928" y="9811"/>
                  </a:cubicBezTo>
                  <a:cubicBezTo>
                    <a:pt x="5995" y="9839"/>
                    <a:pt x="6642" y="9635"/>
                    <a:pt x="6636" y="9850"/>
                  </a:cubicBezTo>
                  <a:cubicBezTo>
                    <a:pt x="6630" y="10107"/>
                    <a:pt x="6142" y="10320"/>
                    <a:pt x="6302" y="10517"/>
                  </a:cubicBezTo>
                  <a:cubicBezTo>
                    <a:pt x="6401" y="10638"/>
                    <a:pt x="6622" y="10658"/>
                    <a:pt x="6653" y="10846"/>
                  </a:cubicBezTo>
                  <a:cubicBezTo>
                    <a:pt x="6671" y="10958"/>
                    <a:pt x="6675" y="11181"/>
                    <a:pt x="6785" y="11246"/>
                  </a:cubicBezTo>
                  <a:cubicBezTo>
                    <a:pt x="7128" y="11447"/>
                    <a:pt x="7055" y="11926"/>
                    <a:pt x="7226" y="12079"/>
                  </a:cubicBezTo>
                  <a:cubicBezTo>
                    <a:pt x="7345" y="12186"/>
                    <a:pt x="7646" y="11861"/>
                    <a:pt x="7721" y="12232"/>
                  </a:cubicBezTo>
                  <a:cubicBezTo>
                    <a:pt x="7759" y="12416"/>
                    <a:pt x="7449" y="12755"/>
                    <a:pt x="7292" y="12788"/>
                  </a:cubicBezTo>
                  <a:cubicBezTo>
                    <a:pt x="7264" y="12782"/>
                    <a:pt x="7615" y="12821"/>
                    <a:pt x="7617" y="12880"/>
                  </a:cubicBezTo>
                  <a:cubicBezTo>
                    <a:pt x="7622" y="13056"/>
                    <a:pt x="6316" y="13296"/>
                    <a:pt x="6190" y="13215"/>
                  </a:cubicBezTo>
                  <a:cubicBezTo>
                    <a:pt x="5876" y="13016"/>
                    <a:pt x="5422" y="13624"/>
                    <a:pt x="4985" y="13472"/>
                  </a:cubicBezTo>
                  <a:cubicBezTo>
                    <a:pt x="5239" y="13140"/>
                    <a:pt x="5940" y="13044"/>
                    <a:pt x="6110" y="12742"/>
                  </a:cubicBezTo>
                  <a:cubicBezTo>
                    <a:pt x="5925" y="12832"/>
                    <a:pt x="5802" y="12692"/>
                    <a:pt x="5782" y="12693"/>
                  </a:cubicBezTo>
                  <a:cubicBezTo>
                    <a:pt x="5654" y="12701"/>
                    <a:pt x="5527" y="12674"/>
                    <a:pt x="5405" y="12714"/>
                  </a:cubicBezTo>
                  <a:cubicBezTo>
                    <a:pt x="5071" y="12824"/>
                    <a:pt x="5664" y="12288"/>
                    <a:pt x="5650" y="12311"/>
                  </a:cubicBezTo>
                  <a:cubicBezTo>
                    <a:pt x="5754" y="12141"/>
                    <a:pt x="5455" y="11802"/>
                    <a:pt x="5686" y="11851"/>
                  </a:cubicBezTo>
                  <a:cubicBezTo>
                    <a:pt x="5913" y="11898"/>
                    <a:pt x="6249" y="11772"/>
                    <a:pt x="6176" y="11451"/>
                  </a:cubicBezTo>
                  <a:cubicBezTo>
                    <a:pt x="5978" y="11400"/>
                    <a:pt x="5859" y="11364"/>
                    <a:pt x="6069" y="11081"/>
                  </a:cubicBezTo>
                  <a:cubicBezTo>
                    <a:pt x="5935" y="11261"/>
                    <a:pt x="5499" y="11034"/>
                    <a:pt x="5491" y="11228"/>
                  </a:cubicBezTo>
                  <a:cubicBezTo>
                    <a:pt x="5230" y="11183"/>
                    <a:pt x="5585" y="10919"/>
                    <a:pt x="5602" y="10890"/>
                  </a:cubicBezTo>
                  <a:cubicBezTo>
                    <a:pt x="5707" y="10710"/>
                    <a:pt x="5363" y="10523"/>
                    <a:pt x="5390" y="10718"/>
                  </a:cubicBezTo>
                  <a:cubicBezTo>
                    <a:pt x="5581" y="10787"/>
                    <a:pt x="5302" y="10864"/>
                    <a:pt x="5290" y="10905"/>
                  </a:cubicBezTo>
                  <a:cubicBezTo>
                    <a:pt x="5166" y="10939"/>
                    <a:pt x="5297" y="10688"/>
                    <a:pt x="5272" y="10646"/>
                  </a:cubicBezTo>
                  <a:cubicBezTo>
                    <a:pt x="5255" y="10619"/>
                    <a:pt x="4940" y="10871"/>
                    <a:pt x="5029" y="10651"/>
                  </a:cubicBezTo>
                  <a:cubicBezTo>
                    <a:pt x="5047" y="10606"/>
                    <a:pt x="5016" y="10683"/>
                    <a:pt x="5029" y="10651"/>
                  </a:cubicBezTo>
                  <a:close/>
                  <a:moveTo>
                    <a:pt x="19919" y="20951"/>
                  </a:moveTo>
                  <a:cubicBezTo>
                    <a:pt x="19993" y="20920"/>
                    <a:pt x="20069" y="20888"/>
                    <a:pt x="20137" y="20844"/>
                  </a:cubicBezTo>
                  <a:cubicBezTo>
                    <a:pt x="20138" y="20843"/>
                    <a:pt x="19724" y="21347"/>
                    <a:pt x="19988" y="21347"/>
                  </a:cubicBezTo>
                  <a:cubicBezTo>
                    <a:pt x="19707" y="21325"/>
                    <a:pt x="19367" y="21489"/>
                    <a:pt x="19252" y="21103"/>
                  </a:cubicBezTo>
                  <a:cubicBezTo>
                    <a:pt x="19317" y="21150"/>
                    <a:pt x="19414" y="21101"/>
                    <a:pt x="19487" y="21094"/>
                  </a:cubicBezTo>
                  <a:cubicBezTo>
                    <a:pt x="19505" y="21064"/>
                    <a:pt x="19515" y="21012"/>
                    <a:pt x="19515" y="20976"/>
                  </a:cubicBezTo>
                  <a:cubicBezTo>
                    <a:pt x="19659" y="20996"/>
                    <a:pt x="19780" y="21008"/>
                    <a:pt x="19919" y="20951"/>
                  </a:cubicBezTo>
                  <a:cubicBezTo>
                    <a:pt x="19993" y="20920"/>
                    <a:pt x="19780" y="21008"/>
                    <a:pt x="19919" y="20951"/>
                  </a:cubicBezTo>
                  <a:close/>
                  <a:moveTo>
                    <a:pt x="3448" y="12512"/>
                  </a:moveTo>
                  <a:lnTo>
                    <a:pt x="3439" y="12467"/>
                  </a:lnTo>
                  <a:cubicBezTo>
                    <a:pt x="3441" y="12484"/>
                    <a:pt x="3910" y="11973"/>
                    <a:pt x="3927" y="11961"/>
                  </a:cubicBezTo>
                  <a:cubicBezTo>
                    <a:pt x="3801" y="11949"/>
                    <a:pt x="3649" y="11911"/>
                    <a:pt x="3652" y="11769"/>
                  </a:cubicBezTo>
                  <a:lnTo>
                    <a:pt x="3653" y="11732"/>
                  </a:lnTo>
                  <a:cubicBezTo>
                    <a:pt x="3638" y="11187"/>
                    <a:pt x="4036" y="11537"/>
                    <a:pt x="4296" y="11292"/>
                  </a:cubicBezTo>
                  <a:cubicBezTo>
                    <a:pt x="4019" y="11229"/>
                    <a:pt x="4821" y="10776"/>
                    <a:pt x="5082" y="10841"/>
                  </a:cubicBezTo>
                  <a:cubicBezTo>
                    <a:pt x="5103" y="10873"/>
                    <a:pt x="5214" y="11022"/>
                    <a:pt x="5230" y="11072"/>
                  </a:cubicBezTo>
                  <a:cubicBezTo>
                    <a:pt x="5337" y="11212"/>
                    <a:pt x="5329" y="11337"/>
                    <a:pt x="5207" y="11445"/>
                  </a:cubicBezTo>
                  <a:cubicBezTo>
                    <a:pt x="4948" y="11696"/>
                    <a:pt x="5225" y="11803"/>
                    <a:pt x="5096" y="12165"/>
                  </a:cubicBezTo>
                  <a:cubicBezTo>
                    <a:pt x="4944" y="12594"/>
                    <a:pt x="3961" y="12830"/>
                    <a:pt x="3623" y="12797"/>
                  </a:cubicBezTo>
                  <a:lnTo>
                    <a:pt x="3629" y="12759"/>
                  </a:lnTo>
                  <a:cubicBezTo>
                    <a:pt x="3593" y="12765"/>
                    <a:pt x="3565" y="12764"/>
                    <a:pt x="3528" y="12766"/>
                  </a:cubicBezTo>
                  <a:cubicBezTo>
                    <a:pt x="3509" y="12734"/>
                    <a:pt x="3505" y="12702"/>
                    <a:pt x="3523" y="12678"/>
                  </a:cubicBezTo>
                  <a:cubicBezTo>
                    <a:pt x="3435" y="12635"/>
                    <a:pt x="3431" y="12581"/>
                    <a:pt x="3510" y="12516"/>
                  </a:cubicBezTo>
                  <a:cubicBezTo>
                    <a:pt x="3502" y="12515"/>
                    <a:pt x="3448" y="12512"/>
                    <a:pt x="3448" y="12512"/>
                  </a:cubicBezTo>
                  <a:cubicBezTo>
                    <a:pt x="3448" y="12512"/>
                    <a:pt x="3448" y="12512"/>
                    <a:pt x="3448" y="12512"/>
                  </a:cubicBezTo>
                  <a:close/>
                  <a:moveTo>
                    <a:pt x="11104" y="9151"/>
                  </a:moveTo>
                  <a:cubicBezTo>
                    <a:pt x="11102" y="9148"/>
                    <a:pt x="11098" y="9146"/>
                    <a:pt x="11094" y="9143"/>
                  </a:cubicBezTo>
                  <a:cubicBezTo>
                    <a:pt x="11097" y="9141"/>
                    <a:pt x="11101" y="9138"/>
                    <a:pt x="11105" y="9135"/>
                  </a:cubicBezTo>
                  <a:cubicBezTo>
                    <a:pt x="11105" y="9140"/>
                    <a:pt x="11105" y="9147"/>
                    <a:pt x="11104" y="9151"/>
                  </a:cubicBezTo>
                  <a:cubicBezTo>
                    <a:pt x="11102" y="9148"/>
                    <a:pt x="11105" y="9147"/>
                    <a:pt x="11104" y="9151"/>
                  </a:cubicBezTo>
                  <a:close/>
                  <a:moveTo>
                    <a:pt x="21399" y="14198"/>
                  </a:moveTo>
                  <a:cubicBezTo>
                    <a:pt x="21409" y="14173"/>
                    <a:pt x="21499" y="14149"/>
                    <a:pt x="21520" y="14142"/>
                  </a:cubicBezTo>
                  <a:lnTo>
                    <a:pt x="21423" y="14087"/>
                  </a:lnTo>
                  <a:cubicBezTo>
                    <a:pt x="21320" y="14027"/>
                    <a:pt x="21586" y="13723"/>
                    <a:pt x="21296" y="13692"/>
                  </a:cubicBezTo>
                  <a:cubicBezTo>
                    <a:pt x="21112" y="13672"/>
                    <a:pt x="20805" y="13386"/>
                    <a:pt x="20627" y="13557"/>
                  </a:cubicBezTo>
                  <a:cubicBezTo>
                    <a:pt x="20375" y="13291"/>
                    <a:pt x="20136" y="13280"/>
                    <a:pt x="19764" y="13317"/>
                  </a:cubicBezTo>
                  <a:cubicBezTo>
                    <a:pt x="19859" y="13317"/>
                    <a:pt x="19308" y="12896"/>
                    <a:pt x="19323" y="12913"/>
                  </a:cubicBezTo>
                  <a:cubicBezTo>
                    <a:pt x="19229" y="12913"/>
                    <a:pt x="19162" y="12594"/>
                    <a:pt x="19105" y="12495"/>
                  </a:cubicBezTo>
                  <a:cubicBezTo>
                    <a:pt x="18878" y="12097"/>
                    <a:pt x="18551" y="12640"/>
                    <a:pt x="18342" y="12454"/>
                  </a:cubicBezTo>
                  <a:cubicBezTo>
                    <a:pt x="18213" y="12393"/>
                    <a:pt x="18189" y="12168"/>
                    <a:pt x="18086" y="12043"/>
                  </a:cubicBezTo>
                  <a:cubicBezTo>
                    <a:pt x="18386" y="11994"/>
                    <a:pt x="18733" y="11639"/>
                    <a:pt x="18199" y="11620"/>
                  </a:cubicBezTo>
                  <a:cubicBezTo>
                    <a:pt x="18172" y="11530"/>
                    <a:pt x="17896" y="11200"/>
                    <a:pt x="17799" y="11143"/>
                  </a:cubicBezTo>
                  <a:cubicBezTo>
                    <a:pt x="17967" y="10775"/>
                    <a:pt x="17329" y="10571"/>
                    <a:pt x="17149" y="10533"/>
                  </a:cubicBezTo>
                  <a:cubicBezTo>
                    <a:pt x="16689" y="10533"/>
                    <a:pt x="16796" y="10101"/>
                    <a:pt x="16546" y="9833"/>
                  </a:cubicBezTo>
                  <a:cubicBezTo>
                    <a:pt x="16590" y="9843"/>
                    <a:pt x="16633" y="9860"/>
                    <a:pt x="16674" y="9878"/>
                  </a:cubicBezTo>
                  <a:lnTo>
                    <a:pt x="16626" y="9776"/>
                  </a:lnTo>
                  <a:cubicBezTo>
                    <a:pt x="16769" y="9537"/>
                    <a:pt x="16634" y="9167"/>
                    <a:pt x="16725" y="8824"/>
                  </a:cubicBezTo>
                  <a:cubicBezTo>
                    <a:pt x="16306" y="8876"/>
                    <a:pt x="15803" y="8638"/>
                    <a:pt x="15397" y="8843"/>
                  </a:cubicBezTo>
                  <a:cubicBezTo>
                    <a:pt x="14990" y="9046"/>
                    <a:pt x="15218" y="9655"/>
                    <a:pt x="15490" y="9475"/>
                  </a:cubicBezTo>
                  <a:cubicBezTo>
                    <a:pt x="15446" y="9559"/>
                    <a:pt x="15400" y="9612"/>
                    <a:pt x="15302" y="9624"/>
                  </a:cubicBezTo>
                  <a:cubicBezTo>
                    <a:pt x="15527" y="10138"/>
                    <a:pt x="15043" y="10023"/>
                    <a:pt x="14840" y="9709"/>
                  </a:cubicBezTo>
                  <a:lnTo>
                    <a:pt x="14842" y="9700"/>
                  </a:lnTo>
                  <a:cubicBezTo>
                    <a:pt x="14833" y="9734"/>
                    <a:pt x="14822" y="9767"/>
                    <a:pt x="14810" y="9799"/>
                  </a:cubicBezTo>
                  <a:cubicBezTo>
                    <a:pt x="14723" y="9791"/>
                    <a:pt x="14635" y="9776"/>
                    <a:pt x="14548" y="9751"/>
                  </a:cubicBezTo>
                  <a:cubicBezTo>
                    <a:pt x="14418" y="9770"/>
                    <a:pt x="14357" y="9921"/>
                    <a:pt x="14366" y="10048"/>
                  </a:cubicBezTo>
                  <a:lnTo>
                    <a:pt x="14272" y="10101"/>
                  </a:lnTo>
                  <a:cubicBezTo>
                    <a:pt x="14229" y="10390"/>
                    <a:pt x="14291" y="10708"/>
                    <a:pt x="14374" y="10979"/>
                  </a:cubicBezTo>
                  <a:cubicBezTo>
                    <a:pt x="14374" y="10980"/>
                    <a:pt x="14706" y="11039"/>
                    <a:pt x="14271" y="10982"/>
                  </a:cubicBezTo>
                  <a:cubicBezTo>
                    <a:pt x="14155" y="10964"/>
                    <a:pt x="14030" y="11072"/>
                    <a:pt x="14169" y="11177"/>
                  </a:cubicBezTo>
                  <a:cubicBezTo>
                    <a:pt x="14151" y="11181"/>
                    <a:pt x="14133" y="11186"/>
                    <a:pt x="14115" y="11190"/>
                  </a:cubicBezTo>
                  <a:cubicBezTo>
                    <a:pt x="14118" y="11235"/>
                    <a:pt x="14112" y="11279"/>
                    <a:pt x="14095" y="11321"/>
                  </a:cubicBezTo>
                  <a:cubicBezTo>
                    <a:pt x="14319" y="11407"/>
                    <a:pt x="14597" y="11381"/>
                    <a:pt x="14839" y="11383"/>
                  </a:cubicBezTo>
                  <a:lnTo>
                    <a:pt x="14792" y="11431"/>
                  </a:lnTo>
                  <a:cubicBezTo>
                    <a:pt x="14873" y="11397"/>
                    <a:pt x="15020" y="11368"/>
                    <a:pt x="15097" y="11423"/>
                  </a:cubicBezTo>
                  <a:cubicBezTo>
                    <a:pt x="14771" y="11469"/>
                    <a:pt x="14345" y="11485"/>
                    <a:pt x="14023" y="11419"/>
                  </a:cubicBezTo>
                  <a:cubicBezTo>
                    <a:pt x="13755" y="11424"/>
                    <a:pt x="13655" y="11208"/>
                    <a:pt x="13442" y="11208"/>
                  </a:cubicBezTo>
                  <a:cubicBezTo>
                    <a:pt x="13013" y="11208"/>
                    <a:pt x="12497" y="11570"/>
                    <a:pt x="12077" y="11683"/>
                  </a:cubicBezTo>
                  <a:cubicBezTo>
                    <a:pt x="12021" y="11598"/>
                    <a:pt x="11938" y="11539"/>
                    <a:pt x="11850" y="11498"/>
                  </a:cubicBezTo>
                  <a:cubicBezTo>
                    <a:pt x="11906" y="11380"/>
                    <a:pt x="11866" y="11334"/>
                    <a:pt x="11769" y="11310"/>
                  </a:cubicBezTo>
                  <a:lnTo>
                    <a:pt x="11748" y="11359"/>
                  </a:lnTo>
                  <a:cubicBezTo>
                    <a:pt x="11689" y="11359"/>
                    <a:pt x="11635" y="11383"/>
                    <a:pt x="11585" y="11434"/>
                  </a:cubicBezTo>
                  <a:cubicBezTo>
                    <a:pt x="11468" y="11434"/>
                    <a:pt x="11068" y="11450"/>
                    <a:pt x="10966" y="11574"/>
                  </a:cubicBezTo>
                  <a:cubicBezTo>
                    <a:pt x="11003" y="11493"/>
                    <a:pt x="11068" y="11431"/>
                    <a:pt x="11053" y="11329"/>
                  </a:cubicBezTo>
                  <a:cubicBezTo>
                    <a:pt x="11360" y="11511"/>
                    <a:pt x="11588" y="10834"/>
                    <a:pt x="11473" y="10674"/>
                  </a:cubicBezTo>
                  <a:cubicBezTo>
                    <a:pt x="11548" y="11455"/>
                    <a:pt x="12215" y="10595"/>
                    <a:pt x="12459" y="10590"/>
                  </a:cubicBezTo>
                  <a:cubicBezTo>
                    <a:pt x="12794" y="10584"/>
                    <a:pt x="12838" y="10062"/>
                    <a:pt x="12863" y="9783"/>
                  </a:cubicBezTo>
                  <a:cubicBezTo>
                    <a:pt x="12881" y="9580"/>
                    <a:pt x="13458" y="9031"/>
                    <a:pt x="13427" y="8990"/>
                  </a:cubicBezTo>
                  <a:cubicBezTo>
                    <a:pt x="13815" y="8727"/>
                    <a:pt x="12477" y="8225"/>
                    <a:pt x="13133" y="7551"/>
                  </a:cubicBezTo>
                  <a:cubicBezTo>
                    <a:pt x="13342" y="7340"/>
                    <a:pt x="13527" y="7230"/>
                    <a:pt x="13796" y="7110"/>
                  </a:cubicBezTo>
                  <a:cubicBezTo>
                    <a:pt x="13875" y="7074"/>
                    <a:pt x="14210" y="6821"/>
                    <a:pt x="14230" y="6703"/>
                  </a:cubicBezTo>
                  <a:cubicBezTo>
                    <a:pt x="14239" y="6653"/>
                    <a:pt x="14134" y="6487"/>
                    <a:pt x="14081" y="6528"/>
                  </a:cubicBezTo>
                  <a:cubicBezTo>
                    <a:pt x="14339" y="5989"/>
                    <a:pt x="15221" y="5978"/>
                    <a:pt x="15459" y="6484"/>
                  </a:cubicBezTo>
                  <a:cubicBezTo>
                    <a:pt x="15284" y="6479"/>
                    <a:pt x="14555" y="7035"/>
                    <a:pt x="14534" y="7238"/>
                  </a:cubicBezTo>
                  <a:cubicBezTo>
                    <a:pt x="14055" y="7196"/>
                    <a:pt x="14378" y="8563"/>
                    <a:pt x="14576" y="8615"/>
                  </a:cubicBezTo>
                  <a:cubicBezTo>
                    <a:pt x="14918" y="8705"/>
                    <a:pt x="14912" y="8954"/>
                    <a:pt x="15299" y="8832"/>
                  </a:cubicBezTo>
                  <a:cubicBezTo>
                    <a:pt x="16051" y="8597"/>
                    <a:pt x="16518" y="8623"/>
                    <a:pt x="17126" y="8089"/>
                  </a:cubicBezTo>
                  <a:cubicBezTo>
                    <a:pt x="17989" y="7332"/>
                    <a:pt x="17131" y="7189"/>
                    <a:pt x="16960" y="6564"/>
                  </a:cubicBezTo>
                  <a:cubicBezTo>
                    <a:pt x="16891" y="6310"/>
                    <a:pt x="16962" y="6056"/>
                    <a:pt x="16770" y="5802"/>
                  </a:cubicBezTo>
                  <a:cubicBezTo>
                    <a:pt x="16593" y="5570"/>
                    <a:pt x="16691" y="5715"/>
                    <a:pt x="16751" y="5394"/>
                  </a:cubicBezTo>
                  <a:cubicBezTo>
                    <a:pt x="16807" y="5092"/>
                    <a:pt x="16443" y="5099"/>
                    <a:pt x="16319" y="4939"/>
                  </a:cubicBezTo>
                  <a:cubicBezTo>
                    <a:pt x="16366" y="4885"/>
                    <a:pt x="16402" y="4805"/>
                    <a:pt x="16433" y="4739"/>
                  </a:cubicBezTo>
                  <a:cubicBezTo>
                    <a:pt x="16397" y="4728"/>
                    <a:pt x="16370" y="4705"/>
                    <a:pt x="16352" y="4670"/>
                  </a:cubicBezTo>
                  <a:cubicBezTo>
                    <a:pt x="16486" y="4552"/>
                    <a:pt x="16818" y="4457"/>
                    <a:pt x="16818" y="4297"/>
                  </a:cubicBezTo>
                  <a:lnTo>
                    <a:pt x="16777" y="4292"/>
                  </a:lnTo>
                  <a:lnTo>
                    <a:pt x="16781" y="4239"/>
                  </a:lnTo>
                  <a:cubicBezTo>
                    <a:pt x="16681" y="4213"/>
                    <a:pt x="16582" y="4186"/>
                    <a:pt x="16483" y="4156"/>
                  </a:cubicBezTo>
                  <a:cubicBezTo>
                    <a:pt x="16600" y="4125"/>
                    <a:pt x="16712" y="4098"/>
                    <a:pt x="16819" y="4044"/>
                  </a:cubicBezTo>
                  <a:lnTo>
                    <a:pt x="16812" y="4008"/>
                  </a:lnTo>
                  <a:cubicBezTo>
                    <a:pt x="16788" y="3879"/>
                    <a:pt x="16102" y="3767"/>
                    <a:pt x="16024" y="3831"/>
                  </a:cubicBezTo>
                  <a:cubicBezTo>
                    <a:pt x="16035" y="3485"/>
                    <a:pt x="15559" y="3828"/>
                    <a:pt x="15481" y="3933"/>
                  </a:cubicBezTo>
                  <a:cubicBezTo>
                    <a:pt x="15481" y="3810"/>
                    <a:pt x="15465" y="3728"/>
                    <a:pt x="15353" y="3712"/>
                  </a:cubicBezTo>
                  <a:cubicBezTo>
                    <a:pt x="15350" y="3712"/>
                    <a:pt x="15455" y="3766"/>
                    <a:pt x="15313" y="3766"/>
                  </a:cubicBezTo>
                  <a:lnTo>
                    <a:pt x="15313" y="3708"/>
                  </a:lnTo>
                  <a:cubicBezTo>
                    <a:pt x="14920" y="3686"/>
                    <a:pt x="14462" y="3793"/>
                    <a:pt x="14080" y="3879"/>
                  </a:cubicBezTo>
                  <a:lnTo>
                    <a:pt x="14055" y="3979"/>
                  </a:lnTo>
                  <a:cubicBezTo>
                    <a:pt x="14083" y="3996"/>
                    <a:pt x="14112" y="4012"/>
                    <a:pt x="14141" y="4027"/>
                  </a:cubicBezTo>
                  <a:cubicBezTo>
                    <a:pt x="14126" y="4044"/>
                    <a:pt x="13707" y="4059"/>
                    <a:pt x="13848" y="4178"/>
                  </a:cubicBezTo>
                  <a:cubicBezTo>
                    <a:pt x="13839" y="4188"/>
                    <a:pt x="13730" y="4250"/>
                    <a:pt x="13705" y="4250"/>
                  </a:cubicBezTo>
                  <a:cubicBezTo>
                    <a:pt x="13546" y="4221"/>
                    <a:pt x="13373" y="4049"/>
                    <a:pt x="13215" y="4159"/>
                  </a:cubicBezTo>
                  <a:cubicBezTo>
                    <a:pt x="13149" y="4204"/>
                    <a:pt x="12175" y="4604"/>
                    <a:pt x="12746" y="4666"/>
                  </a:cubicBezTo>
                  <a:cubicBezTo>
                    <a:pt x="12622" y="4865"/>
                    <a:pt x="12457" y="4653"/>
                    <a:pt x="12460" y="4524"/>
                  </a:cubicBezTo>
                  <a:cubicBezTo>
                    <a:pt x="12221" y="4504"/>
                    <a:pt x="11580" y="4848"/>
                    <a:pt x="11551" y="5086"/>
                  </a:cubicBezTo>
                  <a:cubicBezTo>
                    <a:pt x="11780" y="5070"/>
                    <a:pt x="12010" y="5019"/>
                    <a:pt x="12238" y="4987"/>
                  </a:cubicBezTo>
                  <a:cubicBezTo>
                    <a:pt x="11896" y="5054"/>
                    <a:pt x="11014" y="6216"/>
                    <a:pt x="10964" y="6583"/>
                  </a:cubicBezTo>
                  <a:cubicBezTo>
                    <a:pt x="10736" y="6624"/>
                    <a:pt x="10558" y="6970"/>
                    <a:pt x="10381" y="6977"/>
                  </a:cubicBezTo>
                  <a:cubicBezTo>
                    <a:pt x="10180" y="6977"/>
                    <a:pt x="10128" y="6767"/>
                    <a:pt x="10029" y="7058"/>
                  </a:cubicBezTo>
                  <a:cubicBezTo>
                    <a:pt x="9982" y="7191"/>
                    <a:pt x="9499" y="7414"/>
                    <a:pt x="9402" y="7408"/>
                  </a:cubicBezTo>
                  <a:cubicBezTo>
                    <a:pt x="9414" y="7463"/>
                    <a:pt x="9398" y="7484"/>
                    <a:pt x="9354" y="7470"/>
                  </a:cubicBezTo>
                  <a:cubicBezTo>
                    <a:pt x="9353" y="7486"/>
                    <a:pt x="9333" y="7546"/>
                    <a:pt x="9329" y="7554"/>
                  </a:cubicBezTo>
                  <a:cubicBezTo>
                    <a:pt x="9181" y="7675"/>
                    <a:pt x="8893" y="7604"/>
                    <a:pt x="8949" y="7955"/>
                  </a:cubicBezTo>
                  <a:cubicBezTo>
                    <a:pt x="8986" y="8192"/>
                    <a:pt x="8876" y="8784"/>
                    <a:pt x="8991" y="8987"/>
                  </a:cubicBezTo>
                  <a:cubicBezTo>
                    <a:pt x="9205" y="9365"/>
                    <a:pt x="9340" y="9782"/>
                    <a:pt x="9892" y="9648"/>
                  </a:cubicBezTo>
                  <a:cubicBezTo>
                    <a:pt x="10114" y="9595"/>
                    <a:pt x="10749" y="9192"/>
                    <a:pt x="10777" y="8955"/>
                  </a:cubicBezTo>
                  <a:cubicBezTo>
                    <a:pt x="10817" y="9053"/>
                    <a:pt x="10800" y="9070"/>
                    <a:pt x="10918" y="9140"/>
                  </a:cubicBezTo>
                  <a:cubicBezTo>
                    <a:pt x="10889" y="9162"/>
                    <a:pt x="10862" y="9182"/>
                    <a:pt x="10829" y="9197"/>
                  </a:cubicBezTo>
                  <a:cubicBezTo>
                    <a:pt x="11004" y="9640"/>
                    <a:pt x="11181" y="10022"/>
                    <a:pt x="11497" y="10369"/>
                  </a:cubicBezTo>
                  <a:cubicBezTo>
                    <a:pt x="11390" y="10425"/>
                    <a:pt x="11363" y="10548"/>
                    <a:pt x="11450" y="10649"/>
                  </a:cubicBezTo>
                  <a:cubicBezTo>
                    <a:pt x="11391" y="10614"/>
                    <a:pt x="11149" y="10769"/>
                    <a:pt x="11098" y="10800"/>
                  </a:cubicBezTo>
                  <a:cubicBezTo>
                    <a:pt x="10812" y="10969"/>
                    <a:pt x="11257" y="11023"/>
                    <a:pt x="11209" y="11174"/>
                  </a:cubicBezTo>
                  <a:cubicBezTo>
                    <a:pt x="11154" y="11353"/>
                    <a:pt x="10994" y="11044"/>
                    <a:pt x="11012" y="11359"/>
                  </a:cubicBezTo>
                  <a:cubicBezTo>
                    <a:pt x="10937" y="11384"/>
                    <a:pt x="10752" y="11439"/>
                    <a:pt x="10683" y="11373"/>
                  </a:cubicBezTo>
                  <a:cubicBezTo>
                    <a:pt x="10699" y="11309"/>
                    <a:pt x="10743" y="11117"/>
                    <a:pt x="10714" y="11059"/>
                  </a:cubicBezTo>
                  <a:cubicBezTo>
                    <a:pt x="10772" y="11086"/>
                    <a:pt x="10965" y="11220"/>
                    <a:pt x="10955" y="11230"/>
                  </a:cubicBezTo>
                  <a:cubicBezTo>
                    <a:pt x="11264" y="10919"/>
                    <a:pt x="10514" y="10683"/>
                    <a:pt x="10674" y="11018"/>
                  </a:cubicBezTo>
                  <a:cubicBezTo>
                    <a:pt x="10644" y="11008"/>
                    <a:pt x="10613" y="11003"/>
                    <a:pt x="10583" y="11002"/>
                  </a:cubicBezTo>
                  <a:cubicBezTo>
                    <a:pt x="10613" y="10960"/>
                    <a:pt x="10785" y="10573"/>
                    <a:pt x="10785" y="10566"/>
                  </a:cubicBezTo>
                  <a:cubicBezTo>
                    <a:pt x="10800" y="10576"/>
                    <a:pt x="10821" y="10590"/>
                    <a:pt x="10853" y="10592"/>
                  </a:cubicBezTo>
                  <a:cubicBezTo>
                    <a:pt x="10863" y="10592"/>
                    <a:pt x="10848" y="9927"/>
                    <a:pt x="10934" y="9698"/>
                  </a:cubicBezTo>
                  <a:cubicBezTo>
                    <a:pt x="10675" y="9764"/>
                    <a:pt x="10420" y="9916"/>
                    <a:pt x="10181" y="10042"/>
                  </a:cubicBezTo>
                  <a:cubicBezTo>
                    <a:pt x="9963" y="10157"/>
                    <a:pt x="9886" y="10826"/>
                    <a:pt x="10149" y="10909"/>
                  </a:cubicBezTo>
                  <a:cubicBezTo>
                    <a:pt x="10138" y="10964"/>
                    <a:pt x="10090" y="11008"/>
                    <a:pt x="10090" y="11067"/>
                  </a:cubicBezTo>
                  <a:cubicBezTo>
                    <a:pt x="10053" y="11050"/>
                    <a:pt x="10016" y="11033"/>
                    <a:pt x="9978" y="11019"/>
                  </a:cubicBezTo>
                  <a:cubicBezTo>
                    <a:pt x="10028" y="11079"/>
                    <a:pt x="10066" y="11359"/>
                    <a:pt x="10163" y="11359"/>
                  </a:cubicBezTo>
                  <a:cubicBezTo>
                    <a:pt x="10073" y="11359"/>
                    <a:pt x="10093" y="11378"/>
                    <a:pt x="10048" y="11394"/>
                  </a:cubicBezTo>
                  <a:cubicBezTo>
                    <a:pt x="10043" y="11379"/>
                    <a:pt x="10156" y="11600"/>
                    <a:pt x="10151" y="11616"/>
                  </a:cubicBezTo>
                  <a:cubicBezTo>
                    <a:pt x="10064" y="11619"/>
                    <a:pt x="9974" y="11681"/>
                    <a:pt x="10004" y="11789"/>
                  </a:cubicBezTo>
                  <a:cubicBezTo>
                    <a:pt x="9806" y="11773"/>
                    <a:pt x="8782" y="11721"/>
                    <a:pt x="9003" y="12226"/>
                  </a:cubicBezTo>
                  <a:cubicBezTo>
                    <a:pt x="8695" y="11907"/>
                    <a:pt x="8967" y="11872"/>
                    <a:pt x="8720" y="12293"/>
                  </a:cubicBezTo>
                  <a:cubicBezTo>
                    <a:pt x="8561" y="12563"/>
                    <a:pt x="8330" y="12770"/>
                    <a:pt x="8088" y="12915"/>
                  </a:cubicBezTo>
                  <a:lnTo>
                    <a:pt x="8082" y="12908"/>
                  </a:lnTo>
                  <a:cubicBezTo>
                    <a:pt x="7634" y="12869"/>
                    <a:pt x="7779" y="13179"/>
                    <a:pt x="7606" y="13396"/>
                  </a:cubicBezTo>
                  <a:cubicBezTo>
                    <a:pt x="7588" y="13419"/>
                    <a:pt x="7002" y="13803"/>
                    <a:pt x="7051" y="13801"/>
                  </a:cubicBezTo>
                  <a:cubicBezTo>
                    <a:pt x="6841" y="13801"/>
                    <a:pt x="6602" y="13612"/>
                    <a:pt x="6400" y="13559"/>
                  </a:cubicBezTo>
                  <a:cubicBezTo>
                    <a:pt x="6489" y="14164"/>
                    <a:pt x="6519" y="13881"/>
                    <a:pt x="6154" y="14145"/>
                  </a:cubicBezTo>
                  <a:cubicBezTo>
                    <a:pt x="5934" y="14026"/>
                    <a:pt x="5898" y="14077"/>
                    <a:pt x="5673" y="14077"/>
                  </a:cubicBezTo>
                  <a:cubicBezTo>
                    <a:pt x="5381" y="14162"/>
                    <a:pt x="5116" y="14590"/>
                    <a:pt x="5629" y="14617"/>
                  </a:cubicBezTo>
                  <a:cubicBezTo>
                    <a:pt x="5897" y="14801"/>
                    <a:pt x="6092" y="14655"/>
                    <a:pt x="6255" y="15020"/>
                  </a:cubicBezTo>
                  <a:cubicBezTo>
                    <a:pt x="6320" y="15168"/>
                    <a:pt x="6390" y="15262"/>
                    <a:pt x="6508" y="15350"/>
                  </a:cubicBezTo>
                  <a:cubicBezTo>
                    <a:pt x="6728" y="15390"/>
                    <a:pt x="6465" y="16646"/>
                    <a:pt x="6350" y="16730"/>
                  </a:cubicBezTo>
                  <a:cubicBezTo>
                    <a:pt x="6365" y="16739"/>
                    <a:pt x="5826" y="16663"/>
                    <a:pt x="5785" y="16667"/>
                  </a:cubicBezTo>
                  <a:cubicBezTo>
                    <a:pt x="5650" y="16689"/>
                    <a:pt x="5391" y="16822"/>
                    <a:pt x="5281" y="16822"/>
                  </a:cubicBezTo>
                  <a:cubicBezTo>
                    <a:pt x="5108" y="16822"/>
                    <a:pt x="3913" y="16170"/>
                    <a:pt x="3821" y="16687"/>
                  </a:cubicBezTo>
                  <a:cubicBezTo>
                    <a:pt x="3737" y="16815"/>
                    <a:pt x="3377" y="16828"/>
                    <a:pt x="3449" y="17021"/>
                  </a:cubicBezTo>
                  <a:cubicBezTo>
                    <a:pt x="3530" y="17238"/>
                    <a:pt x="3616" y="17337"/>
                    <a:pt x="3535" y="17599"/>
                  </a:cubicBezTo>
                  <a:cubicBezTo>
                    <a:pt x="3600" y="17542"/>
                    <a:pt x="3710" y="17444"/>
                    <a:pt x="3784" y="17425"/>
                  </a:cubicBezTo>
                  <a:cubicBezTo>
                    <a:pt x="3784" y="17438"/>
                    <a:pt x="3787" y="17450"/>
                    <a:pt x="3789" y="17462"/>
                  </a:cubicBezTo>
                  <a:cubicBezTo>
                    <a:pt x="3726" y="17490"/>
                    <a:pt x="3651" y="17551"/>
                    <a:pt x="3594" y="17601"/>
                  </a:cubicBezTo>
                  <a:cubicBezTo>
                    <a:pt x="3653" y="18066"/>
                    <a:pt x="3066" y="19278"/>
                    <a:pt x="3496" y="19389"/>
                  </a:cubicBezTo>
                  <a:cubicBezTo>
                    <a:pt x="3578" y="19503"/>
                    <a:pt x="3431" y="20005"/>
                    <a:pt x="3411" y="20118"/>
                  </a:cubicBezTo>
                  <a:cubicBezTo>
                    <a:pt x="3635" y="20121"/>
                    <a:pt x="3877" y="20136"/>
                    <a:pt x="4087" y="20055"/>
                  </a:cubicBezTo>
                  <a:cubicBezTo>
                    <a:pt x="4100" y="20019"/>
                    <a:pt x="4106" y="19981"/>
                    <a:pt x="4104" y="19942"/>
                  </a:cubicBezTo>
                  <a:cubicBezTo>
                    <a:pt x="4297" y="19997"/>
                    <a:pt x="4530" y="20799"/>
                    <a:pt x="4764" y="20513"/>
                  </a:cubicBezTo>
                  <a:cubicBezTo>
                    <a:pt x="4977" y="20254"/>
                    <a:pt x="5179" y="20132"/>
                    <a:pt x="5537" y="20162"/>
                  </a:cubicBezTo>
                  <a:cubicBezTo>
                    <a:pt x="5614" y="20159"/>
                    <a:pt x="5904" y="20198"/>
                    <a:pt x="5920" y="20206"/>
                  </a:cubicBezTo>
                  <a:cubicBezTo>
                    <a:pt x="6029" y="20263"/>
                    <a:pt x="6288" y="19747"/>
                    <a:pt x="6500" y="19720"/>
                  </a:cubicBezTo>
                  <a:cubicBezTo>
                    <a:pt x="6516" y="19542"/>
                    <a:pt x="6994" y="19064"/>
                    <a:pt x="6943" y="19014"/>
                  </a:cubicBezTo>
                  <a:cubicBezTo>
                    <a:pt x="6523" y="18603"/>
                    <a:pt x="7185" y="18457"/>
                    <a:pt x="7212" y="18069"/>
                  </a:cubicBezTo>
                  <a:cubicBezTo>
                    <a:pt x="7226" y="17872"/>
                    <a:pt x="8104" y="17676"/>
                    <a:pt x="8191" y="17252"/>
                  </a:cubicBezTo>
                  <a:cubicBezTo>
                    <a:pt x="7967" y="16762"/>
                    <a:pt x="8592" y="16828"/>
                    <a:pt x="8806" y="16828"/>
                  </a:cubicBezTo>
                  <a:cubicBezTo>
                    <a:pt x="9295" y="16828"/>
                    <a:pt x="9285" y="17028"/>
                    <a:pt x="9719" y="16681"/>
                  </a:cubicBezTo>
                  <a:cubicBezTo>
                    <a:pt x="10053" y="16798"/>
                    <a:pt x="10062" y="16395"/>
                    <a:pt x="10290" y="16395"/>
                  </a:cubicBezTo>
                  <a:cubicBezTo>
                    <a:pt x="10831" y="16420"/>
                    <a:pt x="10690" y="16988"/>
                    <a:pt x="11024" y="17234"/>
                  </a:cubicBezTo>
                  <a:cubicBezTo>
                    <a:pt x="11260" y="17408"/>
                    <a:pt x="11458" y="17785"/>
                    <a:pt x="11701" y="17900"/>
                  </a:cubicBezTo>
                  <a:cubicBezTo>
                    <a:pt x="11758" y="17927"/>
                    <a:pt x="12171" y="18115"/>
                    <a:pt x="12175" y="18125"/>
                  </a:cubicBezTo>
                  <a:cubicBezTo>
                    <a:pt x="12200" y="18189"/>
                    <a:pt x="12697" y="18605"/>
                    <a:pt x="12766" y="18619"/>
                  </a:cubicBezTo>
                  <a:cubicBezTo>
                    <a:pt x="12961" y="18658"/>
                    <a:pt x="13173" y="19418"/>
                    <a:pt x="12855" y="19436"/>
                  </a:cubicBezTo>
                  <a:cubicBezTo>
                    <a:pt x="12711" y="19427"/>
                    <a:pt x="12614" y="19631"/>
                    <a:pt x="12536" y="19631"/>
                  </a:cubicBezTo>
                  <a:cubicBezTo>
                    <a:pt x="12338" y="19631"/>
                    <a:pt x="11750" y="19355"/>
                    <a:pt x="11649" y="19598"/>
                  </a:cubicBezTo>
                  <a:cubicBezTo>
                    <a:pt x="11548" y="19838"/>
                    <a:pt x="12500" y="20365"/>
                    <a:pt x="12643" y="20365"/>
                  </a:cubicBezTo>
                  <a:cubicBezTo>
                    <a:pt x="12872" y="20365"/>
                    <a:pt x="12768" y="19773"/>
                    <a:pt x="12861" y="19652"/>
                  </a:cubicBezTo>
                  <a:cubicBezTo>
                    <a:pt x="12937" y="19784"/>
                    <a:pt x="13907" y="18987"/>
                    <a:pt x="13268" y="18723"/>
                  </a:cubicBezTo>
                  <a:cubicBezTo>
                    <a:pt x="13262" y="18582"/>
                    <a:pt x="13314" y="18477"/>
                    <a:pt x="13424" y="18409"/>
                  </a:cubicBezTo>
                  <a:cubicBezTo>
                    <a:pt x="13567" y="18409"/>
                    <a:pt x="13727" y="18623"/>
                    <a:pt x="13787" y="18743"/>
                  </a:cubicBezTo>
                  <a:cubicBezTo>
                    <a:pt x="14586" y="18482"/>
                    <a:pt x="13011" y="17868"/>
                    <a:pt x="13024" y="17811"/>
                  </a:cubicBezTo>
                  <a:cubicBezTo>
                    <a:pt x="13147" y="17540"/>
                    <a:pt x="12981" y="17586"/>
                    <a:pt x="12787" y="17586"/>
                  </a:cubicBezTo>
                  <a:cubicBezTo>
                    <a:pt x="12361" y="17586"/>
                    <a:pt x="12347" y="17113"/>
                    <a:pt x="12152" y="16852"/>
                  </a:cubicBezTo>
                  <a:cubicBezTo>
                    <a:pt x="11986" y="16631"/>
                    <a:pt x="11693" y="16567"/>
                    <a:pt x="11625" y="16266"/>
                  </a:cubicBezTo>
                  <a:cubicBezTo>
                    <a:pt x="11495" y="15947"/>
                    <a:pt x="11716" y="15939"/>
                    <a:pt x="11865" y="15798"/>
                  </a:cubicBezTo>
                  <a:cubicBezTo>
                    <a:pt x="11841" y="15934"/>
                    <a:pt x="11936" y="16125"/>
                    <a:pt x="12008" y="16225"/>
                  </a:cubicBezTo>
                  <a:cubicBezTo>
                    <a:pt x="12087" y="16161"/>
                    <a:pt x="12165" y="16158"/>
                    <a:pt x="12238" y="16230"/>
                  </a:cubicBezTo>
                  <a:cubicBezTo>
                    <a:pt x="12254" y="16203"/>
                    <a:pt x="12301" y="16084"/>
                    <a:pt x="12329" y="16084"/>
                  </a:cubicBezTo>
                  <a:cubicBezTo>
                    <a:pt x="12326" y="16084"/>
                    <a:pt x="12736" y="16816"/>
                    <a:pt x="12978" y="16874"/>
                  </a:cubicBezTo>
                  <a:cubicBezTo>
                    <a:pt x="13227" y="16935"/>
                    <a:pt x="13439" y="17177"/>
                    <a:pt x="13668" y="17310"/>
                  </a:cubicBezTo>
                  <a:lnTo>
                    <a:pt x="13669" y="17307"/>
                  </a:lnTo>
                  <a:cubicBezTo>
                    <a:pt x="13733" y="17355"/>
                    <a:pt x="13798" y="17401"/>
                    <a:pt x="13864" y="17445"/>
                  </a:cubicBezTo>
                  <a:cubicBezTo>
                    <a:pt x="13864" y="17445"/>
                    <a:pt x="13885" y="17398"/>
                    <a:pt x="13900" y="17364"/>
                  </a:cubicBezTo>
                  <a:cubicBezTo>
                    <a:pt x="13996" y="17452"/>
                    <a:pt x="14062" y="17548"/>
                    <a:pt x="14179" y="17579"/>
                  </a:cubicBezTo>
                  <a:cubicBezTo>
                    <a:pt x="14188" y="18042"/>
                    <a:pt x="14082" y="18142"/>
                    <a:pt x="14348" y="18508"/>
                  </a:cubicBezTo>
                  <a:cubicBezTo>
                    <a:pt x="14118" y="18572"/>
                    <a:pt x="14350" y="18860"/>
                    <a:pt x="14440" y="18766"/>
                  </a:cubicBezTo>
                  <a:cubicBezTo>
                    <a:pt x="14548" y="18913"/>
                    <a:pt x="14606" y="19070"/>
                    <a:pt x="14601" y="19267"/>
                  </a:cubicBezTo>
                  <a:cubicBezTo>
                    <a:pt x="14744" y="19281"/>
                    <a:pt x="14884" y="19339"/>
                    <a:pt x="15005" y="19427"/>
                  </a:cubicBezTo>
                  <a:cubicBezTo>
                    <a:pt x="14917" y="19488"/>
                    <a:pt x="14849" y="19566"/>
                    <a:pt x="14799" y="19661"/>
                  </a:cubicBezTo>
                  <a:cubicBezTo>
                    <a:pt x="15088" y="19884"/>
                    <a:pt x="14876" y="20093"/>
                    <a:pt x="15189" y="20301"/>
                  </a:cubicBezTo>
                  <a:cubicBezTo>
                    <a:pt x="15191" y="20250"/>
                    <a:pt x="15226" y="20114"/>
                    <a:pt x="15288" y="20127"/>
                  </a:cubicBezTo>
                  <a:cubicBezTo>
                    <a:pt x="15355" y="20187"/>
                    <a:pt x="15355" y="20379"/>
                    <a:pt x="15421" y="20470"/>
                  </a:cubicBezTo>
                  <a:cubicBezTo>
                    <a:pt x="15434" y="20425"/>
                    <a:pt x="15471" y="20268"/>
                    <a:pt x="15516" y="20268"/>
                  </a:cubicBezTo>
                  <a:cubicBezTo>
                    <a:pt x="15547" y="20268"/>
                    <a:pt x="15717" y="20454"/>
                    <a:pt x="15743" y="20497"/>
                  </a:cubicBezTo>
                  <a:cubicBezTo>
                    <a:pt x="15738" y="20305"/>
                    <a:pt x="15706" y="20091"/>
                    <a:pt x="15617" y="19924"/>
                  </a:cubicBezTo>
                  <a:cubicBezTo>
                    <a:pt x="15719" y="19942"/>
                    <a:pt x="15823" y="19903"/>
                    <a:pt x="15832" y="19775"/>
                  </a:cubicBezTo>
                  <a:cubicBezTo>
                    <a:pt x="15922" y="19798"/>
                    <a:pt x="16115" y="19795"/>
                    <a:pt x="16041" y="19632"/>
                  </a:cubicBezTo>
                  <a:cubicBezTo>
                    <a:pt x="16106" y="19623"/>
                    <a:pt x="16168" y="19588"/>
                    <a:pt x="16210" y="19533"/>
                  </a:cubicBezTo>
                  <a:cubicBezTo>
                    <a:pt x="16138" y="19390"/>
                    <a:pt x="15206" y="18490"/>
                    <a:pt x="15434" y="18346"/>
                  </a:cubicBezTo>
                  <a:cubicBezTo>
                    <a:pt x="15434" y="18538"/>
                    <a:pt x="16064" y="18478"/>
                    <a:pt x="15848" y="18241"/>
                  </a:cubicBezTo>
                  <a:cubicBezTo>
                    <a:pt x="16147" y="18267"/>
                    <a:pt x="16258" y="18137"/>
                    <a:pt x="16617" y="18242"/>
                  </a:cubicBezTo>
                  <a:cubicBezTo>
                    <a:pt x="16734" y="18192"/>
                    <a:pt x="16850" y="18068"/>
                    <a:pt x="16906" y="17901"/>
                  </a:cubicBezTo>
                  <a:cubicBezTo>
                    <a:pt x="16903" y="17828"/>
                    <a:pt x="16902" y="17625"/>
                    <a:pt x="16866" y="17758"/>
                  </a:cubicBezTo>
                  <a:cubicBezTo>
                    <a:pt x="16932" y="17767"/>
                    <a:pt x="16992" y="17749"/>
                    <a:pt x="17046" y="17705"/>
                  </a:cubicBezTo>
                  <a:lnTo>
                    <a:pt x="16983" y="17599"/>
                  </a:lnTo>
                  <a:cubicBezTo>
                    <a:pt x="17041" y="17536"/>
                    <a:pt x="17165" y="17507"/>
                    <a:pt x="17236" y="17493"/>
                  </a:cubicBezTo>
                  <a:cubicBezTo>
                    <a:pt x="17318" y="17587"/>
                    <a:pt x="17416" y="17601"/>
                    <a:pt x="17530" y="17550"/>
                  </a:cubicBezTo>
                  <a:cubicBezTo>
                    <a:pt x="17577" y="17423"/>
                    <a:pt x="17512" y="17280"/>
                    <a:pt x="17384" y="17221"/>
                  </a:cubicBezTo>
                  <a:cubicBezTo>
                    <a:pt x="17687" y="16967"/>
                    <a:pt x="17565" y="16430"/>
                    <a:pt x="17781" y="16125"/>
                  </a:cubicBezTo>
                  <a:cubicBezTo>
                    <a:pt x="17837" y="16046"/>
                    <a:pt x="18329" y="15957"/>
                    <a:pt x="17971" y="15701"/>
                  </a:cubicBezTo>
                  <a:cubicBezTo>
                    <a:pt x="18121" y="15585"/>
                    <a:pt x="18165" y="15400"/>
                    <a:pt x="18293" y="15287"/>
                  </a:cubicBezTo>
                  <a:cubicBezTo>
                    <a:pt x="18372" y="15279"/>
                    <a:pt x="18564" y="15290"/>
                    <a:pt x="18635" y="15243"/>
                  </a:cubicBezTo>
                  <a:cubicBezTo>
                    <a:pt x="18639" y="15249"/>
                    <a:pt x="18650" y="15264"/>
                    <a:pt x="18652" y="15266"/>
                  </a:cubicBezTo>
                  <a:cubicBezTo>
                    <a:pt x="18287" y="15517"/>
                    <a:pt x="19128" y="15507"/>
                    <a:pt x="19226" y="15549"/>
                  </a:cubicBezTo>
                  <a:cubicBezTo>
                    <a:pt x="19228" y="15542"/>
                    <a:pt x="18587" y="15928"/>
                    <a:pt x="18950" y="15928"/>
                  </a:cubicBezTo>
                  <a:cubicBezTo>
                    <a:pt x="19011" y="15928"/>
                    <a:pt x="19283" y="15953"/>
                    <a:pt x="19298" y="16033"/>
                  </a:cubicBezTo>
                  <a:cubicBezTo>
                    <a:pt x="19302" y="16103"/>
                    <a:pt x="19240" y="16207"/>
                    <a:pt x="19205" y="16258"/>
                  </a:cubicBezTo>
                  <a:cubicBezTo>
                    <a:pt x="19386" y="16473"/>
                    <a:pt x="20060" y="16208"/>
                    <a:pt x="20085" y="16168"/>
                  </a:cubicBezTo>
                  <a:cubicBezTo>
                    <a:pt x="20101" y="16142"/>
                    <a:pt x="20747" y="15587"/>
                    <a:pt x="20176" y="15813"/>
                  </a:cubicBezTo>
                  <a:cubicBezTo>
                    <a:pt x="19948" y="15902"/>
                    <a:pt x="19869" y="15644"/>
                    <a:pt x="19761" y="15477"/>
                  </a:cubicBezTo>
                  <a:cubicBezTo>
                    <a:pt x="19950" y="15446"/>
                    <a:pt x="20140" y="15270"/>
                    <a:pt x="20317" y="15219"/>
                  </a:cubicBezTo>
                  <a:cubicBezTo>
                    <a:pt x="20455" y="15239"/>
                    <a:pt x="21096" y="15033"/>
                    <a:pt x="20948" y="14830"/>
                  </a:cubicBezTo>
                  <a:cubicBezTo>
                    <a:pt x="21018" y="14787"/>
                    <a:pt x="21111" y="14689"/>
                    <a:pt x="21196" y="14689"/>
                  </a:cubicBezTo>
                  <a:cubicBezTo>
                    <a:pt x="21540" y="14453"/>
                    <a:pt x="21283" y="14523"/>
                    <a:pt x="21399" y="14198"/>
                  </a:cubicBezTo>
                  <a:cubicBezTo>
                    <a:pt x="21401" y="14194"/>
                    <a:pt x="21392" y="14218"/>
                    <a:pt x="21399" y="14198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 sz="2532">
                <a:latin typeface="Calibri" panose="020F0502020204030204" pitchFamily="34" charset="0"/>
              </a:endParaRPr>
            </a:p>
          </p:txBody>
        </p:sp>
        <p:sp>
          <p:nvSpPr>
            <p:cNvPr id="29" name="Shape 2798">
              <a:extLst>
                <a:ext uri="{FF2B5EF4-FFF2-40B4-BE49-F238E27FC236}">
                  <a16:creationId xmlns:a16="http://schemas.microsoft.com/office/drawing/2014/main" id="{426ADFAA-29CE-4FFF-89A4-5DB4C1B5D754}"/>
                </a:ext>
              </a:extLst>
            </p:cNvPr>
            <p:cNvSpPr/>
            <p:nvPr/>
          </p:nvSpPr>
          <p:spPr>
            <a:xfrm>
              <a:off x="5781924" y="7740650"/>
              <a:ext cx="3155324" cy="51416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6" h="21346" extrusionOk="0">
                  <a:moveTo>
                    <a:pt x="14907" y="13611"/>
                  </a:moveTo>
                  <a:cubicBezTo>
                    <a:pt x="14908" y="13576"/>
                    <a:pt x="14915" y="13542"/>
                    <a:pt x="14927" y="13508"/>
                  </a:cubicBezTo>
                  <a:cubicBezTo>
                    <a:pt x="14945" y="13527"/>
                    <a:pt x="14935" y="13561"/>
                    <a:pt x="14907" y="13611"/>
                  </a:cubicBezTo>
                  <a:cubicBezTo>
                    <a:pt x="14911" y="13596"/>
                    <a:pt x="14935" y="13561"/>
                    <a:pt x="14907" y="13611"/>
                  </a:cubicBezTo>
                  <a:close/>
                  <a:moveTo>
                    <a:pt x="13846" y="3906"/>
                  </a:moveTo>
                  <a:cubicBezTo>
                    <a:pt x="13745" y="4068"/>
                    <a:pt x="13727" y="4129"/>
                    <a:pt x="13495" y="4231"/>
                  </a:cubicBezTo>
                  <a:cubicBezTo>
                    <a:pt x="13568" y="4090"/>
                    <a:pt x="13714" y="3995"/>
                    <a:pt x="13864" y="3877"/>
                  </a:cubicBezTo>
                  <a:lnTo>
                    <a:pt x="13846" y="3906"/>
                  </a:lnTo>
                  <a:cubicBezTo>
                    <a:pt x="13827" y="3937"/>
                    <a:pt x="13846" y="3906"/>
                    <a:pt x="13846" y="3906"/>
                  </a:cubicBezTo>
                  <a:close/>
                  <a:moveTo>
                    <a:pt x="12475" y="14778"/>
                  </a:moveTo>
                  <a:cubicBezTo>
                    <a:pt x="12516" y="14778"/>
                    <a:pt x="12564" y="14776"/>
                    <a:pt x="12595" y="14795"/>
                  </a:cubicBezTo>
                  <a:cubicBezTo>
                    <a:pt x="12555" y="14785"/>
                    <a:pt x="12514" y="14778"/>
                    <a:pt x="12475" y="14778"/>
                  </a:cubicBezTo>
                  <a:cubicBezTo>
                    <a:pt x="12476" y="14778"/>
                    <a:pt x="12514" y="14778"/>
                    <a:pt x="12475" y="14778"/>
                  </a:cubicBezTo>
                  <a:close/>
                  <a:moveTo>
                    <a:pt x="7113" y="17141"/>
                  </a:moveTo>
                  <a:cubicBezTo>
                    <a:pt x="7109" y="17139"/>
                    <a:pt x="7101" y="17127"/>
                    <a:pt x="7096" y="17118"/>
                  </a:cubicBezTo>
                  <a:cubicBezTo>
                    <a:pt x="7113" y="17112"/>
                    <a:pt x="7129" y="17104"/>
                    <a:pt x="7143" y="17096"/>
                  </a:cubicBezTo>
                  <a:cubicBezTo>
                    <a:pt x="7135" y="17114"/>
                    <a:pt x="7137" y="17132"/>
                    <a:pt x="7149" y="17150"/>
                  </a:cubicBezTo>
                  <a:lnTo>
                    <a:pt x="7113" y="17141"/>
                  </a:lnTo>
                  <a:cubicBezTo>
                    <a:pt x="7109" y="17139"/>
                    <a:pt x="7113" y="17141"/>
                    <a:pt x="7113" y="17141"/>
                  </a:cubicBezTo>
                  <a:close/>
                  <a:moveTo>
                    <a:pt x="4271" y="153"/>
                  </a:moveTo>
                  <a:cubicBezTo>
                    <a:pt x="4271" y="153"/>
                    <a:pt x="4274" y="153"/>
                    <a:pt x="4271" y="153"/>
                  </a:cubicBezTo>
                  <a:cubicBezTo>
                    <a:pt x="4271" y="153"/>
                    <a:pt x="4271" y="153"/>
                    <a:pt x="4271" y="153"/>
                  </a:cubicBezTo>
                  <a:close/>
                  <a:moveTo>
                    <a:pt x="21083" y="5876"/>
                  </a:moveTo>
                  <a:cubicBezTo>
                    <a:pt x="20878" y="5351"/>
                    <a:pt x="20177" y="5444"/>
                    <a:pt x="19555" y="5083"/>
                  </a:cubicBezTo>
                  <a:cubicBezTo>
                    <a:pt x="19066" y="4799"/>
                    <a:pt x="18685" y="4740"/>
                    <a:pt x="18023" y="4717"/>
                  </a:cubicBezTo>
                  <a:cubicBezTo>
                    <a:pt x="17537" y="4700"/>
                    <a:pt x="17283" y="4482"/>
                    <a:pt x="16812" y="4685"/>
                  </a:cubicBezTo>
                  <a:cubicBezTo>
                    <a:pt x="16950" y="4215"/>
                    <a:pt x="15462" y="3995"/>
                    <a:pt x="14945" y="4103"/>
                  </a:cubicBezTo>
                  <a:cubicBezTo>
                    <a:pt x="14955" y="4083"/>
                    <a:pt x="15053" y="3900"/>
                    <a:pt x="15053" y="3900"/>
                  </a:cubicBezTo>
                  <a:cubicBezTo>
                    <a:pt x="14663" y="3887"/>
                    <a:pt x="14273" y="3873"/>
                    <a:pt x="13883" y="3862"/>
                  </a:cubicBezTo>
                  <a:cubicBezTo>
                    <a:pt x="14117" y="3655"/>
                    <a:pt x="14501" y="3533"/>
                    <a:pt x="14274" y="3246"/>
                  </a:cubicBezTo>
                  <a:cubicBezTo>
                    <a:pt x="13791" y="3298"/>
                    <a:pt x="13738" y="2329"/>
                    <a:pt x="13421" y="2513"/>
                  </a:cubicBezTo>
                  <a:cubicBezTo>
                    <a:pt x="13222" y="2341"/>
                    <a:pt x="12877" y="2206"/>
                    <a:pt x="12575" y="2135"/>
                  </a:cubicBezTo>
                  <a:cubicBezTo>
                    <a:pt x="12586" y="2119"/>
                    <a:pt x="12595" y="2102"/>
                    <a:pt x="12600" y="2085"/>
                  </a:cubicBezTo>
                  <a:cubicBezTo>
                    <a:pt x="12472" y="2018"/>
                    <a:pt x="11718" y="1855"/>
                    <a:pt x="11552" y="2009"/>
                  </a:cubicBezTo>
                  <a:cubicBezTo>
                    <a:pt x="11407" y="1950"/>
                    <a:pt x="11152" y="1951"/>
                    <a:pt x="10982" y="1957"/>
                  </a:cubicBezTo>
                  <a:lnTo>
                    <a:pt x="10971" y="1915"/>
                  </a:lnTo>
                  <a:lnTo>
                    <a:pt x="10942" y="1935"/>
                  </a:lnTo>
                  <a:cubicBezTo>
                    <a:pt x="10847" y="1887"/>
                    <a:pt x="10590" y="1730"/>
                    <a:pt x="10461" y="1730"/>
                  </a:cubicBezTo>
                  <a:cubicBezTo>
                    <a:pt x="10603" y="1730"/>
                    <a:pt x="10202" y="1408"/>
                    <a:pt x="10132" y="1370"/>
                  </a:cubicBezTo>
                  <a:cubicBezTo>
                    <a:pt x="10175" y="1376"/>
                    <a:pt x="10205" y="1380"/>
                    <a:pt x="10205" y="1380"/>
                  </a:cubicBezTo>
                  <a:cubicBezTo>
                    <a:pt x="9946" y="1224"/>
                    <a:pt x="9692" y="1045"/>
                    <a:pt x="9292" y="1115"/>
                  </a:cubicBezTo>
                  <a:cubicBezTo>
                    <a:pt x="9308" y="1100"/>
                    <a:pt x="9312" y="1069"/>
                    <a:pt x="9318" y="1047"/>
                  </a:cubicBezTo>
                  <a:cubicBezTo>
                    <a:pt x="9756" y="901"/>
                    <a:pt x="8958" y="655"/>
                    <a:pt x="8719" y="691"/>
                  </a:cubicBezTo>
                  <a:cubicBezTo>
                    <a:pt x="8697" y="649"/>
                    <a:pt x="8672" y="637"/>
                    <a:pt x="8622" y="605"/>
                  </a:cubicBezTo>
                  <a:cubicBezTo>
                    <a:pt x="8595" y="615"/>
                    <a:pt x="8857" y="603"/>
                    <a:pt x="8946" y="583"/>
                  </a:cubicBezTo>
                  <a:lnTo>
                    <a:pt x="8946" y="424"/>
                  </a:lnTo>
                  <a:cubicBezTo>
                    <a:pt x="8584" y="419"/>
                    <a:pt x="8041" y="370"/>
                    <a:pt x="7753" y="527"/>
                  </a:cubicBezTo>
                  <a:cubicBezTo>
                    <a:pt x="7325" y="761"/>
                    <a:pt x="7238" y="462"/>
                    <a:pt x="6865" y="462"/>
                  </a:cubicBezTo>
                  <a:cubicBezTo>
                    <a:pt x="6651" y="462"/>
                    <a:pt x="6162" y="582"/>
                    <a:pt x="6100" y="423"/>
                  </a:cubicBezTo>
                  <a:cubicBezTo>
                    <a:pt x="6035" y="257"/>
                    <a:pt x="5794" y="173"/>
                    <a:pt x="5530" y="201"/>
                  </a:cubicBezTo>
                  <a:cubicBezTo>
                    <a:pt x="5798" y="201"/>
                    <a:pt x="4516" y="-254"/>
                    <a:pt x="5126" y="246"/>
                  </a:cubicBezTo>
                  <a:cubicBezTo>
                    <a:pt x="4964" y="310"/>
                    <a:pt x="4729" y="281"/>
                    <a:pt x="4573" y="365"/>
                  </a:cubicBezTo>
                  <a:cubicBezTo>
                    <a:pt x="4569" y="357"/>
                    <a:pt x="4565" y="351"/>
                    <a:pt x="4561" y="344"/>
                  </a:cubicBezTo>
                  <a:cubicBezTo>
                    <a:pt x="4686" y="310"/>
                    <a:pt x="4802" y="265"/>
                    <a:pt x="4906" y="212"/>
                  </a:cubicBezTo>
                  <a:cubicBezTo>
                    <a:pt x="4915" y="-229"/>
                    <a:pt x="4397" y="153"/>
                    <a:pt x="4270" y="153"/>
                  </a:cubicBezTo>
                  <a:cubicBezTo>
                    <a:pt x="4167" y="164"/>
                    <a:pt x="3359" y="353"/>
                    <a:pt x="3319" y="417"/>
                  </a:cubicBezTo>
                  <a:lnTo>
                    <a:pt x="3145" y="383"/>
                  </a:lnTo>
                  <a:cubicBezTo>
                    <a:pt x="2836" y="502"/>
                    <a:pt x="2710" y="657"/>
                    <a:pt x="2597" y="861"/>
                  </a:cubicBezTo>
                  <a:lnTo>
                    <a:pt x="2632" y="881"/>
                  </a:lnTo>
                  <a:lnTo>
                    <a:pt x="2609" y="891"/>
                  </a:lnTo>
                  <a:cubicBezTo>
                    <a:pt x="2609" y="891"/>
                    <a:pt x="2630" y="919"/>
                    <a:pt x="2631" y="920"/>
                  </a:cubicBezTo>
                  <a:cubicBezTo>
                    <a:pt x="2441" y="925"/>
                    <a:pt x="2439" y="994"/>
                    <a:pt x="2367" y="1082"/>
                  </a:cubicBezTo>
                  <a:cubicBezTo>
                    <a:pt x="2327" y="1132"/>
                    <a:pt x="2134" y="1188"/>
                    <a:pt x="2046" y="1216"/>
                  </a:cubicBezTo>
                  <a:cubicBezTo>
                    <a:pt x="2006" y="1191"/>
                    <a:pt x="1971" y="1160"/>
                    <a:pt x="1938" y="1132"/>
                  </a:cubicBezTo>
                  <a:lnTo>
                    <a:pt x="1757" y="1278"/>
                  </a:lnTo>
                  <a:lnTo>
                    <a:pt x="1868" y="1415"/>
                  </a:lnTo>
                  <a:lnTo>
                    <a:pt x="1840" y="1419"/>
                  </a:lnTo>
                  <a:lnTo>
                    <a:pt x="1824" y="1473"/>
                  </a:lnTo>
                  <a:lnTo>
                    <a:pt x="1805" y="1460"/>
                  </a:lnTo>
                  <a:cubicBezTo>
                    <a:pt x="1758" y="1481"/>
                    <a:pt x="1709" y="1500"/>
                    <a:pt x="1658" y="1517"/>
                  </a:cubicBezTo>
                  <a:cubicBezTo>
                    <a:pt x="1549" y="1674"/>
                    <a:pt x="1707" y="1979"/>
                    <a:pt x="1798" y="2121"/>
                  </a:cubicBezTo>
                  <a:lnTo>
                    <a:pt x="1623" y="2198"/>
                  </a:lnTo>
                  <a:cubicBezTo>
                    <a:pt x="1623" y="2198"/>
                    <a:pt x="1757" y="2274"/>
                    <a:pt x="1768" y="2279"/>
                  </a:cubicBezTo>
                  <a:cubicBezTo>
                    <a:pt x="1773" y="2424"/>
                    <a:pt x="1650" y="2661"/>
                    <a:pt x="1803" y="2773"/>
                  </a:cubicBezTo>
                  <a:cubicBezTo>
                    <a:pt x="1723" y="2851"/>
                    <a:pt x="1540" y="2983"/>
                    <a:pt x="1532" y="3078"/>
                  </a:cubicBezTo>
                  <a:cubicBezTo>
                    <a:pt x="1139" y="3076"/>
                    <a:pt x="1182" y="3360"/>
                    <a:pt x="947" y="3451"/>
                  </a:cubicBezTo>
                  <a:cubicBezTo>
                    <a:pt x="945" y="3436"/>
                    <a:pt x="951" y="3434"/>
                    <a:pt x="966" y="3447"/>
                  </a:cubicBezTo>
                  <a:cubicBezTo>
                    <a:pt x="608" y="3513"/>
                    <a:pt x="413" y="3554"/>
                    <a:pt x="434" y="3830"/>
                  </a:cubicBezTo>
                  <a:cubicBezTo>
                    <a:pt x="410" y="3843"/>
                    <a:pt x="192" y="4024"/>
                    <a:pt x="245" y="4024"/>
                  </a:cubicBezTo>
                  <a:lnTo>
                    <a:pt x="236" y="4024"/>
                  </a:lnTo>
                  <a:cubicBezTo>
                    <a:pt x="54" y="4141"/>
                    <a:pt x="48" y="4311"/>
                    <a:pt x="120" y="4482"/>
                  </a:cubicBezTo>
                  <a:cubicBezTo>
                    <a:pt x="-250" y="4580"/>
                    <a:pt x="355" y="4716"/>
                    <a:pt x="355" y="4730"/>
                  </a:cubicBezTo>
                  <a:cubicBezTo>
                    <a:pt x="361" y="4790"/>
                    <a:pt x="347" y="4826"/>
                    <a:pt x="446" y="4867"/>
                  </a:cubicBezTo>
                  <a:cubicBezTo>
                    <a:pt x="418" y="4880"/>
                    <a:pt x="385" y="4889"/>
                    <a:pt x="354" y="4898"/>
                  </a:cubicBezTo>
                  <a:lnTo>
                    <a:pt x="401" y="5044"/>
                  </a:lnTo>
                  <a:cubicBezTo>
                    <a:pt x="360" y="5065"/>
                    <a:pt x="295" y="5073"/>
                    <a:pt x="243" y="5074"/>
                  </a:cubicBezTo>
                  <a:cubicBezTo>
                    <a:pt x="-96" y="5327"/>
                    <a:pt x="100" y="5478"/>
                    <a:pt x="253" y="5724"/>
                  </a:cubicBezTo>
                  <a:cubicBezTo>
                    <a:pt x="-131" y="5758"/>
                    <a:pt x="906" y="6336"/>
                    <a:pt x="977" y="6405"/>
                  </a:cubicBezTo>
                  <a:cubicBezTo>
                    <a:pt x="1473" y="6884"/>
                    <a:pt x="1943" y="7410"/>
                    <a:pt x="2366" y="7917"/>
                  </a:cubicBezTo>
                  <a:cubicBezTo>
                    <a:pt x="2792" y="8429"/>
                    <a:pt x="2834" y="8747"/>
                    <a:pt x="3754" y="9047"/>
                  </a:cubicBezTo>
                  <a:cubicBezTo>
                    <a:pt x="4138" y="9172"/>
                    <a:pt x="4518" y="9326"/>
                    <a:pt x="4908" y="9441"/>
                  </a:cubicBezTo>
                  <a:cubicBezTo>
                    <a:pt x="5168" y="9517"/>
                    <a:pt x="5201" y="9759"/>
                    <a:pt x="5520" y="9800"/>
                  </a:cubicBezTo>
                  <a:cubicBezTo>
                    <a:pt x="5673" y="10251"/>
                    <a:pt x="5783" y="10655"/>
                    <a:pt x="5791" y="11117"/>
                  </a:cubicBezTo>
                  <a:cubicBezTo>
                    <a:pt x="5711" y="11122"/>
                    <a:pt x="5913" y="12338"/>
                    <a:pt x="5907" y="12464"/>
                  </a:cubicBezTo>
                  <a:cubicBezTo>
                    <a:pt x="5882" y="13059"/>
                    <a:pt x="5883" y="13548"/>
                    <a:pt x="6193" y="14121"/>
                  </a:cubicBezTo>
                  <a:lnTo>
                    <a:pt x="6225" y="14132"/>
                  </a:lnTo>
                  <a:cubicBezTo>
                    <a:pt x="6430" y="14543"/>
                    <a:pt x="6291" y="15161"/>
                    <a:pt x="6165" y="15567"/>
                  </a:cubicBezTo>
                  <a:lnTo>
                    <a:pt x="5959" y="15469"/>
                  </a:lnTo>
                  <a:cubicBezTo>
                    <a:pt x="6052" y="15704"/>
                    <a:pt x="6153" y="16040"/>
                    <a:pt x="6421" y="16224"/>
                  </a:cubicBezTo>
                  <a:cubicBezTo>
                    <a:pt x="6507" y="16420"/>
                    <a:pt x="6366" y="16837"/>
                    <a:pt x="6657" y="17019"/>
                  </a:cubicBezTo>
                  <a:lnTo>
                    <a:pt x="6608" y="17029"/>
                  </a:lnTo>
                  <a:cubicBezTo>
                    <a:pt x="6637" y="17135"/>
                    <a:pt x="6673" y="17242"/>
                    <a:pt x="6698" y="17348"/>
                  </a:cubicBezTo>
                  <a:cubicBezTo>
                    <a:pt x="6724" y="17460"/>
                    <a:pt x="6961" y="17753"/>
                    <a:pt x="7204" y="17552"/>
                  </a:cubicBezTo>
                  <a:cubicBezTo>
                    <a:pt x="7368" y="17415"/>
                    <a:pt x="7130" y="17379"/>
                    <a:pt x="7104" y="17271"/>
                  </a:cubicBezTo>
                  <a:cubicBezTo>
                    <a:pt x="7153" y="17247"/>
                    <a:pt x="7205" y="17224"/>
                    <a:pt x="7258" y="17204"/>
                  </a:cubicBezTo>
                  <a:cubicBezTo>
                    <a:pt x="7266" y="17207"/>
                    <a:pt x="7274" y="17209"/>
                    <a:pt x="7283" y="17212"/>
                  </a:cubicBezTo>
                  <a:cubicBezTo>
                    <a:pt x="7428" y="17330"/>
                    <a:pt x="7359" y="17669"/>
                    <a:pt x="7457" y="17825"/>
                  </a:cubicBezTo>
                  <a:cubicBezTo>
                    <a:pt x="7064" y="17733"/>
                    <a:pt x="6781" y="17992"/>
                    <a:pt x="7244" y="18037"/>
                  </a:cubicBezTo>
                  <a:cubicBezTo>
                    <a:pt x="7249" y="18089"/>
                    <a:pt x="7372" y="18164"/>
                    <a:pt x="7414" y="18219"/>
                  </a:cubicBezTo>
                  <a:cubicBezTo>
                    <a:pt x="7100" y="18171"/>
                    <a:pt x="6990" y="18391"/>
                    <a:pt x="6948" y="18541"/>
                  </a:cubicBezTo>
                  <a:cubicBezTo>
                    <a:pt x="6858" y="18867"/>
                    <a:pt x="7590" y="18545"/>
                    <a:pt x="7695" y="18694"/>
                  </a:cubicBezTo>
                  <a:cubicBezTo>
                    <a:pt x="7722" y="18862"/>
                    <a:pt x="7638" y="18904"/>
                    <a:pt x="7476" y="18960"/>
                  </a:cubicBezTo>
                  <a:cubicBezTo>
                    <a:pt x="7193" y="19058"/>
                    <a:pt x="7547" y="19380"/>
                    <a:pt x="7676" y="19483"/>
                  </a:cubicBezTo>
                  <a:cubicBezTo>
                    <a:pt x="7806" y="19585"/>
                    <a:pt x="8719" y="19925"/>
                    <a:pt x="8709" y="20034"/>
                  </a:cubicBezTo>
                  <a:cubicBezTo>
                    <a:pt x="8675" y="20055"/>
                    <a:pt x="8539" y="20057"/>
                    <a:pt x="8495" y="20060"/>
                  </a:cubicBezTo>
                  <a:cubicBezTo>
                    <a:pt x="8668" y="20215"/>
                    <a:pt x="8970" y="20245"/>
                    <a:pt x="9155" y="20402"/>
                  </a:cubicBezTo>
                  <a:cubicBezTo>
                    <a:pt x="9472" y="20673"/>
                    <a:pt x="9686" y="20866"/>
                    <a:pt x="10256" y="20922"/>
                  </a:cubicBezTo>
                  <a:cubicBezTo>
                    <a:pt x="10224" y="21093"/>
                    <a:pt x="10989" y="21099"/>
                    <a:pt x="11173" y="21106"/>
                  </a:cubicBezTo>
                  <a:cubicBezTo>
                    <a:pt x="11320" y="21272"/>
                    <a:pt x="11860" y="21266"/>
                    <a:pt x="12121" y="21346"/>
                  </a:cubicBezTo>
                  <a:cubicBezTo>
                    <a:pt x="12171" y="21325"/>
                    <a:pt x="12226" y="21311"/>
                    <a:pt x="12286" y="21303"/>
                  </a:cubicBezTo>
                  <a:cubicBezTo>
                    <a:pt x="12279" y="21275"/>
                    <a:pt x="12265" y="21249"/>
                    <a:pt x="12243" y="21224"/>
                  </a:cubicBezTo>
                  <a:cubicBezTo>
                    <a:pt x="12367" y="21226"/>
                    <a:pt x="12609" y="21245"/>
                    <a:pt x="12688" y="21175"/>
                  </a:cubicBezTo>
                  <a:cubicBezTo>
                    <a:pt x="13408" y="21075"/>
                    <a:pt x="12856" y="20944"/>
                    <a:pt x="12432" y="20879"/>
                  </a:cubicBezTo>
                  <a:cubicBezTo>
                    <a:pt x="12038" y="20820"/>
                    <a:pt x="11669" y="20556"/>
                    <a:pt x="11367" y="20396"/>
                  </a:cubicBezTo>
                  <a:lnTo>
                    <a:pt x="11371" y="20394"/>
                  </a:lnTo>
                  <a:cubicBezTo>
                    <a:pt x="11287" y="20307"/>
                    <a:pt x="11160" y="20275"/>
                    <a:pt x="11013" y="20336"/>
                  </a:cubicBezTo>
                  <a:cubicBezTo>
                    <a:pt x="10986" y="20329"/>
                    <a:pt x="10938" y="20310"/>
                    <a:pt x="10929" y="20303"/>
                  </a:cubicBezTo>
                  <a:cubicBezTo>
                    <a:pt x="10926" y="20288"/>
                    <a:pt x="10923" y="20273"/>
                    <a:pt x="10922" y="20258"/>
                  </a:cubicBezTo>
                  <a:lnTo>
                    <a:pt x="11154" y="20296"/>
                  </a:lnTo>
                  <a:lnTo>
                    <a:pt x="11240" y="20191"/>
                  </a:lnTo>
                  <a:cubicBezTo>
                    <a:pt x="10960" y="20056"/>
                    <a:pt x="10729" y="19885"/>
                    <a:pt x="10600" y="19679"/>
                  </a:cubicBezTo>
                  <a:cubicBezTo>
                    <a:pt x="11043" y="19491"/>
                    <a:pt x="10850" y="19267"/>
                    <a:pt x="11190" y="19008"/>
                  </a:cubicBezTo>
                  <a:cubicBezTo>
                    <a:pt x="11610" y="18689"/>
                    <a:pt x="10881" y="18589"/>
                    <a:pt x="10564" y="18488"/>
                  </a:cubicBezTo>
                  <a:cubicBezTo>
                    <a:pt x="9933" y="18287"/>
                    <a:pt x="10482" y="18110"/>
                    <a:pt x="10762" y="17956"/>
                  </a:cubicBezTo>
                  <a:cubicBezTo>
                    <a:pt x="11082" y="17780"/>
                    <a:pt x="10532" y="17572"/>
                    <a:pt x="10925" y="17461"/>
                  </a:cubicBezTo>
                  <a:cubicBezTo>
                    <a:pt x="11053" y="17363"/>
                    <a:pt x="11542" y="17241"/>
                    <a:pt x="11132" y="17081"/>
                  </a:cubicBezTo>
                  <a:cubicBezTo>
                    <a:pt x="10719" y="16920"/>
                    <a:pt x="10542" y="17195"/>
                    <a:pt x="10370" y="16756"/>
                  </a:cubicBezTo>
                  <a:cubicBezTo>
                    <a:pt x="10280" y="16736"/>
                    <a:pt x="10698" y="16839"/>
                    <a:pt x="10701" y="16840"/>
                  </a:cubicBezTo>
                  <a:cubicBezTo>
                    <a:pt x="10852" y="16881"/>
                    <a:pt x="11044" y="16917"/>
                    <a:pt x="11208" y="16879"/>
                  </a:cubicBezTo>
                  <a:cubicBezTo>
                    <a:pt x="11677" y="16774"/>
                    <a:pt x="11296" y="16620"/>
                    <a:pt x="11327" y="16476"/>
                  </a:cubicBezTo>
                  <a:lnTo>
                    <a:pt x="11391" y="16465"/>
                  </a:lnTo>
                  <a:cubicBezTo>
                    <a:pt x="11399" y="16341"/>
                    <a:pt x="11312" y="16265"/>
                    <a:pt x="11208" y="16169"/>
                  </a:cubicBezTo>
                  <a:cubicBezTo>
                    <a:pt x="11664" y="16259"/>
                    <a:pt x="12455" y="16159"/>
                    <a:pt x="12835" y="15994"/>
                  </a:cubicBezTo>
                  <a:cubicBezTo>
                    <a:pt x="13028" y="15910"/>
                    <a:pt x="13154" y="15698"/>
                    <a:pt x="13228" y="15565"/>
                  </a:cubicBezTo>
                  <a:cubicBezTo>
                    <a:pt x="13402" y="15253"/>
                    <a:pt x="12911" y="15333"/>
                    <a:pt x="12834" y="15144"/>
                  </a:cubicBezTo>
                  <a:cubicBezTo>
                    <a:pt x="12802" y="15022"/>
                    <a:pt x="12963" y="14987"/>
                    <a:pt x="12778" y="14873"/>
                  </a:cubicBezTo>
                  <a:cubicBezTo>
                    <a:pt x="13254" y="14989"/>
                    <a:pt x="14069" y="14954"/>
                    <a:pt x="14075" y="14543"/>
                  </a:cubicBezTo>
                  <a:cubicBezTo>
                    <a:pt x="14715" y="14565"/>
                    <a:pt x="14622" y="13934"/>
                    <a:pt x="14861" y="13689"/>
                  </a:cubicBezTo>
                  <a:cubicBezTo>
                    <a:pt x="14826" y="13753"/>
                    <a:pt x="14779" y="13815"/>
                    <a:pt x="14699" y="13862"/>
                  </a:cubicBezTo>
                  <a:lnTo>
                    <a:pt x="14810" y="13932"/>
                  </a:lnTo>
                  <a:lnTo>
                    <a:pt x="14823" y="13925"/>
                  </a:lnTo>
                  <a:lnTo>
                    <a:pt x="14866" y="13945"/>
                  </a:lnTo>
                  <a:cubicBezTo>
                    <a:pt x="15391" y="13663"/>
                    <a:pt x="15253" y="13268"/>
                    <a:pt x="15713" y="12979"/>
                  </a:cubicBezTo>
                  <a:cubicBezTo>
                    <a:pt x="16218" y="12660"/>
                    <a:pt x="15525" y="12151"/>
                    <a:pt x="15954" y="11777"/>
                  </a:cubicBezTo>
                  <a:cubicBezTo>
                    <a:pt x="16313" y="11463"/>
                    <a:pt x="17360" y="11121"/>
                    <a:pt x="17972" y="11165"/>
                  </a:cubicBezTo>
                  <a:cubicBezTo>
                    <a:pt x="18474" y="11201"/>
                    <a:pt x="18489" y="10927"/>
                    <a:pt x="18940" y="10851"/>
                  </a:cubicBezTo>
                  <a:cubicBezTo>
                    <a:pt x="18679" y="10613"/>
                    <a:pt x="19041" y="10505"/>
                    <a:pt x="19136" y="10300"/>
                  </a:cubicBezTo>
                  <a:cubicBezTo>
                    <a:pt x="19263" y="10026"/>
                    <a:pt x="19440" y="9737"/>
                    <a:pt x="19532" y="9473"/>
                  </a:cubicBezTo>
                  <a:cubicBezTo>
                    <a:pt x="19677" y="9053"/>
                    <a:pt x="19187" y="8394"/>
                    <a:pt x="19505" y="8013"/>
                  </a:cubicBezTo>
                  <a:cubicBezTo>
                    <a:pt x="20005" y="8053"/>
                    <a:pt x="20030" y="7526"/>
                    <a:pt x="20245" y="7340"/>
                  </a:cubicBezTo>
                  <a:cubicBezTo>
                    <a:pt x="20849" y="6817"/>
                    <a:pt x="21350" y="6573"/>
                    <a:pt x="21083" y="5876"/>
                  </a:cubicBezTo>
                  <a:cubicBezTo>
                    <a:pt x="21071" y="5847"/>
                    <a:pt x="21253" y="6319"/>
                    <a:pt x="21083" y="5876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 sz="2532">
                <a:latin typeface="Calibri" panose="020F0502020204030204" pitchFamily="34" charset="0"/>
              </a:endParaRPr>
            </a:p>
          </p:txBody>
        </p:sp>
        <p:sp>
          <p:nvSpPr>
            <p:cNvPr id="30" name="Shape 2799">
              <a:extLst>
                <a:ext uri="{FF2B5EF4-FFF2-40B4-BE49-F238E27FC236}">
                  <a16:creationId xmlns:a16="http://schemas.microsoft.com/office/drawing/2014/main" id="{14F1DCE8-5B96-4DB1-AAFB-C0593A483843}"/>
                </a:ext>
              </a:extLst>
            </p:cNvPr>
            <p:cNvSpPr/>
            <p:nvPr/>
          </p:nvSpPr>
          <p:spPr>
            <a:xfrm>
              <a:off x="2027055" y="2813405"/>
              <a:ext cx="8966833" cy="53327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6" h="21465" extrusionOk="0">
                  <a:moveTo>
                    <a:pt x="13469" y="3580"/>
                  </a:moveTo>
                  <a:cubicBezTo>
                    <a:pt x="13690" y="3383"/>
                    <a:pt x="13241" y="3198"/>
                    <a:pt x="13219" y="3654"/>
                  </a:cubicBezTo>
                  <a:cubicBezTo>
                    <a:pt x="13301" y="3647"/>
                    <a:pt x="13395" y="3646"/>
                    <a:pt x="13469" y="3580"/>
                  </a:cubicBezTo>
                  <a:cubicBezTo>
                    <a:pt x="13488" y="3563"/>
                    <a:pt x="13429" y="3616"/>
                    <a:pt x="13469" y="3580"/>
                  </a:cubicBezTo>
                  <a:close/>
                  <a:moveTo>
                    <a:pt x="11812" y="960"/>
                  </a:moveTo>
                  <a:cubicBezTo>
                    <a:pt x="11873" y="975"/>
                    <a:pt x="12398" y="1247"/>
                    <a:pt x="12369" y="928"/>
                  </a:cubicBezTo>
                  <a:cubicBezTo>
                    <a:pt x="12352" y="748"/>
                    <a:pt x="11916" y="805"/>
                    <a:pt x="11875" y="809"/>
                  </a:cubicBezTo>
                  <a:cubicBezTo>
                    <a:pt x="11884" y="836"/>
                    <a:pt x="11971" y="855"/>
                    <a:pt x="11950" y="900"/>
                  </a:cubicBezTo>
                  <a:cubicBezTo>
                    <a:pt x="11906" y="934"/>
                    <a:pt x="11860" y="954"/>
                    <a:pt x="11812" y="960"/>
                  </a:cubicBezTo>
                  <a:cubicBezTo>
                    <a:pt x="11855" y="970"/>
                    <a:pt x="11846" y="935"/>
                    <a:pt x="11812" y="960"/>
                  </a:cubicBezTo>
                  <a:close/>
                  <a:moveTo>
                    <a:pt x="11540" y="1517"/>
                  </a:moveTo>
                  <a:cubicBezTo>
                    <a:pt x="11523" y="1533"/>
                    <a:pt x="11515" y="1556"/>
                    <a:pt x="11513" y="1586"/>
                  </a:cubicBezTo>
                  <a:cubicBezTo>
                    <a:pt x="11538" y="1636"/>
                    <a:pt x="11761" y="1589"/>
                    <a:pt x="11799" y="1596"/>
                  </a:cubicBezTo>
                  <a:cubicBezTo>
                    <a:pt x="11765" y="1635"/>
                    <a:pt x="11679" y="1642"/>
                    <a:pt x="11690" y="1736"/>
                  </a:cubicBezTo>
                  <a:cubicBezTo>
                    <a:pt x="11831" y="1761"/>
                    <a:pt x="11923" y="1736"/>
                    <a:pt x="12042" y="1625"/>
                  </a:cubicBezTo>
                  <a:cubicBezTo>
                    <a:pt x="12061" y="1607"/>
                    <a:pt x="12223" y="1391"/>
                    <a:pt x="12222" y="1391"/>
                  </a:cubicBezTo>
                  <a:cubicBezTo>
                    <a:pt x="12126" y="1354"/>
                    <a:pt x="11952" y="1272"/>
                    <a:pt x="11858" y="1369"/>
                  </a:cubicBezTo>
                  <a:cubicBezTo>
                    <a:pt x="11884" y="1388"/>
                    <a:pt x="11887" y="1414"/>
                    <a:pt x="11867" y="1446"/>
                  </a:cubicBezTo>
                  <a:cubicBezTo>
                    <a:pt x="11799" y="1500"/>
                    <a:pt x="11752" y="1289"/>
                    <a:pt x="11704" y="1540"/>
                  </a:cubicBezTo>
                  <a:cubicBezTo>
                    <a:pt x="11678" y="1531"/>
                    <a:pt x="11511" y="1089"/>
                    <a:pt x="11476" y="1479"/>
                  </a:cubicBezTo>
                  <a:cubicBezTo>
                    <a:pt x="11501" y="1477"/>
                    <a:pt x="11546" y="1464"/>
                    <a:pt x="11540" y="1517"/>
                  </a:cubicBezTo>
                  <a:cubicBezTo>
                    <a:pt x="11536" y="1546"/>
                    <a:pt x="11546" y="1464"/>
                    <a:pt x="11540" y="1517"/>
                  </a:cubicBezTo>
                  <a:close/>
                  <a:moveTo>
                    <a:pt x="12343" y="1561"/>
                  </a:moveTo>
                  <a:cubicBezTo>
                    <a:pt x="12265" y="1570"/>
                    <a:pt x="12133" y="1594"/>
                    <a:pt x="12080" y="1710"/>
                  </a:cubicBezTo>
                  <a:cubicBezTo>
                    <a:pt x="12161" y="1774"/>
                    <a:pt x="12265" y="1833"/>
                    <a:pt x="12355" y="1780"/>
                  </a:cubicBezTo>
                  <a:cubicBezTo>
                    <a:pt x="12461" y="1718"/>
                    <a:pt x="12469" y="1547"/>
                    <a:pt x="12343" y="1561"/>
                  </a:cubicBezTo>
                  <a:cubicBezTo>
                    <a:pt x="12307" y="1565"/>
                    <a:pt x="12374" y="1558"/>
                    <a:pt x="12343" y="1561"/>
                  </a:cubicBezTo>
                  <a:close/>
                  <a:moveTo>
                    <a:pt x="12410" y="1343"/>
                  </a:moveTo>
                  <a:cubicBezTo>
                    <a:pt x="12467" y="1514"/>
                    <a:pt x="12652" y="1308"/>
                    <a:pt x="12689" y="1408"/>
                  </a:cubicBezTo>
                  <a:cubicBezTo>
                    <a:pt x="12756" y="1588"/>
                    <a:pt x="12564" y="1588"/>
                    <a:pt x="12560" y="1740"/>
                  </a:cubicBezTo>
                  <a:cubicBezTo>
                    <a:pt x="12559" y="1806"/>
                    <a:pt x="12970" y="1815"/>
                    <a:pt x="12882" y="1823"/>
                  </a:cubicBezTo>
                  <a:cubicBezTo>
                    <a:pt x="13030" y="1809"/>
                    <a:pt x="13368" y="1722"/>
                    <a:pt x="13506" y="1791"/>
                  </a:cubicBezTo>
                  <a:cubicBezTo>
                    <a:pt x="13589" y="1831"/>
                    <a:pt x="13984" y="1801"/>
                    <a:pt x="13919" y="1685"/>
                  </a:cubicBezTo>
                  <a:cubicBezTo>
                    <a:pt x="13920" y="1684"/>
                    <a:pt x="14003" y="1641"/>
                    <a:pt x="13980" y="1596"/>
                  </a:cubicBezTo>
                  <a:cubicBezTo>
                    <a:pt x="13771" y="1178"/>
                    <a:pt x="13157" y="1950"/>
                    <a:pt x="12958" y="1442"/>
                  </a:cubicBezTo>
                  <a:cubicBezTo>
                    <a:pt x="12992" y="1431"/>
                    <a:pt x="13058" y="1449"/>
                    <a:pt x="13081" y="1404"/>
                  </a:cubicBezTo>
                  <a:cubicBezTo>
                    <a:pt x="12885" y="1396"/>
                    <a:pt x="12527" y="1042"/>
                    <a:pt x="12348" y="1306"/>
                  </a:cubicBezTo>
                  <a:cubicBezTo>
                    <a:pt x="12378" y="1305"/>
                    <a:pt x="12395" y="1296"/>
                    <a:pt x="12410" y="1343"/>
                  </a:cubicBezTo>
                  <a:cubicBezTo>
                    <a:pt x="12442" y="1437"/>
                    <a:pt x="12395" y="1296"/>
                    <a:pt x="12410" y="1343"/>
                  </a:cubicBezTo>
                  <a:close/>
                  <a:moveTo>
                    <a:pt x="12979" y="817"/>
                  </a:moveTo>
                  <a:cubicBezTo>
                    <a:pt x="13039" y="880"/>
                    <a:pt x="13140" y="853"/>
                    <a:pt x="13207" y="852"/>
                  </a:cubicBezTo>
                  <a:cubicBezTo>
                    <a:pt x="13084" y="883"/>
                    <a:pt x="12938" y="1062"/>
                    <a:pt x="13163" y="1076"/>
                  </a:cubicBezTo>
                  <a:cubicBezTo>
                    <a:pt x="13377" y="1089"/>
                    <a:pt x="13572" y="1002"/>
                    <a:pt x="13782" y="958"/>
                  </a:cubicBezTo>
                  <a:cubicBezTo>
                    <a:pt x="13737" y="967"/>
                    <a:pt x="13584" y="986"/>
                    <a:pt x="13559" y="1099"/>
                  </a:cubicBezTo>
                  <a:cubicBezTo>
                    <a:pt x="13580" y="1003"/>
                    <a:pt x="13857" y="1306"/>
                    <a:pt x="13649" y="1256"/>
                  </a:cubicBezTo>
                  <a:cubicBezTo>
                    <a:pt x="13603" y="1244"/>
                    <a:pt x="13628" y="1137"/>
                    <a:pt x="13533" y="1140"/>
                  </a:cubicBezTo>
                  <a:cubicBezTo>
                    <a:pt x="13468" y="1141"/>
                    <a:pt x="13398" y="1300"/>
                    <a:pt x="13427" y="1300"/>
                  </a:cubicBezTo>
                  <a:cubicBezTo>
                    <a:pt x="13372" y="1300"/>
                    <a:pt x="13151" y="1319"/>
                    <a:pt x="13130" y="1438"/>
                  </a:cubicBezTo>
                  <a:cubicBezTo>
                    <a:pt x="13122" y="1478"/>
                    <a:pt x="13969" y="1488"/>
                    <a:pt x="13968" y="1499"/>
                  </a:cubicBezTo>
                  <a:cubicBezTo>
                    <a:pt x="13938" y="1648"/>
                    <a:pt x="14311" y="1463"/>
                    <a:pt x="14398" y="1368"/>
                  </a:cubicBezTo>
                  <a:cubicBezTo>
                    <a:pt x="14357" y="1353"/>
                    <a:pt x="14292" y="1384"/>
                    <a:pt x="14260" y="1341"/>
                  </a:cubicBezTo>
                  <a:cubicBezTo>
                    <a:pt x="14328" y="1202"/>
                    <a:pt x="14429" y="1318"/>
                    <a:pt x="14487" y="1150"/>
                  </a:cubicBezTo>
                  <a:cubicBezTo>
                    <a:pt x="14506" y="1095"/>
                    <a:pt x="14889" y="1042"/>
                    <a:pt x="14959" y="976"/>
                  </a:cubicBezTo>
                  <a:cubicBezTo>
                    <a:pt x="14946" y="967"/>
                    <a:pt x="14932" y="942"/>
                    <a:pt x="14913" y="938"/>
                  </a:cubicBezTo>
                  <a:cubicBezTo>
                    <a:pt x="15062" y="776"/>
                    <a:pt x="15306" y="784"/>
                    <a:pt x="15473" y="712"/>
                  </a:cubicBezTo>
                  <a:cubicBezTo>
                    <a:pt x="15689" y="619"/>
                    <a:pt x="15909" y="518"/>
                    <a:pt x="16130" y="463"/>
                  </a:cubicBezTo>
                  <a:cubicBezTo>
                    <a:pt x="16193" y="447"/>
                    <a:pt x="16764" y="265"/>
                    <a:pt x="16765" y="236"/>
                  </a:cubicBezTo>
                  <a:cubicBezTo>
                    <a:pt x="16780" y="-66"/>
                    <a:pt x="13963" y="274"/>
                    <a:pt x="13714" y="383"/>
                  </a:cubicBezTo>
                  <a:cubicBezTo>
                    <a:pt x="13768" y="359"/>
                    <a:pt x="13968" y="567"/>
                    <a:pt x="14046" y="575"/>
                  </a:cubicBezTo>
                  <a:cubicBezTo>
                    <a:pt x="14043" y="577"/>
                    <a:pt x="14036" y="582"/>
                    <a:pt x="14032" y="585"/>
                  </a:cubicBezTo>
                  <a:cubicBezTo>
                    <a:pt x="14084" y="583"/>
                    <a:pt x="14144" y="588"/>
                    <a:pt x="14191" y="615"/>
                  </a:cubicBezTo>
                  <a:cubicBezTo>
                    <a:pt x="14055" y="618"/>
                    <a:pt x="13967" y="761"/>
                    <a:pt x="13851" y="771"/>
                  </a:cubicBezTo>
                  <a:cubicBezTo>
                    <a:pt x="13991" y="759"/>
                    <a:pt x="13756" y="604"/>
                    <a:pt x="13742" y="599"/>
                  </a:cubicBezTo>
                  <a:cubicBezTo>
                    <a:pt x="13560" y="535"/>
                    <a:pt x="13514" y="377"/>
                    <a:pt x="13306" y="485"/>
                  </a:cubicBezTo>
                  <a:cubicBezTo>
                    <a:pt x="13258" y="510"/>
                    <a:pt x="12851" y="682"/>
                    <a:pt x="12979" y="817"/>
                  </a:cubicBezTo>
                  <a:cubicBezTo>
                    <a:pt x="13039" y="880"/>
                    <a:pt x="12960" y="797"/>
                    <a:pt x="12979" y="817"/>
                  </a:cubicBezTo>
                  <a:close/>
                  <a:moveTo>
                    <a:pt x="9956" y="1618"/>
                  </a:moveTo>
                  <a:cubicBezTo>
                    <a:pt x="9927" y="1633"/>
                    <a:pt x="9879" y="1633"/>
                    <a:pt x="9868" y="1692"/>
                  </a:cubicBezTo>
                  <a:cubicBezTo>
                    <a:pt x="10060" y="1776"/>
                    <a:pt x="10254" y="1701"/>
                    <a:pt x="10449" y="1719"/>
                  </a:cubicBezTo>
                  <a:cubicBezTo>
                    <a:pt x="10414" y="1846"/>
                    <a:pt x="10163" y="1702"/>
                    <a:pt x="10102" y="1839"/>
                  </a:cubicBezTo>
                  <a:cubicBezTo>
                    <a:pt x="10212" y="2004"/>
                    <a:pt x="11297" y="1629"/>
                    <a:pt x="11264" y="1523"/>
                  </a:cubicBezTo>
                  <a:cubicBezTo>
                    <a:pt x="11241" y="1448"/>
                    <a:pt x="11154" y="1519"/>
                    <a:pt x="11121" y="1520"/>
                  </a:cubicBezTo>
                  <a:cubicBezTo>
                    <a:pt x="11011" y="1524"/>
                    <a:pt x="11109" y="1406"/>
                    <a:pt x="11112" y="1336"/>
                  </a:cubicBezTo>
                  <a:cubicBezTo>
                    <a:pt x="11026" y="1349"/>
                    <a:pt x="10944" y="1421"/>
                    <a:pt x="10859" y="1426"/>
                  </a:cubicBezTo>
                  <a:cubicBezTo>
                    <a:pt x="10881" y="1445"/>
                    <a:pt x="10896" y="1473"/>
                    <a:pt x="10905" y="1509"/>
                  </a:cubicBezTo>
                  <a:cubicBezTo>
                    <a:pt x="10875" y="1530"/>
                    <a:pt x="10842" y="1541"/>
                    <a:pt x="10809" y="1541"/>
                  </a:cubicBezTo>
                  <a:cubicBezTo>
                    <a:pt x="10841" y="1552"/>
                    <a:pt x="10868" y="1578"/>
                    <a:pt x="10889" y="1621"/>
                  </a:cubicBezTo>
                  <a:cubicBezTo>
                    <a:pt x="10849" y="1635"/>
                    <a:pt x="10644" y="1653"/>
                    <a:pt x="10590" y="1617"/>
                  </a:cubicBezTo>
                  <a:cubicBezTo>
                    <a:pt x="10607" y="1602"/>
                    <a:pt x="10622" y="1580"/>
                    <a:pt x="10634" y="1552"/>
                  </a:cubicBezTo>
                  <a:cubicBezTo>
                    <a:pt x="10580" y="1475"/>
                    <a:pt x="10519" y="1438"/>
                    <a:pt x="10450" y="1441"/>
                  </a:cubicBezTo>
                  <a:cubicBezTo>
                    <a:pt x="10531" y="1424"/>
                    <a:pt x="10345" y="1416"/>
                    <a:pt x="10317" y="1424"/>
                  </a:cubicBezTo>
                  <a:cubicBezTo>
                    <a:pt x="10190" y="1463"/>
                    <a:pt x="10078" y="1555"/>
                    <a:pt x="9956" y="1618"/>
                  </a:cubicBezTo>
                  <a:cubicBezTo>
                    <a:pt x="9927" y="1633"/>
                    <a:pt x="9966" y="1613"/>
                    <a:pt x="9956" y="1618"/>
                  </a:cubicBezTo>
                  <a:close/>
                  <a:moveTo>
                    <a:pt x="9929" y="1543"/>
                  </a:moveTo>
                  <a:cubicBezTo>
                    <a:pt x="9974" y="1525"/>
                    <a:pt x="10014" y="1494"/>
                    <a:pt x="10050" y="1451"/>
                  </a:cubicBezTo>
                  <a:cubicBezTo>
                    <a:pt x="10045" y="1424"/>
                    <a:pt x="9794" y="1559"/>
                    <a:pt x="9801" y="1595"/>
                  </a:cubicBezTo>
                  <a:cubicBezTo>
                    <a:pt x="9845" y="1591"/>
                    <a:pt x="9888" y="1574"/>
                    <a:pt x="9929" y="1543"/>
                  </a:cubicBezTo>
                  <a:cubicBezTo>
                    <a:pt x="9998" y="1504"/>
                    <a:pt x="9860" y="1583"/>
                    <a:pt x="9929" y="1543"/>
                  </a:cubicBezTo>
                  <a:close/>
                  <a:moveTo>
                    <a:pt x="8458" y="2722"/>
                  </a:moveTo>
                  <a:cubicBezTo>
                    <a:pt x="8713" y="2649"/>
                    <a:pt x="8960" y="2539"/>
                    <a:pt x="9190" y="2343"/>
                  </a:cubicBezTo>
                  <a:cubicBezTo>
                    <a:pt x="9189" y="2344"/>
                    <a:pt x="9188" y="2345"/>
                    <a:pt x="9187" y="2346"/>
                  </a:cubicBezTo>
                  <a:cubicBezTo>
                    <a:pt x="9193" y="2361"/>
                    <a:pt x="9203" y="2377"/>
                    <a:pt x="9208" y="2394"/>
                  </a:cubicBezTo>
                  <a:cubicBezTo>
                    <a:pt x="9114" y="2398"/>
                    <a:pt x="9036" y="2443"/>
                    <a:pt x="8963" y="2542"/>
                  </a:cubicBezTo>
                  <a:cubicBezTo>
                    <a:pt x="9074" y="2554"/>
                    <a:pt x="9184" y="2585"/>
                    <a:pt x="9297" y="2599"/>
                  </a:cubicBezTo>
                  <a:cubicBezTo>
                    <a:pt x="9255" y="2594"/>
                    <a:pt x="8938" y="2715"/>
                    <a:pt x="8936" y="2706"/>
                  </a:cubicBezTo>
                  <a:cubicBezTo>
                    <a:pt x="8936" y="2741"/>
                    <a:pt x="8942" y="2774"/>
                    <a:pt x="8956" y="2805"/>
                  </a:cubicBezTo>
                  <a:cubicBezTo>
                    <a:pt x="9103" y="2745"/>
                    <a:pt x="9448" y="2691"/>
                    <a:pt x="9582" y="2849"/>
                  </a:cubicBezTo>
                  <a:cubicBezTo>
                    <a:pt x="9551" y="2913"/>
                    <a:pt x="8856" y="2882"/>
                    <a:pt x="8862" y="2949"/>
                  </a:cubicBezTo>
                  <a:cubicBezTo>
                    <a:pt x="8874" y="3177"/>
                    <a:pt x="9180" y="3102"/>
                    <a:pt x="9149" y="3199"/>
                  </a:cubicBezTo>
                  <a:cubicBezTo>
                    <a:pt x="9065" y="3472"/>
                    <a:pt x="9738" y="3231"/>
                    <a:pt x="9834" y="3203"/>
                  </a:cubicBezTo>
                  <a:cubicBezTo>
                    <a:pt x="9865" y="3194"/>
                    <a:pt x="10026" y="3043"/>
                    <a:pt x="10058" y="3095"/>
                  </a:cubicBezTo>
                  <a:cubicBezTo>
                    <a:pt x="10131" y="3210"/>
                    <a:pt x="10234" y="3208"/>
                    <a:pt x="10328" y="3224"/>
                  </a:cubicBezTo>
                  <a:cubicBezTo>
                    <a:pt x="10400" y="3254"/>
                    <a:pt x="10469" y="3241"/>
                    <a:pt x="10535" y="3183"/>
                  </a:cubicBezTo>
                  <a:cubicBezTo>
                    <a:pt x="10533" y="3091"/>
                    <a:pt x="10553" y="3026"/>
                    <a:pt x="10596" y="2990"/>
                  </a:cubicBezTo>
                  <a:cubicBezTo>
                    <a:pt x="10666" y="2990"/>
                    <a:pt x="10750" y="3100"/>
                    <a:pt x="10786" y="2926"/>
                  </a:cubicBezTo>
                  <a:cubicBezTo>
                    <a:pt x="10764" y="2916"/>
                    <a:pt x="10516" y="2683"/>
                    <a:pt x="10523" y="2679"/>
                  </a:cubicBezTo>
                  <a:cubicBezTo>
                    <a:pt x="10641" y="2630"/>
                    <a:pt x="10784" y="2190"/>
                    <a:pt x="10609" y="2151"/>
                  </a:cubicBezTo>
                  <a:cubicBezTo>
                    <a:pt x="10498" y="2126"/>
                    <a:pt x="10454" y="2148"/>
                    <a:pt x="10396" y="2332"/>
                  </a:cubicBezTo>
                  <a:cubicBezTo>
                    <a:pt x="10338" y="2519"/>
                    <a:pt x="10278" y="2435"/>
                    <a:pt x="10222" y="2522"/>
                  </a:cubicBezTo>
                  <a:cubicBezTo>
                    <a:pt x="10476" y="2095"/>
                    <a:pt x="10069" y="2345"/>
                    <a:pt x="10009" y="2333"/>
                  </a:cubicBezTo>
                  <a:cubicBezTo>
                    <a:pt x="10021" y="2307"/>
                    <a:pt x="10032" y="2281"/>
                    <a:pt x="10044" y="2255"/>
                  </a:cubicBezTo>
                  <a:cubicBezTo>
                    <a:pt x="10057" y="2163"/>
                    <a:pt x="9691" y="2285"/>
                    <a:pt x="9691" y="2285"/>
                  </a:cubicBezTo>
                  <a:cubicBezTo>
                    <a:pt x="9712" y="2219"/>
                    <a:pt x="9831" y="2217"/>
                    <a:pt x="9823" y="2128"/>
                  </a:cubicBezTo>
                  <a:cubicBezTo>
                    <a:pt x="9715" y="2115"/>
                    <a:pt x="9720" y="1894"/>
                    <a:pt x="9581" y="1939"/>
                  </a:cubicBezTo>
                  <a:cubicBezTo>
                    <a:pt x="9442" y="1983"/>
                    <a:pt x="9346" y="1886"/>
                    <a:pt x="9211" y="1897"/>
                  </a:cubicBezTo>
                  <a:cubicBezTo>
                    <a:pt x="9072" y="1909"/>
                    <a:pt x="8936" y="1863"/>
                    <a:pt x="8874" y="2049"/>
                  </a:cubicBezTo>
                  <a:cubicBezTo>
                    <a:pt x="8829" y="2186"/>
                    <a:pt x="8709" y="2205"/>
                    <a:pt x="8630" y="2247"/>
                  </a:cubicBezTo>
                  <a:cubicBezTo>
                    <a:pt x="8639" y="2268"/>
                    <a:pt x="8634" y="2283"/>
                    <a:pt x="8637" y="2305"/>
                  </a:cubicBezTo>
                  <a:cubicBezTo>
                    <a:pt x="8541" y="2315"/>
                    <a:pt x="8399" y="2404"/>
                    <a:pt x="8326" y="2501"/>
                  </a:cubicBezTo>
                  <a:cubicBezTo>
                    <a:pt x="8414" y="2519"/>
                    <a:pt x="8476" y="2553"/>
                    <a:pt x="8458" y="2722"/>
                  </a:cubicBezTo>
                  <a:cubicBezTo>
                    <a:pt x="8561" y="2693"/>
                    <a:pt x="8476" y="2553"/>
                    <a:pt x="8458" y="2722"/>
                  </a:cubicBezTo>
                  <a:close/>
                  <a:moveTo>
                    <a:pt x="10788" y="2920"/>
                  </a:moveTo>
                  <a:cubicBezTo>
                    <a:pt x="10788" y="2922"/>
                    <a:pt x="10787" y="2924"/>
                    <a:pt x="10786" y="2926"/>
                  </a:cubicBezTo>
                  <a:cubicBezTo>
                    <a:pt x="10787" y="2926"/>
                    <a:pt x="10788" y="2927"/>
                    <a:pt x="10788" y="2927"/>
                  </a:cubicBezTo>
                  <a:lnTo>
                    <a:pt x="10788" y="2920"/>
                  </a:lnTo>
                  <a:cubicBezTo>
                    <a:pt x="10788" y="2922"/>
                    <a:pt x="10788" y="2920"/>
                    <a:pt x="10788" y="2920"/>
                  </a:cubicBezTo>
                  <a:close/>
                  <a:moveTo>
                    <a:pt x="14845" y="3703"/>
                  </a:moveTo>
                  <a:cubicBezTo>
                    <a:pt x="14830" y="3644"/>
                    <a:pt x="14818" y="3583"/>
                    <a:pt x="14809" y="3521"/>
                  </a:cubicBezTo>
                  <a:cubicBezTo>
                    <a:pt x="14759" y="3396"/>
                    <a:pt x="14636" y="3491"/>
                    <a:pt x="14569" y="3423"/>
                  </a:cubicBezTo>
                  <a:cubicBezTo>
                    <a:pt x="14417" y="3268"/>
                    <a:pt x="14634" y="3177"/>
                    <a:pt x="14687" y="3172"/>
                  </a:cubicBezTo>
                  <a:cubicBezTo>
                    <a:pt x="14685" y="3065"/>
                    <a:pt x="14562" y="3082"/>
                    <a:pt x="14562" y="3077"/>
                  </a:cubicBezTo>
                  <a:cubicBezTo>
                    <a:pt x="14566" y="2987"/>
                    <a:pt x="14661" y="3020"/>
                    <a:pt x="14691" y="3017"/>
                  </a:cubicBezTo>
                  <a:cubicBezTo>
                    <a:pt x="14715" y="2752"/>
                    <a:pt x="14458" y="2797"/>
                    <a:pt x="14398" y="2674"/>
                  </a:cubicBezTo>
                  <a:cubicBezTo>
                    <a:pt x="14297" y="2466"/>
                    <a:pt x="14274" y="2638"/>
                    <a:pt x="14138" y="2603"/>
                  </a:cubicBezTo>
                  <a:cubicBezTo>
                    <a:pt x="14105" y="2594"/>
                    <a:pt x="14091" y="2278"/>
                    <a:pt x="13930" y="2278"/>
                  </a:cubicBezTo>
                  <a:cubicBezTo>
                    <a:pt x="14160" y="2286"/>
                    <a:pt x="13539" y="1693"/>
                    <a:pt x="13605" y="2213"/>
                  </a:cubicBezTo>
                  <a:cubicBezTo>
                    <a:pt x="13613" y="2280"/>
                    <a:pt x="13730" y="2294"/>
                    <a:pt x="13757" y="2284"/>
                  </a:cubicBezTo>
                  <a:cubicBezTo>
                    <a:pt x="13706" y="2303"/>
                    <a:pt x="13443" y="2317"/>
                    <a:pt x="13420" y="2417"/>
                  </a:cubicBezTo>
                  <a:cubicBezTo>
                    <a:pt x="13454" y="2272"/>
                    <a:pt x="13709" y="1960"/>
                    <a:pt x="13401" y="2025"/>
                  </a:cubicBezTo>
                  <a:cubicBezTo>
                    <a:pt x="13347" y="2036"/>
                    <a:pt x="12807" y="2150"/>
                    <a:pt x="12973" y="2372"/>
                  </a:cubicBezTo>
                  <a:cubicBezTo>
                    <a:pt x="12938" y="2360"/>
                    <a:pt x="12807" y="2406"/>
                    <a:pt x="12832" y="2524"/>
                  </a:cubicBezTo>
                  <a:cubicBezTo>
                    <a:pt x="12710" y="2551"/>
                    <a:pt x="12996" y="2011"/>
                    <a:pt x="13152" y="2009"/>
                  </a:cubicBezTo>
                  <a:cubicBezTo>
                    <a:pt x="12916" y="2012"/>
                    <a:pt x="12718" y="2051"/>
                    <a:pt x="12507" y="2247"/>
                  </a:cubicBezTo>
                  <a:cubicBezTo>
                    <a:pt x="12356" y="2388"/>
                    <a:pt x="12233" y="2628"/>
                    <a:pt x="12496" y="2640"/>
                  </a:cubicBezTo>
                  <a:cubicBezTo>
                    <a:pt x="12501" y="2651"/>
                    <a:pt x="12507" y="2672"/>
                    <a:pt x="12508" y="2684"/>
                  </a:cubicBezTo>
                  <a:cubicBezTo>
                    <a:pt x="12039" y="2720"/>
                    <a:pt x="12531" y="2917"/>
                    <a:pt x="12735" y="2949"/>
                  </a:cubicBezTo>
                  <a:cubicBezTo>
                    <a:pt x="12874" y="2971"/>
                    <a:pt x="13393" y="3167"/>
                    <a:pt x="13399" y="2806"/>
                  </a:cubicBezTo>
                  <a:cubicBezTo>
                    <a:pt x="13466" y="2814"/>
                    <a:pt x="13468" y="2945"/>
                    <a:pt x="13483" y="3002"/>
                  </a:cubicBezTo>
                  <a:cubicBezTo>
                    <a:pt x="13510" y="2983"/>
                    <a:pt x="13523" y="2978"/>
                    <a:pt x="13552" y="3004"/>
                  </a:cubicBezTo>
                  <a:cubicBezTo>
                    <a:pt x="13544" y="3015"/>
                    <a:pt x="13540" y="3024"/>
                    <a:pt x="13526" y="3022"/>
                  </a:cubicBezTo>
                  <a:cubicBezTo>
                    <a:pt x="13583" y="3103"/>
                    <a:pt x="13975" y="3558"/>
                    <a:pt x="13787" y="3676"/>
                  </a:cubicBezTo>
                  <a:cubicBezTo>
                    <a:pt x="13689" y="3737"/>
                    <a:pt x="13620" y="3857"/>
                    <a:pt x="13513" y="3899"/>
                  </a:cubicBezTo>
                  <a:cubicBezTo>
                    <a:pt x="13386" y="3949"/>
                    <a:pt x="13559" y="4129"/>
                    <a:pt x="13451" y="4130"/>
                  </a:cubicBezTo>
                  <a:cubicBezTo>
                    <a:pt x="13251" y="4132"/>
                    <a:pt x="13070" y="4129"/>
                    <a:pt x="12906" y="4244"/>
                  </a:cubicBezTo>
                  <a:cubicBezTo>
                    <a:pt x="12617" y="4449"/>
                    <a:pt x="13323" y="4431"/>
                    <a:pt x="13292" y="4325"/>
                  </a:cubicBezTo>
                  <a:cubicBezTo>
                    <a:pt x="13296" y="4354"/>
                    <a:pt x="13301" y="4384"/>
                    <a:pt x="13305" y="4414"/>
                  </a:cubicBezTo>
                  <a:cubicBezTo>
                    <a:pt x="13334" y="4386"/>
                    <a:pt x="13513" y="4535"/>
                    <a:pt x="13543" y="4612"/>
                  </a:cubicBezTo>
                  <a:cubicBezTo>
                    <a:pt x="13561" y="4658"/>
                    <a:pt x="13446" y="4615"/>
                    <a:pt x="13484" y="4762"/>
                  </a:cubicBezTo>
                  <a:cubicBezTo>
                    <a:pt x="13504" y="4844"/>
                    <a:pt x="13682" y="4932"/>
                    <a:pt x="13705" y="4822"/>
                  </a:cubicBezTo>
                  <a:cubicBezTo>
                    <a:pt x="13671" y="4983"/>
                    <a:pt x="13904" y="5050"/>
                    <a:pt x="13968" y="5073"/>
                  </a:cubicBezTo>
                  <a:cubicBezTo>
                    <a:pt x="14189" y="5151"/>
                    <a:pt x="13892" y="4680"/>
                    <a:pt x="13879" y="4622"/>
                  </a:cubicBezTo>
                  <a:cubicBezTo>
                    <a:pt x="14050" y="4744"/>
                    <a:pt x="14339" y="5017"/>
                    <a:pt x="14391" y="4535"/>
                  </a:cubicBezTo>
                  <a:cubicBezTo>
                    <a:pt x="14398" y="4469"/>
                    <a:pt x="14359" y="4290"/>
                    <a:pt x="14325" y="4275"/>
                  </a:cubicBezTo>
                  <a:cubicBezTo>
                    <a:pt x="14117" y="4185"/>
                    <a:pt x="14320" y="4031"/>
                    <a:pt x="14265" y="3892"/>
                  </a:cubicBezTo>
                  <a:cubicBezTo>
                    <a:pt x="14331" y="3906"/>
                    <a:pt x="14429" y="3807"/>
                    <a:pt x="14451" y="3995"/>
                  </a:cubicBezTo>
                  <a:cubicBezTo>
                    <a:pt x="14473" y="3993"/>
                    <a:pt x="14497" y="3999"/>
                    <a:pt x="14519" y="4006"/>
                  </a:cubicBezTo>
                  <a:cubicBezTo>
                    <a:pt x="14394" y="4217"/>
                    <a:pt x="14802" y="4398"/>
                    <a:pt x="14726" y="4048"/>
                  </a:cubicBezTo>
                  <a:cubicBezTo>
                    <a:pt x="14755" y="4180"/>
                    <a:pt x="14950" y="3962"/>
                    <a:pt x="14989" y="3922"/>
                  </a:cubicBezTo>
                  <a:cubicBezTo>
                    <a:pt x="15173" y="3728"/>
                    <a:pt x="14884" y="3767"/>
                    <a:pt x="14845" y="3703"/>
                  </a:cubicBezTo>
                  <a:cubicBezTo>
                    <a:pt x="14822" y="3666"/>
                    <a:pt x="14895" y="3785"/>
                    <a:pt x="14845" y="3703"/>
                  </a:cubicBezTo>
                  <a:close/>
                  <a:moveTo>
                    <a:pt x="14709" y="9160"/>
                  </a:moveTo>
                  <a:cubicBezTo>
                    <a:pt x="14617" y="9033"/>
                    <a:pt x="14757" y="8993"/>
                    <a:pt x="14735" y="8951"/>
                  </a:cubicBezTo>
                  <a:cubicBezTo>
                    <a:pt x="14705" y="8936"/>
                    <a:pt x="14678" y="8912"/>
                    <a:pt x="14654" y="8877"/>
                  </a:cubicBezTo>
                  <a:cubicBezTo>
                    <a:pt x="14645" y="8834"/>
                    <a:pt x="14712" y="8712"/>
                    <a:pt x="14720" y="8737"/>
                  </a:cubicBezTo>
                  <a:cubicBezTo>
                    <a:pt x="14673" y="8602"/>
                    <a:pt x="14427" y="8759"/>
                    <a:pt x="14423" y="8631"/>
                  </a:cubicBezTo>
                  <a:cubicBezTo>
                    <a:pt x="14420" y="8551"/>
                    <a:pt x="14494" y="8592"/>
                    <a:pt x="14491" y="8520"/>
                  </a:cubicBezTo>
                  <a:cubicBezTo>
                    <a:pt x="14489" y="8427"/>
                    <a:pt x="14265" y="8564"/>
                    <a:pt x="14263" y="8596"/>
                  </a:cubicBezTo>
                  <a:cubicBezTo>
                    <a:pt x="14276" y="8366"/>
                    <a:pt x="14607" y="8284"/>
                    <a:pt x="14588" y="8067"/>
                  </a:cubicBezTo>
                  <a:cubicBezTo>
                    <a:pt x="14565" y="8063"/>
                    <a:pt x="14543" y="8064"/>
                    <a:pt x="14521" y="8070"/>
                  </a:cubicBezTo>
                  <a:cubicBezTo>
                    <a:pt x="14776" y="7847"/>
                    <a:pt x="14659" y="7551"/>
                    <a:pt x="14538" y="7316"/>
                  </a:cubicBezTo>
                  <a:cubicBezTo>
                    <a:pt x="14743" y="7252"/>
                    <a:pt x="14251" y="6972"/>
                    <a:pt x="14256" y="6975"/>
                  </a:cubicBezTo>
                  <a:cubicBezTo>
                    <a:pt x="14276" y="6839"/>
                    <a:pt x="14185" y="6792"/>
                    <a:pt x="14146" y="6708"/>
                  </a:cubicBezTo>
                  <a:cubicBezTo>
                    <a:pt x="14293" y="6548"/>
                    <a:pt x="14221" y="6508"/>
                    <a:pt x="14189" y="6241"/>
                  </a:cubicBezTo>
                  <a:cubicBezTo>
                    <a:pt x="14155" y="6035"/>
                    <a:pt x="14161" y="5747"/>
                    <a:pt x="14078" y="5572"/>
                  </a:cubicBezTo>
                  <a:cubicBezTo>
                    <a:pt x="14009" y="5430"/>
                    <a:pt x="13720" y="5958"/>
                    <a:pt x="13655" y="6014"/>
                  </a:cubicBezTo>
                  <a:cubicBezTo>
                    <a:pt x="13467" y="6177"/>
                    <a:pt x="13538" y="5901"/>
                    <a:pt x="13365" y="5914"/>
                  </a:cubicBezTo>
                  <a:cubicBezTo>
                    <a:pt x="13393" y="5777"/>
                    <a:pt x="13582" y="5311"/>
                    <a:pt x="13382" y="5311"/>
                  </a:cubicBezTo>
                  <a:cubicBezTo>
                    <a:pt x="13337" y="5205"/>
                    <a:pt x="13181" y="4950"/>
                    <a:pt x="13074" y="4950"/>
                  </a:cubicBezTo>
                  <a:cubicBezTo>
                    <a:pt x="12932" y="4950"/>
                    <a:pt x="12559" y="4824"/>
                    <a:pt x="12498" y="5066"/>
                  </a:cubicBezTo>
                  <a:cubicBezTo>
                    <a:pt x="12436" y="5312"/>
                    <a:pt x="12366" y="5348"/>
                    <a:pt x="12232" y="5505"/>
                  </a:cubicBezTo>
                  <a:cubicBezTo>
                    <a:pt x="12278" y="5508"/>
                    <a:pt x="12342" y="5589"/>
                    <a:pt x="12376" y="5589"/>
                  </a:cubicBezTo>
                  <a:cubicBezTo>
                    <a:pt x="12386" y="5589"/>
                    <a:pt x="12082" y="5973"/>
                    <a:pt x="12079" y="5992"/>
                  </a:cubicBezTo>
                  <a:cubicBezTo>
                    <a:pt x="12065" y="6088"/>
                    <a:pt x="12148" y="6179"/>
                    <a:pt x="12170" y="6244"/>
                  </a:cubicBezTo>
                  <a:cubicBezTo>
                    <a:pt x="12230" y="6420"/>
                    <a:pt x="12126" y="6638"/>
                    <a:pt x="12052" y="6744"/>
                  </a:cubicBezTo>
                  <a:cubicBezTo>
                    <a:pt x="11913" y="6941"/>
                    <a:pt x="11636" y="6905"/>
                    <a:pt x="11529" y="7118"/>
                  </a:cubicBezTo>
                  <a:cubicBezTo>
                    <a:pt x="11488" y="7201"/>
                    <a:pt x="11474" y="7527"/>
                    <a:pt x="11462" y="7635"/>
                  </a:cubicBezTo>
                  <a:cubicBezTo>
                    <a:pt x="11441" y="7818"/>
                    <a:pt x="11395" y="7837"/>
                    <a:pt x="11343" y="7990"/>
                  </a:cubicBezTo>
                  <a:cubicBezTo>
                    <a:pt x="11289" y="7895"/>
                    <a:pt x="11238" y="8061"/>
                    <a:pt x="11184" y="8067"/>
                  </a:cubicBezTo>
                  <a:cubicBezTo>
                    <a:pt x="11057" y="8067"/>
                    <a:pt x="11066" y="7164"/>
                    <a:pt x="11251" y="7164"/>
                  </a:cubicBezTo>
                  <a:lnTo>
                    <a:pt x="11266" y="7164"/>
                  </a:lnTo>
                  <a:lnTo>
                    <a:pt x="11283" y="7016"/>
                  </a:lnTo>
                  <a:cubicBezTo>
                    <a:pt x="11094" y="6863"/>
                    <a:pt x="10853" y="6979"/>
                    <a:pt x="10681" y="6719"/>
                  </a:cubicBezTo>
                  <a:cubicBezTo>
                    <a:pt x="10511" y="6465"/>
                    <a:pt x="10435" y="6343"/>
                    <a:pt x="10189" y="6421"/>
                  </a:cubicBezTo>
                  <a:lnTo>
                    <a:pt x="10260" y="5959"/>
                  </a:lnTo>
                  <a:lnTo>
                    <a:pt x="10095" y="5959"/>
                  </a:lnTo>
                  <a:cubicBezTo>
                    <a:pt x="10151" y="5660"/>
                    <a:pt x="10333" y="5500"/>
                    <a:pt x="10477" y="5337"/>
                  </a:cubicBezTo>
                  <a:cubicBezTo>
                    <a:pt x="10523" y="5292"/>
                    <a:pt x="10894" y="4998"/>
                    <a:pt x="10896" y="4941"/>
                  </a:cubicBezTo>
                  <a:cubicBezTo>
                    <a:pt x="10959" y="4928"/>
                    <a:pt x="11163" y="4901"/>
                    <a:pt x="11122" y="4713"/>
                  </a:cubicBezTo>
                  <a:cubicBezTo>
                    <a:pt x="11227" y="4726"/>
                    <a:pt x="11873" y="4466"/>
                    <a:pt x="11831" y="4221"/>
                  </a:cubicBezTo>
                  <a:cubicBezTo>
                    <a:pt x="11864" y="4202"/>
                    <a:pt x="11899" y="4192"/>
                    <a:pt x="11931" y="4166"/>
                  </a:cubicBezTo>
                  <a:cubicBezTo>
                    <a:pt x="11885" y="4242"/>
                    <a:pt x="11632" y="4531"/>
                    <a:pt x="11610" y="4604"/>
                  </a:cubicBezTo>
                  <a:cubicBezTo>
                    <a:pt x="11666" y="4619"/>
                    <a:pt x="11731" y="4582"/>
                    <a:pt x="11790" y="4586"/>
                  </a:cubicBezTo>
                  <a:cubicBezTo>
                    <a:pt x="11799" y="4643"/>
                    <a:pt x="11765" y="4669"/>
                    <a:pt x="11764" y="4719"/>
                  </a:cubicBezTo>
                  <a:cubicBezTo>
                    <a:pt x="11882" y="4755"/>
                    <a:pt x="12100" y="4427"/>
                    <a:pt x="12194" y="4524"/>
                  </a:cubicBezTo>
                  <a:cubicBezTo>
                    <a:pt x="12189" y="4519"/>
                    <a:pt x="12517" y="4797"/>
                    <a:pt x="12468" y="4545"/>
                  </a:cubicBezTo>
                  <a:cubicBezTo>
                    <a:pt x="12458" y="4494"/>
                    <a:pt x="12362" y="4471"/>
                    <a:pt x="12346" y="4511"/>
                  </a:cubicBezTo>
                  <a:cubicBezTo>
                    <a:pt x="12443" y="4268"/>
                    <a:pt x="12176" y="4299"/>
                    <a:pt x="12160" y="4129"/>
                  </a:cubicBezTo>
                  <a:cubicBezTo>
                    <a:pt x="12135" y="4142"/>
                    <a:pt x="12110" y="4155"/>
                    <a:pt x="12086" y="4168"/>
                  </a:cubicBezTo>
                  <a:cubicBezTo>
                    <a:pt x="12088" y="4122"/>
                    <a:pt x="12095" y="4077"/>
                    <a:pt x="12108" y="4035"/>
                  </a:cubicBezTo>
                  <a:cubicBezTo>
                    <a:pt x="12091" y="4025"/>
                    <a:pt x="12073" y="4026"/>
                    <a:pt x="12055" y="4033"/>
                  </a:cubicBezTo>
                  <a:cubicBezTo>
                    <a:pt x="12064" y="4008"/>
                    <a:pt x="12065" y="3982"/>
                    <a:pt x="12058" y="3954"/>
                  </a:cubicBezTo>
                  <a:cubicBezTo>
                    <a:pt x="12123" y="3937"/>
                    <a:pt x="12112" y="4012"/>
                    <a:pt x="12172" y="4034"/>
                  </a:cubicBezTo>
                  <a:cubicBezTo>
                    <a:pt x="12209" y="4153"/>
                    <a:pt x="12359" y="4254"/>
                    <a:pt x="12315" y="4049"/>
                  </a:cubicBezTo>
                  <a:cubicBezTo>
                    <a:pt x="12331" y="4043"/>
                    <a:pt x="12343" y="4028"/>
                    <a:pt x="12350" y="4004"/>
                  </a:cubicBezTo>
                  <a:cubicBezTo>
                    <a:pt x="12448" y="4054"/>
                    <a:pt x="12868" y="3767"/>
                    <a:pt x="12772" y="3542"/>
                  </a:cubicBezTo>
                  <a:lnTo>
                    <a:pt x="12798" y="3528"/>
                  </a:lnTo>
                  <a:cubicBezTo>
                    <a:pt x="12795" y="3501"/>
                    <a:pt x="12790" y="3469"/>
                    <a:pt x="12782" y="3445"/>
                  </a:cubicBezTo>
                  <a:cubicBezTo>
                    <a:pt x="12837" y="3455"/>
                    <a:pt x="12967" y="3438"/>
                    <a:pt x="12958" y="3307"/>
                  </a:cubicBezTo>
                  <a:cubicBezTo>
                    <a:pt x="12957" y="3286"/>
                    <a:pt x="12912" y="3085"/>
                    <a:pt x="12912" y="3127"/>
                  </a:cubicBezTo>
                  <a:cubicBezTo>
                    <a:pt x="12847" y="2986"/>
                    <a:pt x="12622" y="2945"/>
                    <a:pt x="12525" y="3031"/>
                  </a:cubicBezTo>
                  <a:cubicBezTo>
                    <a:pt x="12489" y="3062"/>
                    <a:pt x="12429" y="3255"/>
                    <a:pt x="12447" y="3255"/>
                  </a:cubicBezTo>
                  <a:cubicBezTo>
                    <a:pt x="12403" y="3310"/>
                    <a:pt x="12326" y="3392"/>
                    <a:pt x="12276" y="3456"/>
                  </a:cubicBezTo>
                  <a:cubicBezTo>
                    <a:pt x="12218" y="3448"/>
                    <a:pt x="12089" y="3491"/>
                    <a:pt x="12104" y="3620"/>
                  </a:cubicBezTo>
                  <a:cubicBezTo>
                    <a:pt x="11972" y="3754"/>
                    <a:pt x="12055" y="3511"/>
                    <a:pt x="12053" y="3550"/>
                  </a:cubicBezTo>
                  <a:cubicBezTo>
                    <a:pt x="12194" y="3550"/>
                    <a:pt x="12175" y="2901"/>
                    <a:pt x="11880" y="3290"/>
                  </a:cubicBezTo>
                  <a:cubicBezTo>
                    <a:pt x="11885" y="3266"/>
                    <a:pt x="11886" y="3242"/>
                    <a:pt x="11883" y="3218"/>
                  </a:cubicBezTo>
                  <a:cubicBezTo>
                    <a:pt x="11937" y="3192"/>
                    <a:pt x="11962" y="3160"/>
                    <a:pt x="11962" y="3116"/>
                  </a:cubicBezTo>
                  <a:cubicBezTo>
                    <a:pt x="11960" y="3072"/>
                    <a:pt x="11940" y="3025"/>
                    <a:pt x="11890" y="3023"/>
                  </a:cubicBezTo>
                  <a:cubicBezTo>
                    <a:pt x="11973" y="2946"/>
                    <a:pt x="11928" y="2887"/>
                    <a:pt x="11897" y="2792"/>
                  </a:cubicBezTo>
                  <a:cubicBezTo>
                    <a:pt x="11923" y="2686"/>
                    <a:pt x="11966" y="2648"/>
                    <a:pt x="11896" y="2538"/>
                  </a:cubicBezTo>
                  <a:cubicBezTo>
                    <a:pt x="12155" y="2423"/>
                    <a:pt x="12414" y="2194"/>
                    <a:pt x="12683" y="2064"/>
                  </a:cubicBezTo>
                  <a:cubicBezTo>
                    <a:pt x="12497" y="1923"/>
                    <a:pt x="12275" y="1832"/>
                    <a:pt x="12074" y="1942"/>
                  </a:cubicBezTo>
                  <a:cubicBezTo>
                    <a:pt x="11870" y="2053"/>
                    <a:pt x="11809" y="2410"/>
                    <a:pt x="11617" y="2516"/>
                  </a:cubicBezTo>
                  <a:cubicBezTo>
                    <a:pt x="11637" y="2485"/>
                    <a:pt x="11711" y="2388"/>
                    <a:pt x="11713" y="2336"/>
                  </a:cubicBezTo>
                  <a:cubicBezTo>
                    <a:pt x="11702" y="2340"/>
                    <a:pt x="11686" y="2329"/>
                    <a:pt x="11677" y="2329"/>
                  </a:cubicBezTo>
                  <a:cubicBezTo>
                    <a:pt x="11686" y="2307"/>
                    <a:pt x="11682" y="2293"/>
                    <a:pt x="11685" y="2269"/>
                  </a:cubicBezTo>
                  <a:cubicBezTo>
                    <a:pt x="11662" y="2273"/>
                    <a:pt x="11644" y="2265"/>
                    <a:pt x="11630" y="2243"/>
                  </a:cubicBezTo>
                  <a:cubicBezTo>
                    <a:pt x="11658" y="2212"/>
                    <a:pt x="11851" y="2141"/>
                    <a:pt x="11835" y="2053"/>
                  </a:cubicBezTo>
                  <a:cubicBezTo>
                    <a:pt x="11814" y="1936"/>
                    <a:pt x="11510" y="2066"/>
                    <a:pt x="11468" y="2073"/>
                  </a:cubicBezTo>
                  <a:cubicBezTo>
                    <a:pt x="11212" y="2115"/>
                    <a:pt x="11441" y="2211"/>
                    <a:pt x="11298" y="2321"/>
                  </a:cubicBezTo>
                  <a:cubicBezTo>
                    <a:pt x="11252" y="2357"/>
                    <a:pt x="11067" y="2097"/>
                    <a:pt x="11074" y="2352"/>
                  </a:cubicBezTo>
                  <a:cubicBezTo>
                    <a:pt x="11077" y="2447"/>
                    <a:pt x="11215" y="2513"/>
                    <a:pt x="11244" y="2664"/>
                  </a:cubicBezTo>
                  <a:cubicBezTo>
                    <a:pt x="11346" y="2689"/>
                    <a:pt x="11433" y="2586"/>
                    <a:pt x="11533" y="2565"/>
                  </a:cubicBezTo>
                  <a:cubicBezTo>
                    <a:pt x="11355" y="2678"/>
                    <a:pt x="11253" y="2955"/>
                    <a:pt x="11404" y="3165"/>
                  </a:cubicBezTo>
                  <a:cubicBezTo>
                    <a:pt x="11351" y="3210"/>
                    <a:pt x="11314" y="3245"/>
                    <a:pt x="11310" y="3351"/>
                  </a:cubicBezTo>
                  <a:lnTo>
                    <a:pt x="11336" y="3364"/>
                  </a:lnTo>
                  <a:cubicBezTo>
                    <a:pt x="11179" y="3430"/>
                    <a:pt x="11147" y="3493"/>
                    <a:pt x="11033" y="3630"/>
                  </a:cubicBezTo>
                  <a:cubicBezTo>
                    <a:pt x="11033" y="3630"/>
                    <a:pt x="11033" y="3630"/>
                    <a:pt x="11033" y="3630"/>
                  </a:cubicBezTo>
                  <a:cubicBezTo>
                    <a:pt x="11061" y="3545"/>
                    <a:pt x="11117" y="3452"/>
                    <a:pt x="11050" y="3363"/>
                  </a:cubicBezTo>
                  <a:cubicBezTo>
                    <a:pt x="11125" y="3368"/>
                    <a:pt x="11195" y="3337"/>
                    <a:pt x="11259" y="3272"/>
                  </a:cubicBezTo>
                  <a:cubicBezTo>
                    <a:pt x="11272" y="3258"/>
                    <a:pt x="11117" y="3018"/>
                    <a:pt x="11091" y="3018"/>
                  </a:cubicBezTo>
                  <a:cubicBezTo>
                    <a:pt x="11053" y="3018"/>
                    <a:pt x="10830" y="3190"/>
                    <a:pt x="10806" y="3256"/>
                  </a:cubicBezTo>
                  <a:cubicBezTo>
                    <a:pt x="10845" y="3272"/>
                    <a:pt x="10884" y="3290"/>
                    <a:pt x="10923" y="3309"/>
                  </a:cubicBezTo>
                  <a:cubicBezTo>
                    <a:pt x="10787" y="3310"/>
                    <a:pt x="10724" y="3477"/>
                    <a:pt x="10581" y="3471"/>
                  </a:cubicBezTo>
                  <a:cubicBezTo>
                    <a:pt x="10453" y="3498"/>
                    <a:pt x="10173" y="3554"/>
                    <a:pt x="10078" y="3374"/>
                  </a:cubicBezTo>
                  <a:cubicBezTo>
                    <a:pt x="10185" y="3130"/>
                    <a:pt x="9473" y="3169"/>
                    <a:pt x="9617" y="3516"/>
                  </a:cubicBezTo>
                  <a:cubicBezTo>
                    <a:pt x="9529" y="3631"/>
                    <a:pt x="9460" y="3480"/>
                    <a:pt x="9368" y="3462"/>
                  </a:cubicBezTo>
                  <a:cubicBezTo>
                    <a:pt x="9213" y="3481"/>
                    <a:pt x="9060" y="3554"/>
                    <a:pt x="8904" y="3532"/>
                  </a:cubicBezTo>
                  <a:cubicBezTo>
                    <a:pt x="9137" y="3401"/>
                    <a:pt x="9054" y="3181"/>
                    <a:pt x="8833" y="3214"/>
                  </a:cubicBezTo>
                  <a:cubicBezTo>
                    <a:pt x="8716" y="3230"/>
                    <a:pt x="8605" y="3153"/>
                    <a:pt x="8498" y="3083"/>
                  </a:cubicBezTo>
                  <a:cubicBezTo>
                    <a:pt x="8301" y="2955"/>
                    <a:pt x="8276" y="3049"/>
                    <a:pt x="8098" y="3063"/>
                  </a:cubicBezTo>
                  <a:cubicBezTo>
                    <a:pt x="8243" y="2744"/>
                    <a:pt x="7844" y="3070"/>
                    <a:pt x="7824" y="3072"/>
                  </a:cubicBezTo>
                  <a:cubicBezTo>
                    <a:pt x="7802" y="3026"/>
                    <a:pt x="7857" y="2925"/>
                    <a:pt x="7822" y="2862"/>
                  </a:cubicBezTo>
                  <a:cubicBezTo>
                    <a:pt x="7765" y="2758"/>
                    <a:pt x="7615" y="2889"/>
                    <a:pt x="7553" y="2920"/>
                  </a:cubicBezTo>
                  <a:cubicBezTo>
                    <a:pt x="7482" y="2703"/>
                    <a:pt x="7200" y="3025"/>
                    <a:pt x="7120" y="3025"/>
                  </a:cubicBezTo>
                  <a:cubicBezTo>
                    <a:pt x="7038" y="3025"/>
                    <a:pt x="6962" y="3004"/>
                    <a:pt x="6879" y="3011"/>
                  </a:cubicBezTo>
                  <a:cubicBezTo>
                    <a:pt x="6761" y="3020"/>
                    <a:pt x="6643" y="3147"/>
                    <a:pt x="6540" y="3158"/>
                  </a:cubicBezTo>
                  <a:cubicBezTo>
                    <a:pt x="6435" y="3288"/>
                    <a:pt x="6241" y="2969"/>
                    <a:pt x="6102" y="3002"/>
                  </a:cubicBezTo>
                  <a:cubicBezTo>
                    <a:pt x="5987" y="2699"/>
                    <a:pt x="5301" y="2658"/>
                    <a:pt x="5108" y="2660"/>
                  </a:cubicBezTo>
                  <a:lnTo>
                    <a:pt x="5166" y="2595"/>
                  </a:lnTo>
                  <a:cubicBezTo>
                    <a:pt x="4385" y="2334"/>
                    <a:pt x="3526" y="2801"/>
                    <a:pt x="2781" y="3187"/>
                  </a:cubicBezTo>
                  <a:cubicBezTo>
                    <a:pt x="2790" y="3245"/>
                    <a:pt x="2794" y="3305"/>
                    <a:pt x="2794" y="3364"/>
                  </a:cubicBezTo>
                  <a:cubicBezTo>
                    <a:pt x="2821" y="3360"/>
                    <a:pt x="2846" y="3381"/>
                    <a:pt x="2861" y="3411"/>
                  </a:cubicBezTo>
                  <a:cubicBezTo>
                    <a:pt x="2895" y="3481"/>
                    <a:pt x="2847" y="3560"/>
                    <a:pt x="2808" y="3586"/>
                  </a:cubicBezTo>
                  <a:cubicBezTo>
                    <a:pt x="2807" y="3616"/>
                    <a:pt x="2818" y="3636"/>
                    <a:pt x="2843" y="3646"/>
                  </a:cubicBezTo>
                  <a:cubicBezTo>
                    <a:pt x="2669" y="3610"/>
                    <a:pt x="2511" y="3697"/>
                    <a:pt x="2346" y="3775"/>
                  </a:cubicBezTo>
                  <a:cubicBezTo>
                    <a:pt x="2313" y="3790"/>
                    <a:pt x="1788" y="3962"/>
                    <a:pt x="2020" y="4078"/>
                  </a:cubicBezTo>
                  <a:cubicBezTo>
                    <a:pt x="1791" y="4457"/>
                    <a:pt x="2405" y="4349"/>
                    <a:pt x="2510" y="4285"/>
                  </a:cubicBezTo>
                  <a:cubicBezTo>
                    <a:pt x="2433" y="4611"/>
                    <a:pt x="1900" y="4586"/>
                    <a:pt x="1737" y="4688"/>
                  </a:cubicBezTo>
                  <a:cubicBezTo>
                    <a:pt x="1610" y="4807"/>
                    <a:pt x="1325" y="4847"/>
                    <a:pt x="1294" y="5135"/>
                  </a:cubicBezTo>
                  <a:cubicBezTo>
                    <a:pt x="1271" y="5347"/>
                    <a:pt x="1078" y="5786"/>
                    <a:pt x="1423" y="5569"/>
                  </a:cubicBezTo>
                  <a:cubicBezTo>
                    <a:pt x="1382" y="5665"/>
                    <a:pt x="1288" y="5766"/>
                    <a:pt x="1232" y="5830"/>
                  </a:cubicBezTo>
                  <a:lnTo>
                    <a:pt x="1247" y="5941"/>
                  </a:lnTo>
                  <a:cubicBezTo>
                    <a:pt x="1305" y="5949"/>
                    <a:pt x="1373" y="5942"/>
                    <a:pt x="1427" y="5909"/>
                  </a:cubicBezTo>
                  <a:cubicBezTo>
                    <a:pt x="1582" y="5813"/>
                    <a:pt x="1505" y="5986"/>
                    <a:pt x="1616" y="6015"/>
                  </a:cubicBezTo>
                  <a:cubicBezTo>
                    <a:pt x="1625" y="6015"/>
                    <a:pt x="1632" y="6012"/>
                    <a:pt x="1639" y="6008"/>
                  </a:cubicBezTo>
                  <a:cubicBezTo>
                    <a:pt x="1268" y="6350"/>
                    <a:pt x="877" y="6521"/>
                    <a:pt x="478" y="6743"/>
                  </a:cubicBezTo>
                  <a:cubicBezTo>
                    <a:pt x="343" y="6818"/>
                    <a:pt x="175" y="6809"/>
                    <a:pt x="54" y="6949"/>
                  </a:cubicBezTo>
                  <a:cubicBezTo>
                    <a:pt x="-154" y="7190"/>
                    <a:pt x="297" y="7025"/>
                    <a:pt x="344" y="7001"/>
                  </a:cubicBezTo>
                  <a:cubicBezTo>
                    <a:pt x="703" y="6820"/>
                    <a:pt x="1068" y="6689"/>
                    <a:pt x="1424" y="6508"/>
                  </a:cubicBezTo>
                  <a:cubicBezTo>
                    <a:pt x="1621" y="6408"/>
                    <a:pt x="2420" y="6068"/>
                    <a:pt x="2420" y="5738"/>
                  </a:cubicBezTo>
                  <a:cubicBezTo>
                    <a:pt x="2564" y="5669"/>
                    <a:pt x="2545" y="5757"/>
                    <a:pt x="2664" y="5770"/>
                  </a:cubicBezTo>
                  <a:cubicBezTo>
                    <a:pt x="2775" y="5884"/>
                    <a:pt x="2982" y="5669"/>
                    <a:pt x="3099" y="5636"/>
                  </a:cubicBezTo>
                  <a:cubicBezTo>
                    <a:pt x="3270" y="5586"/>
                    <a:pt x="3354" y="5471"/>
                    <a:pt x="3497" y="5332"/>
                  </a:cubicBezTo>
                  <a:cubicBezTo>
                    <a:pt x="3592" y="5239"/>
                    <a:pt x="3675" y="5420"/>
                    <a:pt x="3762" y="5453"/>
                  </a:cubicBezTo>
                  <a:cubicBezTo>
                    <a:pt x="3787" y="5623"/>
                    <a:pt x="4109" y="5610"/>
                    <a:pt x="4206" y="5651"/>
                  </a:cubicBezTo>
                  <a:cubicBezTo>
                    <a:pt x="4425" y="5745"/>
                    <a:pt x="4511" y="6181"/>
                    <a:pt x="4283" y="6388"/>
                  </a:cubicBezTo>
                  <a:cubicBezTo>
                    <a:pt x="4312" y="6399"/>
                    <a:pt x="4341" y="6409"/>
                    <a:pt x="4370" y="6418"/>
                  </a:cubicBezTo>
                  <a:cubicBezTo>
                    <a:pt x="4406" y="6521"/>
                    <a:pt x="4318" y="6634"/>
                    <a:pt x="4422" y="6661"/>
                  </a:cubicBezTo>
                  <a:cubicBezTo>
                    <a:pt x="4430" y="6629"/>
                    <a:pt x="4441" y="6599"/>
                    <a:pt x="4455" y="6573"/>
                  </a:cubicBezTo>
                  <a:cubicBezTo>
                    <a:pt x="4440" y="6630"/>
                    <a:pt x="4444" y="6678"/>
                    <a:pt x="4466" y="6718"/>
                  </a:cubicBezTo>
                  <a:cubicBezTo>
                    <a:pt x="4402" y="6900"/>
                    <a:pt x="4481" y="7268"/>
                    <a:pt x="4600" y="6983"/>
                  </a:cubicBezTo>
                  <a:cubicBezTo>
                    <a:pt x="4616" y="7025"/>
                    <a:pt x="4647" y="7029"/>
                    <a:pt x="4668" y="7000"/>
                  </a:cubicBezTo>
                  <a:cubicBezTo>
                    <a:pt x="4695" y="7165"/>
                    <a:pt x="4383" y="7512"/>
                    <a:pt x="4572" y="7612"/>
                  </a:cubicBezTo>
                  <a:cubicBezTo>
                    <a:pt x="4561" y="7639"/>
                    <a:pt x="4537" y="8189"/>
                    <a:pt x="4549" y="8218"/>
                  </a:cubicBezTo>
                  <a:cubicBezTo>
                    <a:pt x="4218" y="8052"/>
                    <a:pt x="4499" y="8766"/>
                    <a:pt x="4612" y="8908"/>
                  </a:cubicBezTo>
                  <a:cubicBezTo>
                    <a:pt x="4469" y="9248"/>
                    <a:pt x="4405" y="9703"/>
                    <a:pt x="4249" y="10060"/>
                  </a:cubicBezTo>
                  <a:cubicBezTo>
                    <a:pt x="4231" y="10103"/>
                    <a:pt x="3863" y="10724"/>
                    <a:pt x="3931" y="10838"/>
                  </a:cubicBezTo>
                  <a:cubicBezTo>
                    <a:pt x="3904" y="10875"/>
                    <a:pt x="3884" y="11006"/>
                    <a:pt x="3866" y="11057"/>
                  </a:cubicBezTo>
                  <a:lnTo>
                    <a:pt x="3907" y="11057"/>
                  </a:lnTo>
                  <a:cubicBezTo>
                    <a:pt x="3683" y="11057"/>
                    <a:pt x="3673" y="12226"/>
                    <a:pt x="3784" y="12411"/>
                  </a:cubicBezTo>
                  <a:cubicBezTo>
                    <a:pt x="3713" y="12506"/>
                    <a:pt x="3776" y="12866"/>
                    <a:pt x="3821" y="12952"/>
                  </a:cubicBezTo>
                  <a:cubicBezTo>
                    <a:pt x="3779" y="13102"/>
                    <a:pt x="3952" y="13349"/>
                    <a:pt x="4063" y="13322"/>
                  </a:cubicBezTo>
                  <a:cubicBezTo>
                    <a:pt x="4060" y="13338"/>
                    <a:pt x="4058" y="13354"/>
                    <a:pt x="4057" y="13370"/>
                  </a:cubicBezTo>
                  <a:lnTo>
                    <a:pt x="4087" y="13380"/>
                  </a:lnTo>
                  <a:lnTo>
                    <a:pt x="4093" y="13414"/>
                  </a:lnTo>
                  <a:cubicBezTo>
                    <a:pt x="4290" y="13490"/>
                    <a:pt x="4102" y="14174"/>
                    <a:pt x="4227" y="14378"/>
                  </a:cubicBezTo>
                  <a:cubicBezTo>
                    <a:pt x="4190" y="14488"/>
                    <a:pt x="4544" y="15231"/>
                    <a:pt x="4228" y="15052"/>
                  </a:cubicBezTo>
                  <a:cubicBezTo>
                    <a:pt x="4228" y="15090"/>
                    <a:pt x="4220" y="15124"/>
                    <a:pt x="4204" y="15151"/>
                  </a:cubicBezTo>
                  <a:cubicBezTo>
                    <a:pt x="4266" y="15264"/>
                    <a:pt x="4305" y="15363"/>
                    <a:pt x="4335" y="15505"/>
                  </a:cubicBezTo>
                  <a:lnTo>
                    <a:pt x="4346" y="15505"/>
                  </a:lnTo>
                  <a:cubicBezTo>
                    <a:pt x="4387" y="15457"/>
                    <a:pt x="4394" y="15543"/>
                    <a:pt x="4468" y="15503"/>
                  </a:cubicBezTo>
                  <a:cubicBezTo>
                    <a:pt x="4571" y="15800"/>
                    <a:pt x="4536" y="15834"/>
                    <a:pt x="4468" y="16154"/>
                  </a:cubicBezTo>
                  <a:cubicBezTo>
                    <a:pt x="4643" y="16085"/>
                    <a:pt x="4765" y="16495"/>
                    <a:pt x="4806" y="16709"/>
                  </a:cubicBezTo>
                  <a:cubicBezTo>
                    <a:pt x="5029" y="16623"/>
                    <a:pt x="4935" y="16305"/>
                    <a:pt x="4856" y="16081"/>
                  </a:cubicBezTo>
                  <a:lnTo>
                    <a:pt x="4819" y="16090"/>
                  </a:lnTo>
                  <a:cubicBezTo>
                    <a:pt x="4853" y="16027"/>
                    <a:pt x="4845" y="15950"/>
                    <a:pt x="4813" y="15895"/>
                  </a:cubicBezTo>
                  <a:lnTo>
                    <a:pt x="4799" y="15901"/>
                  </a:lnTo>
                  <a:cubicBezTo>
                    <a:pt x="4773" y="15687"/>
                    <a:pt x="4711" y="15463"/>
                    <a:pt x="4695" y="15267"/>
                  </a:cubicBezTo>
                  <a:cubicBezTo>
                    <a:pt x="4682" y="15104"/>
                    <a:pt x="4607" y="15059"/>
                    <a:pt x="4654" y="14857"/>
                  </a:cubicBezTo>
                  <a:cubicBezTo>
                    <a:pt x="4643" y="14858"/>
                    <a:pt x="4632" y="14860"/>
                    <a:pt x="4621" y="14862"/>
                  </a:cubicBezTo>
                  <a:cubicBezTo>
                    <a:pt x="4621" y="14691"/>
                    <a:pt x="4335" y="14165"/>
                    <a:pt x="4542" y="14004"/>
                  </a:cubicBezTo>
                  <a:cubicBezTo>
                    <a:pt x="4568" y="14048"/>
                    <a:pt x="4597" y="14053"/>
                    <a:pt x="4633" y="14051"/>
                  </a:cubicBezTo>
                  <a:cubicBezTo>
                    <a:pt x="4649" y="14091"/>
                    <a:pt x="4668" y="14112"/>
                    <a:pt x="4694" y="14132"/>
                  </a:cubicBezTo>
                  <a:cubicBezTo>
                    <a:pt x="4606" y="14386"/>
                    <a:pt x="4732" y="15046"/>
                    <a:pt x="4888" y="15146"/>
                  </a:cubicBezTo>
                  <a:cubicBezTo>
                    <a:pt x="4868" y="15243"/>
                    <a:pt x="4898" y="15358"/>
                    <a:pt x="4958" y="15388"/>
                  </a:cubicBezTo>
                  <a:cubicBezTo>
                    <a:pt x="4954" y="15472"/>
                    <a:pt x="4978" y="15520"/>
                    <a:pt x="5030" y="15518"/>
                  </a:cubicBezTo>
                  <a:cubicBezTo>
                    <a:pt x="5042" y="15595"/>
                    <a:pt x="4993" y="15742"/>
                    <a:pt x="4986" y="15835"/>
                  </a:cubicBezTo>
                  <a:cubicBezTo>
                    <a:pt x="5221" y="15896"/>
                    <a:pt x="5644" y="17047"/>
                    <a:pt x="5374" y="17327"/>
                  </a:cubicBezTo>
                  <a:lnTo>
                    <a:pt x="5386" y="17327"/>
                  </a:lnTo>
                  <a:cubicBezTo>
                    <a:pt x="5363" y="17683"/>
                    <a:pt x="5700" y="18230"/>
                    <a:pt x="5921" y="18189"/>
                  </a:cubicBezTo>
                  <a:cubicBezTo>
                    <a:pt x="6093" y="18316"/>
                    <a:pt x="6360" y="18812"/>
                    <a:pt x="6568" y="18812"/>
                  </a:cubicBezTo>
                  <a:cubicBezTo>
                    <a:pt x="6707" y="18812"/>
                    <a:pt x="6794" y="18936"/>
                    <a:pt x="6933" y="18803"/>
                  </a:cubicBezTo>
                  <a:cubicBezTo>
                    <a:pt x="7112" y="18634"/>
                    <a:pt x="7225" y="18901"/>
                    <a:pt x="7338" y="19138"/>
                  </a:cubicBezTo>
                  <a:lnTo>
                    <a:pt x="7320" y="19233"/>
                  </a:lnTo>
                  <a:cubicBezTo>
                    <a:pt x="7452" y="19457"/>
                    <a:pt x="7609" y="19414"/>
                    <a:pt x="7752" y="19578"/>
                  </a:cubicBezTo>
                  <a:lnTo>
                    <a:pt x="7747" y="19554"/>
                  </a:lnTo>
                  <a:cubicBezTo>
                    <a:pt x="7831" y="19616"/>
                    <a:pt x="7966" y="19734"/>
                    <a:pt x="8058" y="19655"/>
                  </a:cubicBezTo>
                  <a:cubicBezTo>
                    <a:pt x="8068" y="19696"/>
                    <a:pt x="8082" y="19732"/>
                    <a:pt x="8102" y="19765"/>
                  </a:cubicBezTo>
                  <a:cubicBezTo>
                    <a:pt x="8201" y="19848"/>
                    <a:pt x="8249" y="20070"/>
                    <a:pt x="8332" y="20197"/>
                  </a:cubicBezTo>
                  <a:cubicBezTo>
                    <a:pt x="8328" y="20204"/>
                    <a:pt x="8318" y="20232"/>
                    <a:pt x="8307" y="20232"/>
                  </a:cubicBezTo>
                  <a:cubicBezTo>
                    <a:pt x="8248" y="20232"/>
                    <a:pt x="8242" y="20374"/>
                    <a:pt x="8290" y="20404"/>
                  </a:cubicBezTo>
                  <a:cubicBezTo>
                    <a:pt x="8224" y="20558"/>
                    <a:pt x="8335" y="20723"/>
                    <a:pt x="8404" y="20797"/>
                  </a:cubicBezTo>
                  <a:lnTo>
                    <a:pt x="8421" y="20768"/>
                  </a:lnTo>
                  <a:lnTo>
                    <a:pt x="8440" y="20786"/>
                  </a:lnTo>
                  <a:cubicBezTo>
                    <a:pt x="8440" y="20786"/>
                    <a:pt x="8460" y="20734"/>
                    <a:pt x="8463" y="20726"/>
                  </a:cubicBezTo>
                  <a:cubicBezTo>
                    <a:pt x="8481" y="20791"/>
                    <a:pt x="8506" y="20812"/>
                    <a:pt x="8544" y="20833"/>
                  </a:cubicBezTo>
                  <a:cubicBezTo>
                    <a:pt x="8631" y="20882"/>
                    <a:pt x="8572" y="21016"/>
                    <a:pt x="8625" y="21113"/>
                  </a:cubicBezTo>
                  <a:cubicBezTo>
                    <a:pt x="8670" y="21195"/>
                    <a:pt x="8728" y="21169"/>
                    <a:pt x="8774" y="21125"/>
                  </a:cubicBezTo>
                  <a:cubicBezTo>
                    <a:pt x="8819" y="21180"/>
                    <a:pt x="8955" y="21104"/>
                    <a:pt x="8977" y="21190"/>
                  </a:cubicBezTo>
                  <a:cubicBezTo>
                    <a:pt x="8994" y="21268"/>
                    <a:pt x="9007" y="21360"/>
                    <a:pt x="9074" y="21327"/>
                  </a:cubicBezTo>
                  <a:cubicBezTo>
                    <a:pt x="9087" y="21499"/>
                    <a:pt x="9387" y="21534"/>
                    <a:pt x="9242" y="21147"/>
                  </a:cubicBezTo>
                  <a:cubicBezTo>
                    <a:pt x="9322" y="21112"/>
                    <a:pt x="9334" y="20930"/>
                    <a:pt x="9399" y="20930"/>
                  </a:cubicBezTo>
                  <a:cubicBezTo>
                    <a:pt x="9476" y="20930"/>
                    <a:pt x="9464" y="21056"/>
                    <a:pt x="9512" y="21099"/>
                  </a:cubicBezTo>
                  <a:cubicBezTo>
                    <a:pt x="9489" y="21140"/>
                    <a:pt x="9481" y="21184"/>
                    <a:pt x="9489" y="21232"/>
                  </a:cubicBezTo>
                  <a:cubicBezTo>
                    <a:pt x="9530" y="21294"/>
                    <a:pt x="9567" y="21378"/>
                    <a:pt x="9594" y="21465"/>
                  </a:cubicBezTo>
                  <a:cubicBezTo>
                    <a:pt x="9613" y="21444"/>
                    <a:pt x="9635" y="21429"/>
                    <a:pt x="9658" y="21420"/>
                  </a:cubicBezTo>
                  <a:cubicBezTo>
                    <a:pt x="9651" y="21406"/>
                    <a:pt x="9651" y="21393"/>
                    <a:pt x="9656" y="21381"/>
                  </a:cubicBezTo>
                  <a:lnTo>
                    <a:pt x="9663" y="21393"/>
                  </a:lnTo>
                  <a:cubicBezTo>
                    <a:pt x="9703" y="21371"/>
                    <a:pt x="9728" y="21327"/>
                    <a:pt x="9733" y="21262"/>
                  </a:cubicBezTo>
                  <a:lnTo>
                    <a:pt x="9788" y="21239"/>
                  </a:lnTo>
                  <a:lnTo>
                    <a:pt x="9727" y="21036"/>
                  </a:lnTo>
                  <a:lnTo>
                    <a:pt x="9751" y="20983"/>
                  </a:lnTo>
                  <a:cubicBezTo>
                    <a:pt x="9690" y="20841"/>
                    <a:pt x="9591" y="20668"/>
                    <a:pt x="9478" y="20685"/>
                  </a:cubicBezTo>
                  <a:cubicBezTo>
                    <a:pt x="9386" y="20387"/>
                    <a:pt x="9023" y="21216"/>
                    <a:pt x="8905" y="20641"/>
                  </a:cubicBezTo>
                  <a:lnTo>
                    <a:pt x="8820" y="20643"/>
                  </a:lnTo>
                  <a:cubicBezTo>
                    <a:pt x="8820" y="20643"/>
                    <a:pt x="8682" y="20417"/>
                    <a:pt x="8717" y="20417"/>
                  </a:cubicBezTo>
                  <a:cubicBezTo>
                    <a:pt x="8717" y="20417"/>
                    <a:pt x="8717" y="20417"/>
                    <a:pt x="8717" y="20417"/>
                  </a:cubicBezTo>
                  <a:cubicBezTo>
                    <a:pt x="8719" y="20417"/>
                    <a:pt x="8885" y="19093"/>
                    <a:pt x="8901" y="18934"/>
                  </a:cubicBezTo>
                  <a:cubicBezTo>
                    <a:pt x="8865" y="18931"/>
                    <a:pt x="8824" y="18936"/>
                    <a:pt x="8790" y="18958"/>
                  </a:cubicBezTo>
                  <a:cubicBezTo>
                    <a:pt x="8665" y="18803"/>
                    <a:pt x="8556" y="18836"/>
                    <a:pt x="8451" y="18742"/>
                  </a:cubicBezTo>
                  <a:cubicBezTo>
                    <a:pt x="8417" y="18712"/>
                    <a:pt x="8071" y="18740"/>
                    <a:pt x="8035" y="18773"/>
                  </a:cubicBezTo>
                  <a:cubicBezTo>
                    <a:pt x="8032" y="18768"/>
                    <a:pt x="8029" y="18763"/>
                    <a:pt x="8025" y="18757"/>
                  </a:cubicBezTo>
                  <a:cubicBezTo>
                    <a:pt x="8109" y="18574"/>
                    <a:pt x="8142" y="18312"/>
                    <a:pt x="8200" y="18110"/>
                  </a:cubicBezTo>
                  <a:cubicBezTo>
                    <a:pt x="8274" y="17968"/>
                    <a:pt x="8508" y="16969"/>
                    <a:pt x="8384" y="16969"/>
                  </a:cubicBezTo>
                  <a:cubicBezTo>
                    <a:pt x="8284" y="16969"/>
                    <a:pt x="8160" y="16997"/>
                    <a:pt x="8055" y="17030"/>
                  </a:cubicBezTo>
                  <a:cubicBezTo>
                    <a:pt x="7708" y="17115"/>
                    <a:pt x="7858" y="17667"/>
                    <a:pt x="7599" y="17812"/>
                  </a:cubicBezTo>
                  <a:cubicBezTo>
                    <a:pt x="7601" y="17840"/>
                    <a:pt x="7595" y="17864"/>
                    <a:pt x="7583" y="17884"/>
                  </a:cubicBezTo>
                  <a:lnTo>
                    <a:pt x="7589" y="17850"/>
                  </a:lnTo>
                  <a:cubicBezTo>
                    <a:pt x="7313" y="17803"/>
                    <a:pt x="7206" y="18092"/>
                    <a:pt x="6955" y="17842"/>
                  </a:cubicBezTo>
                  <a:cubicBezTo>
                    <a:pt x="6928" y="17797"/>
                    <a:pt x="6940" y="17716"/>
                    <a:pt x="6902" y="17678"/>
                  </a:cubicBezTo>
                  <a:cubicBezTo>
                    <a:pt x="6909" y="17285"/>
                    <a:pt x="6745" y="17009"/>
                    <a:pt x="6787" y="16567"/>
                  </a:cubicBezTo>
                  <a:cubicBezTo>
                    <a:pt x="6799" y="16444"/>
                    <a:pt x="6795" y="15988"/>
                    <a:pt x="6892" y="15936"/>
                  </a:cubicBezTo>
                  <a:cubicBezTo>
                    <a:pt x="6964" y="15896"/>
                    <a:pt x="6970" y="15802"/>
                    <a:pt x="6989" y="15695"/>
                  </a:cubicBezTo>
                  <a:cubicBezTo>
                    <a:pt x="6960" y="15291"/>
                    <a:pt x="7099" y="15132"/>
                    <a:pt x="7297" y="14954"/>
                  </a:cubicBezTo>
                  <a:cubicBezTo>
                    <a:pt x="7407" y="14847"/>
                    <a:pt x="7530" y="14681"/>
                    <a:pt x="7658" y="14647"/>
                  </a:cubicBezTo>
                  <a:cubicBezTo>
                    <a:pt x="7726" y="14629"/>
                    <a:pt x="7890" y="14823"/>
                    <a:pt x="7918" y="14651"/>
                  </a:cubicBezTo>
                  <a:cubicBezTo>
                    <a:pt x="7929" y="14662"/>
                    <a:pt x="7940" y="14672"/>
                    <a:pt x="7951" y="14683"/>
                  </a:cubicBezTo>
                  <a:cubicBezTo>
                    <a:pt x="7964" y="14784"/>
                    <a:pt x="8062" y="14913"/>
                    <a:pt x="8119" y="14804"/>
                  </a:cubicBezTo>
                  <a:cubicBezTo>
                    <a:pt x="8158" y="14847"/>
                    <a:pt x="8205" y="14840"/>
                    <a:pt x="8218" y="14755"/>
                  </a:cubicBezTo>
                  <a:cubicBezTo>
                    <a:pt x="8226" y="14760"/>
                    <a:pt x="8233" y="14769"/>
                    <a:pt x="8237" y="14776"/>
                  </a:cubicBezTo>
                  <a:cubicBezTo>
                    <a:pt x="8243" y="14815"/>
                    <a:pt x="8236" y="14869"/>
                    <a:pt x="8238" y="14910"/>
                  </a:cubicBezTo>
                  <a:cubicBezTo>
                    <a:pt x="8321" y="14897"/>
                    <a:pt x="8431" y="14728"/>
                    <a:pt x="8309" y="14652"/>
                  </a:cubicBezTo>
                  <a:cubicBezTo>
                    <a:pt x="8336" y="14621"/>
                    <a:pt x="8354" y="14568"/>
                    <a:pt x="8341" y="14512"/>
                  </a:cubicBezTo>
                  <a:cubicBezTo>
                    <a:pt x="8478" y="14435"/>
                    <a:pt x="8881" y="14341"/>
                    <a:pt x="8891" y="14660"/>
                  </a:cubicBezTo>
                  <a:cubicBezTo>
                    <a:pt x="8953" y="14668"/>
                    <a:pt x="9017" y="14668"/>
                    <a:pt x="9071" y="14607"/>
                  </a:cubicBezTo>
                  <a:cubicBezTo>
                    <a:pt x="9213" y="14442"/>
                    <a:pt x="9157" y="14782"/>
                    <a:pt x="9269" y="14825"/>
                  </a:cubicBezTo>
                  <a:cubicBezTo>
                    <a:pt x="9274" y="14919"/>
                    <a:pt x="9158" y="15202"/>
                    <a:pt x="9231" y="15255"/>
                  </a:cubicBezTo>
                  <a:cubicBezTo>
                    <a:pt x="9194" y="15363"/>
                    <a:pt x="9245" y="15521"/>
                    <a:pt x="9291" y="15598"/>
                  </a:cubicBezTo>
                  <a:cubicBezTo>
                    <a:pt x="9303" y="15683"/>
                    <a:pt x="9312" y="15745"/>
                    <a:pt x="9294" y="15822"/>
                  </a:cubicBezTo>
                  <a:cubicBezTo>
                    <a:pt x="9320" y="15840"/>
                    <a:pt x="9347" y="15858"/>
                    <a:pt x="9373" y="15876"/>
                  </a:cubicBezTo>
                  <a:cubicBezTo>
                    <a:pt x="9376" y="15876"/>
                    <a:pt x="9389" y="16042"/>
                    <a:pt x="9392" y="16062"/>
                  </a:cubicBezTo>
                  <a:cubicBezTo>
                    <a:pt x="9891" y="16160"/>
                    <a:pt x="9504" y="14453"/>
                    <a:pt x="9669" y="14135"/>
                  </a:cubicBezTo>
                  <a:cubicBezTo>
                    <a:pt x="9801" y="13882"/>
                    <a:pt x="9965" y="13656"/>
                    <a:pt x="10125" y="13464"/>
                  </a:cubicBezTo>
                  <a:cubicBezTo>
                    <a:pt x="10212" y="13386"/>
                    <a:pt x="10656" y="13027"/>
                    <a:pt x="10592" y="12952"/>
                  </a:cubicBezTo>
                  <a:cubicBezTo>
                    <a:pt x="10811" y="12978"/>
                    <a:pt x="10712" y="12540"/>
                    <a:pt x="10767" y="12391"/>
                  </a:cubicBezTo>
                  <a:cubicBezTo>
                    <a:pt x="10824" y="12240"/>
                    <a:pt x="11053" y="12010"/>
                    <a:pt x="10986" y="11786"/>
                  </a:cubicBezTo>
                  <a:cubicBezTo>
                    <a:pt x="11080" y="11837"/>
                    <a:pt x="11274" y="11508"/>
                    <a:pt x="11267" y="11344"/>
                  </a:cubicBezTo>
                  <a:cubicBezTo>
                    <a:pt x="11357" y="11366"/>
                    <a:pt x="11513" y="11281"/>
                    <a:pt x="11556" y="11158"/>
                  </a:cubicBezTo>
                  <a:lnTo>
                    <a:pt x="11547" y="11137"/>
                  </a:lnTo>
                  <a:cubicBezTo>
                    <a:pt x="11604" y="11130"/>
                    <a:pt x="11673" y="11149"/>
                    <a:pt x="11708" y="11051"/>
                  </a:cubicBezTo>
                  <a:cubicBezTo>
                    <a:pt x="11862" y="11256"/>
                    <a:pt x="12051" y="10796"/>
                    <a:pt x="11864" y="10786"/>
                  </a:cubicBezTo>
                  <a:cubicBezTo>
                    <a:pt x="11862" y="10777"/>
                    <a:pt x="11858" y="10768"/>
                    <a:pt x="11853" y="10760"/>
                  </a:cubicBezTo>
                  <a:cubicBezTo>
                    <a:pt x="11890" y="10730"/>
                    <a:pt x="11924" y="10692"/>
                    <a:pt x="11955" y="10645"/>
                  </a:cubicBezTo>
                  <a:lnTo>
                    <a:pt x="11897" y="10613"/>
                  </a:lnTo>
                  <a:cubicBezTo>
                    <a:pt x="11984" y="10395"/>
                    <a:pt x="12164" y="10420"/>
                    <a:pt x="12245" y="10219"/>
                  </a:cubicBezTo>
                  <a:cubicBezTo>
                    <a:pt x="12330" y="10329"/>
                    <a:pt x="12661" y="10004"/>
                    <a:pt x="12737" y="9969"/>
                  </a:cubicBezTo>
                  <a:cubicBezTo>
                    <a:pt x="12664" y="10028"/>
                    <a:pt x="12408" y="10465"/>
                    <a:pt x="12631" y="10503"/>
                  </a:cubicBezTo>
                  <a:cubicBezTo>
                    <a:pt x="12789" y="10529"/>
                    <a:pt x="13042" y="10150"/>
                    <a:pt x="13212" y="10091"/>
                  </a:cubicBezTo>
                  <a:cubicBezTo>
                    <a:pt x="13387" y="9998"/>
                    <a:pt x="13656" y="9885"/>
                    <a:pt x="13625" y="9596"/>
                  </a:cubicBezTo>
                  <a:cubicBezTo>
                    <a:pt x="13619" y="9547"/>
                    <a:pt x="13631" y="9416"/>
                    <a:pt x="13642" y="9372"/>
                  </a:cubicBezTo>
                  <a:cubicBezTo>
                    <a:pt x="13542" y="9340"/>
                    <a:pt x="13492" y="9469"/>
                    <a:pt x="13428" y="9577"/>
                  </a:cubicBezTo>
                  <a:cubicBezTo>
                    <a:pt x="13210" y="9948"/>
                    <a:pt x="13126" y="9598"/>
                    <a:pt x="13005" y="9382"/>
                  </a:cubicBezTo>
                  <a:cubicBezTo>
                    <a:pt x="13043" y="9332"/>
                    <a:pt x="13094" y="9211"/>
                    <a:pt x="13035" y="9143"/>
                  </a:cubicBezTo>
                  <a:cubicBezTo>
                    <a:pt x="13114" y="9113"/>
                    <a:pt x="13246" y="8984"/>
                    <a:pt x="13198" y="8817"/>
                  </a:cubicBezTo>
                  <a:cubicBezTo>
                    <a:pt x="13133" y="8591"/>
                    <a:pt x="12921" y="8699"/>
                    <a:pt x="12820" y="8748"/>
                  </a:cubicBezTo>
                  <a:cubicBezTo>
                    <a:pt x="13042" y="8483"/>
                    <a:pt x="13227" y="8473"/>
                    <a:pt x="13514" y="8498"/>
                  </a:cubicBezTo>
                  <a:cubicBezTo>
                    <a:pt x="13879" y="8530"/>
                    <a:pt x="14067" y="8267"/>
                    <a:pt x="14414" y="8134"/>
                  </a:cubicBezTo>
                  <a:cubicBezTo>
                    <a:pt x="14179" y="8347"/>
                    <a:pt x="14080" y="8871"/>
                    <a:pt x="13864" y="9071"/>
                  </a:cubicBezTo>
                  <a:cubicBezTo>
                    <a:pt x="13717" y="9206"/>
                    <a:pt x="14405" y="9317"/>
                    <a:pt x="14423" y="9210"/>
                  </a:cubicBezTo>
                  <a:cubicBezTo>
                    <a:pt x="14405" y="9314"/>
                    <a:pt x="14297" y="9379"/>
                    <a:pt x="14243" y="9402"/>
                  </a:cubicBezTo>
                  <a:cubicBezTo>
                    <a:pt x="14313" y="9418"/>
                    <a:pt x="14553" y="9162"/>
                    <a:pt x="14568" y="9200"/>
                  </a:cubicBezTo>
                  <a:cubicBezTo>
                    <a:pt x="14597" y="9273"/>
                    <a:pt x="14503" y="9384"/>
                    <a:pt x="14488" y="9436"/>
                  </a:cubicBezTo>
                  <a:cubicBezTo>
                    <a:pt x="14575" y="9436"/>
                    <a:pt x="14865" y="9376"/>
                    <a:pt x="14709" y="9160"/>
                  </a:cubicBezTo>
                  <a:cubicBezTo>
                    <a:pt x="14686" y="9129"/>
                    <a:pt x="14726" y="9185"/>
                    <a:pt x="14709" y="9160"/>
                  </a:cubicBezTo>
                  <a:close/>
                  <a:moveTo>
                    <a:pt x="9292" y="15807"/>
                  </a:moveTo>
                  <a:cubicBezTo>
                    <a:pt x="9294" y="15804"/>
                    <a:pt x="9294" y="15801"/>
                    <a:pt x="9294" y="15797"/>
                  </a:cubicBezTo>
                  <a:lnTo>
                    <a:pt x="9292" y="15807"/>
                  </a:lnTo>
                  <a:cubicBezTo>
                    <a:pt x="9292" y="15807"/>
                    <a:pt x="9292" y="15807"/>
                    <a:pt x="9292" y="15807"/>
                  </a:cubicBezTo>
                  <a:close/>
                  <a:moveTo>
                    <a:pt x="10369" y="17468"/>
                  </a:moveTo>
                  <a:cubicBezTo>
                    <a:pt x="10335" y="17379"/>
                    <a:pt x="10167" y="17362"/>
                    <a:pt x="10156" y="17309"/>
                  </a:cubicBezTo>
                  <a:cubicBezTo>
                    <a:pt x="10131" y="17189"/>
                    <a:pt x="9829" y="16896"/>
                    <a:pt x="9715" y="16827"/>
                  </a:cubicBezTo>
                  <a:cubicBezTo>
                    <a:pt x="9533" y="16717"/>
                    <a:pt x="9375" y="16548"/>
                    <a:pt x="9156" y="16596"/>
                  </a:cubicBezTo>
                  <a:cubicBezTo>
                    <a:pt x="9072" y="16614"/>
                    <a:pt x="8717" y="16808"/>
                    <a:pt x="8728" y="16994"/>
                  </a:cubicBezTo>
                  <a:cubicBezTo>
                    <a:pt x="8730" y="17027"/>
                    <a:pt x="9190" y="16568"/>
                    <a:pt x="9247" y="16760"/>
                  </a:cubicBezTo>
                  <a:cubicBezTo>
                    <a:pt x="9236" y="16814"/>
                    <a:pt x="9210" y="16831"/>
                    <a:pt x="9167" y="16810"/>
                  </a:cubicBezTo>
                  <a:cubicBezTo>
                    <a:pt x="9239" y="16755"/>
                    <a:pt x="9536" y="17035"/>
                    <a:pt x="9629" y="17047"/>
                  </a:cubicBezTo>
                  <a:cubicBezTo>
                    <a:pt x="9753" y="17062"/>
                    <a:pt x="9684" y="17348"/>
                    <a:pt x="9814" y="17335"/>
                  </a:cubicBezTo>
                  <a:cubicBezTo>
                    <a:pt x="9981" y="17317"/>
                    <a:pt x="9882" y="17476"/>
                    <a:pt x="9811" y="17585"/>
                  </a:cubicBezTo>
                  <a:cubicBezTo>
                    <a:pt x="9811" y="17585"/>
                    <a:pt x="9811" y="17585"/>
                    <a:pt x="9811" y="17585"/>
                  </a:cubicBezTo>
                  <a:cubicBezTo>
                    <a:pt x="9811" y="17585"/>
                    <a:pt x="9811" y="17585"/>
                    <a:pt x="9811" y="17586"/>
                  </a:cubicBezTo>
                  <a:cubicBezTo>
                    <a:pt x="9831" y="17583"/>
                    <a:pt x="10404" y="17558"/>
                    <a:pt x="10369" y="17468"/>
                  </a:cubicBezTo>
                  <a:cubicBezTo>
                    <a:pt x="10361" y="17446"/>
                    <a:pt x="10394" y="17532"/>
                    <a:pt x="10369" y="17468"/>
                  </a:cubicBezTo>
                  <a:close/>
                  <a:moveTo>
                    <a:pt x="20788" y="376"/>
                  </a:moveTo>
                  <a:cubicBezTo>
                    <a:pt x="20661" y="393"/>
                    <a:pt x="20521" y="488"/>
                    <a:pt x="20397" y="482"/>
                  </a:cubicBezTo>
                  <a:cubicBezTo>
                    <a:pt x="20438" y="401"/>
                    <a:pt x="20552" y="165"/>
                    <a:pt x="20633" y="174"/>
                  </a:cubicBezTo>
                  <a:cubicBezTo>
                    <a:pt x="20175" y="121"/>
                    <a:pt x="19751" y="-20"/>
                    <a:pt x="19284" y="2"/>
                  </a:cubicBezTo>
                  <a:cubicBezTo>
                    <a:pt x="19105" y="10"/>
                    <a:pt x="18902" y="130"/>
                    <a:pt x="18728" y="59"/>
                  </a:cubicBezTo>
                  <a:cubicBezTo>
                    <a:pt x="18578" y="-2"/>
                    <a:pt x="18252" y="-5"/>
                    <a:pt x="18116" y="136"/>
                  </a:cubicBezTo>
                  <a:cubicBezTo>
                    <a:pt x="18175" y="75"/>
                    <a:pt x="18298" y="279"/>
                    <a:pt x="18361" y="285"/>
                  </a:cubicBezTo>
                  <a:cubicBezTo>
                    <a:pt x="18166" y="285"/>
                    <a:pt x="17974" y="110"/>
                    <a:pt x="17776" y="149"/>
                  </a:cubicBezTo>
                  <a:cubicBezTo>
                    <a:pt x="17789" y="245"/>
                    <a:pt x="17791" y="210"/>
                    <a:pt x="17833" y="259"/>
                  </a:cubicBezTo>
                  <a:cubicBezTo>
                    <a:pt x="17695" y="308"/>
                    <a:pt x="17442" y="191"/>
                    <a:pt x="17296" y="183"/>
                  </a:cubicBezTo>
                  <a:cubicBezTo>
                    <a:pt x="17097" y="171"/>
                    <a:pt x="16902" y="273"/>
                    <a:pt x="16703" y="270"/>
                  </a:cubicBezTo>
                  <a:cubicBezTo>
                    <a:pt x="16707" y="477"/>
                    <a:pt x="16045" y="464"/>
                    <a:pt x="15922" y="611"/>
                  </a:cubicBezTo>
                  <a:cubicBezTo>
                    <a:pt x="15984" y="642"/>
                    <a:pt x="16050" y="632"/>
                    <a:pt x="16114" y="633"/>
                  </a:cubicBezTo>
                  <a:cubicBezTo>
                    <a:pt x="16093" y="927"/>
                    <a:pt x="15244" y="969"/>
                    <a:pt x="15099" y="1007"/>
                  </a:cubicBezTo>
                  <a:cubicBezTo>
                    <a:pt x="15125" y="1148"/>
                    <a:pt x="15349" y="1197"/>
                    <a:pt x="15414" y="1212"/>
                  </a:cubicBezTo>
                  <a:cubicBezTo>
                    <a:pt x="15335" y="1285"/>
                    <a:pt x="15187" y="1268"/>
                    <a:pt x="15096" y="1309"/>
                  </a:cubicBezTo>
                  <a:cubicBezTo>
                    <a:pt x="15139" y="1389"/>
                    <a:pt x="15278" y="1390"/>
                    <a:pt x="15337" y="1395"/>
                  </a:cubicBezTo>
                  <a:cubicBezTo>
                    <a:pt x="15292" y="1423"/>
                    <a:pt x="15237" y="1423"/>
                    <a:pt x="15198" y="1474"/>
                  </a:cubicBezTo>
                  <a:cubicBezTo>
                    <a:pt x="15433" y="1544"/>
                    <a:pt x="15645" y="1461"/>
                    <a:pt x="15880" y="1474"/>
                  </a:cubicBezTo>
                  <a:cubicBezTo>
                    <a:pt x="15992" y="1480"/>
                    <a:pt x="16131" y="1500"/>
                    <a:pt x="16237" y="1562"/>
                  </a:cubicBezTo>
                  <a:cubicBezTo>
                    <a:pt x="16344" y="1623"/>
                    <a:pt x="16226" y="1664"/>
                    <a:pt x="16247" y="1717"/>
                  </a:cubicBezTo>
                  <a:cubicBezTo>
                    <a:pt x="16266" y="1765"/>
                    <a:pt x="16487" y="1880"/>
                    <a:pt x="16313" y="1959"/>
                  </a:cubicBezTo>
                  <a:cubicBezTo>
                    <a:pt x="16559" y="1847"/>
                    <a:pt x="16204" y="2758"/>
                    <a:pt x="16179" y="2583"/>
                  </a:cubicBezTo>
                  <a:cubicBezTo>
                    <a:pt x="16203" y="2748"/>
                    <a:pt x="16427" y="2568"/>
                    <a:pt x="16494" y="2630"/>
                  </a:cubicBezTo>
                  <a:cubicBezTo>
                    <a:pt x="16482" y="2669"/>
                    <a:pt x="16425" y="2638"/>
                    <a:pt x="16428" y="2695"/>
                  </a:cubicBezTo>
                  <a:cubicBezTo>
                    <a:pt x="16522" y="2661"/>
                    <a:pt x="16598" y="2870"/>
                    <a:pt x="16593" y="2871"/>
                  </a:cubicBezTo>
                  <a:cubicBezTo>
                    <a:pt x="16581" y="2874"/>
                    <a:pt x="16213" y="2799"/>
                    <a:pt x="16214" y="2802"/>
                  </a:cubicBezTo>
                  <a:cubicBezTo>
                    <a:pt x="16229" y="2835"/>
                    <a:pt x="16243" y="2868"/>
                    <a:pt x="16257" y="2900"/>
                  </a:cubicBezTo>
                  <a:cubicBezTo>
                    <a:pt x="16172" y="2904"/>
                    <a:pt x="16137" y="2977"/>
                    <a:pt x="16095" y="3092"/>
                  </a:cubicBezTo>
                  <a:cubicBezTo>
                    <a:pt x="16186" y="3140"/>
                    <a:pt x="16346" y="3277"/>
                    <a:pt x="16419" y="3092"/>
                  </a:cubicBezTo>
                  <a:cubicBezTo>
                    <a:pt x="16494" y="2902"/>
                    <a:pt x="16546" y="3028"/>
                    <a:pt x="16502" y="3209"/>
                  </a:cubicBezTo>
                  <a:cubicBezTo>
                    <a:pt x="16498" y="3224"/>
                    <a:pt x="15861" y="3720"/>
                    <a:pt x="16084" y="3791"/>
                  </a:cubicBezTo>
                  <a:cubicBezTo>
                    <a:pt x="16081" y="3912"/>
                    <a:pt x="15909" y="3871"/>
                    <a:pt x="15990" y="4074"/>
                  </a:cubicBezTo>
                  <a:cubicBezTo>
                    <a:pt x="16072" y="4282"/>
                    <a:pt x="15977" y="4328"/>
                    <a:pt x="16012" y="4522"/>
                  </a:cubicBezTo>
                  <a:cubicBezTo>
                    <a:pt x="16059" y="4791"/>
                    <a:pt x="16218" y="5190"/>
                    <a:pt x="16217" y="5459"/>
                  </a:cubicBezTo>
                  <a:cubicBezTo>
                    <a:pt x="16477" y="5346"/>
                    <a:pt x="16693" y="5934"/>
                    <a:pt x="16874" y="5492"/>
                  </a:cubicBezTo>
                  <a:cubicBezTo>
                    <a:pt x="16944" y="5323"/>
                    <a:pt x="17078" y="4978"/>
                    <a:pt x="17178" y="4863"/>
                  </a:cubicBezTo>
                  <a:cubicBezTo>
                    <a:pt x="17207" y="4830"/>
                    <a:pt x="17468" y="4537"/>
                    <a:pt x="17336" y="4506"/>
                  </a:cubicBezTo>
                  <a:cubicBezTo>
                    <a:pt x="17352" y="4429"/>
                    <a:pt x="17466" y="4461"/>
                    <a:pt x="17462" y="4414"/>
                  </a:cubicBezTo>
                  <a:cubicBezTo>
                    <a:pt x="17446" y="4185"/>
                    <a:pt x="17478" y="4318"/>
                    <a:pt x="17603" y="4179"/>
                  </a:cubicBezTo>
                  <a:cubicBezTo>
                    <a:pt x="17832" y="3924"/>
                    <a:pt x="18176" y="4100"/>
                    <a:pt x="18404" y="3748"/>
                  </a:cubicBezTo>
                  <a:cubicBezTo>
                    <a:pt x="18623" y="3408"/>
                    <a:pt x="18719" y="3579"/>
                    <a:pt x="18976" y="3474"/>
                  </a:cubicBezTo>
                  <a:cubicBezTo>
                    <a:pt x="19132" y="3410"/>
                    <a:pt x="19315" y="3416"/>
                    <a:pt x="19459" y="3294"/>
                  </a:cubicBezTo>
                  <a:cubicBezTo>
                    <a:pt x="19583" y="3189"/>
                    <a:pt x="19779" y="3004"/>
                    <a:pt x="19921" y="2998"/>
                  </a:cubicBezTo>
                  <a:cubicBezTo>
                    <a:pt x="19863" y="3000"/>
                    <a:pt x="19502" y="2839"/>
                    <a:pt x="19465" y="2948"/>
                  </a:cubicBezTo>
                  <a:cubicBezTo>
                    <a:pt x="19535" y="2744"/>
                    <a:pt x="19616" y="2666"/>
                    <a:pt x="19736" y="2808"/>
                  </a:cubicBezTo>
                  <a:cubicBezTo>
                    <a:pt x="19799" y="2882"/>
                    <a:pt x="20006" y="3044"/>
                    <a:pt x="20008" y="2762"/>
                  </a:cubicBezTo>
                  <a:cubicBezTo>
                    <a:pt x="20009" y="2563"/>
                    <a:pt x="19750" y="2306"/>
                    <a:pt x="19652" y="2240"/>
                  </a:cubicBezTo>
                  <a:cubicBezTo>
                    <a:pt x="19743" y="2177"/>
                    <a:pt x="20272" y="2315"/>
                    <a:pt x="20290" y="2066"/>
                  </a:cubicBezTo>
                  <a:cubicBezTo>
                    <a:pt x="20246" y="2069"/>
                    <a:pt x="20204" y="2042"/>
                    <a:pt x="20162" y="2024"/>
                  </a:cubicBezTo>
                  <a:cubicBezTo>
                    <a:pt x="20196" y="2013"/>
                    <a:pt x="20461" y="2053"/>
                    <a:pt x="20445" y="1920"/>
                  </a:cubicBezTo>
                  <a:cubicBezTo>
                    <a:pt x="20434" y="1826"/>
                    <a:pt x="20316" y="1823"/>
                    <a:pt x="20426" y="1726"/>
                  </a:cubicBezTo>
                  <a:cubicBezTo>
                    <a:pt x="20595" y="1578"/>
                    <a:pt x="20285" y="1472"/>
                    <a:pt x="20249" y="1409"/>
                  </a:cubicBezTo>
                  <a:cubicBezTo>
                    <a:pt x="20284" y="1409"/>
                    <a:pt x="20770" y="1373"/>
                    <a:pt x="20655" y="1204"/>
                  </a:cubicBezTo>
                  <a:cubicBezTo>
                    <a:pt x="20592" y="1111"/>
                    <a:pt x="20396" y="1087"/>
                    <a:pt x="20327" y="1171"/>
                  </a:cubicBezTo>
                  <a:cubicBezTo>
                    <a:pt x="20607" y="695"/>
                    <a:pt x="21060" y="526"/>
                    <a:pt x="21446" y="368"/>
                  </a:cubicBezTo>
                  <a:cubicBezTo>
                    <a:pt x="21259" y="170"/>
                    <a:pt x="20985" y="351"/>
                    <a:pt x="20788" y="376"/>
                  </a:cubicBezTo>
                  <a:cubicBezTo>
                    <a:pt x="20727" y="384"/>
                    <a:pt x="20985" y="351"/>
                    <a:pt x="20788" y="376"/>
                  </a:cubicBezTo>
                  <a:close/>
                  <a:moveTo>
                    <a:pt x="11250" y="17854"/>
                  </a:moveTo>
                  <a:cubicBezTo>
                    <a:pt x="11353" y="18121"/>
                    <a:pt x="10932" y="18149"/>
                    <a:pt x="10851" y="18066"/>
                  </a:cubicBezTo>
                  <a:cubicBezTo>
                    <a:pt x="10834" y="18070"/>
                    <a:pt x="10772" y="18267"/>
                    <a:pt x="10762" y="18295"/>
                  </a:cubicBezTo>
                  <a:lnTo>
                    <a:pt x="10744" y="18285"/>
                  </a:lnTo>
                  <a:lnTo>
                    <a:pt x="10730" y="18323"/>
                  </a:lnTo>
                  <a:cubicBezTo>
                    <a:pt x="10688" y="18281"/>
                    <a:pt x="10661" y="18211"/>
                    <a:pt x="10659" y="18127"/>
                  </a:cubicBezTo>
                  <a:cubicBezTo>
                    <a:pt x="10636" y="18121"/>
                    <a:pt x="10482" y="18109"/>
                    <a:pt x="10449" y="18132"/>
                  </a:cubicBezTo>
                  <a:cubicBezTo>
                    <a:pt x="10400" y="18160"/>
                    <a:pt x="10250" y="18170"/>
                    <a:pt x="10272" y="17972"/>
                  </a:cubicBezTo>
                  <a:cubicBezTo>
                    <a:pt x="10299" y="17723"/>
                    <a:pt x="10501" y="18031"/>
                    <a:pt x="10576" y="17927"/>
                  </a:cubicBezTo>
                  <a:cubicBezTo>
                    <a:pt x="10576" y="17927"/>
                    <a:pt x="10576" y="17927"/>
                    <a:pt x="10576" y="17927"/>
                  </a:cubicBezTo>
                  <a:cubicBezTo>
                    <a:pt x="10555" y="17927"/>
                    <a:pt x="10562" y="17743"/>
                    <a:pt x="10562" y="17738"/>
                  </a:cubicBezTo>
                  <a:lnTo>
                    <a:pt x="10412" y="17627"/>
                  </a:lnTo>
                  <a:cubicBezTo>
                    <a:pt x="10499" y="17485"/>
                    <a:pt x="10669" y="17484"/>
                    <a:pt x="10776" y="17484"/>
                  </a:cubicBezTo>
                  <a:cubicBezTo>
                    <a:pt x="10837" y="17484"/>
                    <a:pt x="10950" y="17493"/>
                    <a:pt x="11001" y="17546"/>
                  </a:cubicBezTo>
                  <a:cubicBezTo>
                    <a:pt x="11036" y="17584"/>
                    <a:pt x="11222" y="17784"/>
                    <a:pt x="11250" y="17854"/>
                  </a:cubicBezTo>
                  <a:cubicBezTo>
                    <a:pt x="11273" y="17915"/>
                    <a:pt x="11228" y="17798"/>
                    <a:pt x="11250" y="17854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 sz="2532">
                <a:latin typeface="Calibri" panose="020F0502020204030204" pitchFamily="34" charset="0"/>
              </a:endParaRPr>
            </a:p>
          </p:txBody>
        </p:sp>
        <p:sp>
          <p:nvSpPr>
            <p:cNvPr id="31" name="Shape 2800">
              <a:extLst>
                <a:ext uri="{FF2B5EF4-FFF2-40B4-BE49-F238E27FC236}">
                  <a16:creationId xmlns:a16="http://schemas.microsoft.com/office/drawing/2014/main" id="{729025C9-D684-495A-A19E-7011BB7B2C2F}"/>
                </a:ext>
              </a:extLst>
            </p:cNvPr>
            <p:cNvSpPr/>
            <p:nvPr/>
          </p:nvSpPr>
          <p:spPr>
            <a:xfrm>
              <a:off x="10056202" y="5875667"/>
              <a:ext cx="4625615" cy="54570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4" h="21436" extrusionOk="0">
                  <a:moveTo>
                    <a:pt x="21150" y="15574"/>
                  </a:moveTo>
                  <a:cubicBezTo>
                    <a:pt x="21261" y="15717"/>
                    <a:pt x="21093" y="15952"/>
                    <a:pt x="20924" y="15784"/>
                  </a:cubicBezTo>
                  <a:cubicBezTo>
                    <a:pt x="20982" y="16021"/>
                    <a:pt x="20891" y="16384"/>
                    <a:pt x="20777" y="16596"/>
                  </a:cubicBezTo>
                  <a:cubicBezTo>
                    <a:pt x="20505" y="17107"/>
                    <a:pt x="20399" y="17680"/>
                    <a:pt x="20142" y="18190"/>
                  </a:cubicBezTo>
                  <a:cubicBezTo>
                    <a:pt x="20021" y="18451"/>
                    <a:pt x="19581" y="18883"/>
                    <a:pt x="19210" y="18697"/>
                  </a:cubicBezTo>
                  <a:cubicBezTo>
                    <a:pt x="19055" y="18620"/>
                    <a:pt x="18983" y="18564"/>
                    <a:pt x="18916" y="18429"/>
                  </a:cubicBezTo>
                  <a:cubicBezTo>
                    <a:pt x="18874" y="18346"/>
                    <a:pt x="18895" y="18082"/>
                    <a:pt x="18885" y="18073"/>
                  </a:cubicBezTo>
                  <a:cubicBezTo>
                    <a:pt x="18630" y="17743"/>
                    <a:pt x="18882" y="17612"/>
                    <a:pt x="18985" y="17344"/>
                  </a:cubicBezTo>
                  <a:cubicBezTo>
                    <a:pt x="19114" y="17002"/>
                    <a:pt x="19115" y="16913"/>
                    <a:pt x="19087" y="16545"/>
                  </a:cubicBezTo>
                  <a:cubicBezTo>
                    <a:pt x="19035" y="16414"/>
                    <a:pt x="19148" y="15981"/>
                    <a:pt x="19273" y="15913"/>
                  </a:cubicBezTo>
                  <a:cubicBezTo>
                    <a:pt x="19479" y="15800"/>
                    <a:pt x="19740" y="15772"/>
                    <a:pt x="19957" y="15653"/>
                  </a:cubicBezTo>
                  <a:cubicBezTo>
                    <a:pt x="20082" y="15574"/>
                    <a:pt x="20117" y="15501"/>
                    <a:pt x="20239" y="15479"/>
                  </a:cubicBezTo>
                  <a:cubicBezTo>
                    <a:pt x="20387" y="15448"/>
                    <a:pt x="20295" y="14983"/>
                    <a:pt x="20473" y="15143"/>
                  </a:cubicBezTo>
                  <a:cubicBezTo>
                    <a:pt x="20533" y="15027"/>
                    <a:pt x="20661" y="14865"/>
                    <a:pt x="20739" y="14731"/>
                  </a:cubicBezTo>
                  <a:cubicBezTo>
                    <a:pt x="20722" y="14552"/>
                    <a:pt x="20909" y="14739"/>
                    <a:pt x="20929" y="14819"/>
                  </a:cubicBezTo>
                  <a:cubicBezTo>
                    <a:pt x="20973" y="14985"/>
                    <a:pt x="21061" y="15461"/>
                    <a:pt x="21150" y="15574"/>
                  </a:cubicBezTo>
                  <a:cubicBezTo>
                    <a:pt x="21173" y="15603"/>
                    <a:pt x="21138" y="15559"/>
                    <a:pt x="21150" y="15574"/>
                  </a:cubicBezTo>
                  <a:close/>
                  <a:moveTo>
                    <a:pt x="21449" y="7942"/>
                  </a:moveTo>
                  <a:cubicBezTo>
                    <a:pt x="21344" y="7731"/>
                    <a:pt x="21600" y="7533"/>
                    <a:pt x="21152" y="7539"/>
                  </a:cubicBezTo>
                  <a:cubicBezTo>
                    <a:pt x="21008" y="7541"/>
                    <a:pt x="20754" y="7739"/>
                    <a:pt x="20526" y="7739"/>
                  </a:cubicBezTo>
                  <a:cubicBezTo>
                    <a:pt x="20244" y="7739"/>
                    <a:pt x="20016" y="7865"/>
                    <a:pt x="19729" y="7865"/>
                  </a:cubicBezTo>
                  <a:cubicBezTo>
                    <a:pt x="19565" y="7865"/>
                    <a:pt x="19469" y="8014"/>
                    <a:pt x="19302" y="7993"/>
                  </a:cubicBezTo>
                  <a:cubicBezTo>
                    <a:pt x="19093" y="7930"/>
                    <a:pt x="19070" y="7669"/>
                    <a:pt x="18908" y="7605"/>
                  </a:cubicBezTo>
                  <a:cubicBezTo>
                    <a:pt x="19001" y="7551"/>
                    <a:pt x="19025" y="7458"/>
                    <a:pt x="18981" y="7374"/>
                  </a:cubicBezTo>
                  <a:cubicBezTo>
                    <a:pt x="19062" y="7284"/>
                    <a:pt x="18938" y="7312"/>
                    <a:pt x="18896" y="7232"/>
                  </a:cubicBezTo>
                  <a:cubicBezTo>
                    <a:pt x="18780" y="7074"/>
                    <a:pt x="18298" y="6560"/>
                    <a:pt x="18034" y="6598"/>
                  </a:cubicBezTo>
                  <a:cubicBezTo>
                    <a:pt x="17984" y="6467"/>
                    <a:pt x="17855" y="6463"/>
                    <a:pt x="17803" y="6343"/>
                  </a:cubicBezTo>
                  <a:cubicBezTo>
                    <a:pt x="17753" y="6232"/>
                    <a:pt x="17703" y="5708"/>
                    <a:pt x="17456" y="5708"/>
                  </a:cubicBezTo>
                  <a:lnTo>
                    <a:pt x="17456" y="5708"/>
                  </a:lnTo>
                  <a:cubicBezTo>
                    <a:pt x="17148" y="5708"/>
                    <a:pt x="17061" y="5095"/>
                    <a:pt x="17029" y="4927"/>
                  </a:cubicBezTo>
                  <a:lnTo>
                    <a:pt x="17085" y="4930"/>
                  </a:lnTo>
                  <a:cubicBezTo>
                    <a:pt x="16985" y="4575"/>
                    <a:pt x="16629" y="4445"/>
                    <a:pt x="16480" y="4141"/>
                  </a:cubicBezTo>
                  <a:lnTo>
                    <a:pt x="16435" y="4152"/>
                  </a:lnTo>
                  <a:cubicBezTo>
                    <a:pt x="16428" y="4118"/>
                    <a:pt x="16411" y="4085"/>
                    <a:pt x="16410" y="4050"/>
                  </a:cubicBezTo>
                  <a:cubicBezTo>
                    <a:pt x="16418" y="4049"/>
                    <a:pt x="16577" y="4040"/>
                    <a:pt x="16577" y="4040"/>
                  </a:cubicBezTo>
                  <a:cubicBezTo>
                    <a:pt x="16561" y="4019"/>
                    <a:pt x="16373" y="3888"/>
                    <a:pt x="16373" y="3877"/>
                  </a:cubicBezTo>
                  <a:cubicBezTo>
                    <a:pt x="16140" y="3556"/>
                    <a:pt x="15927" y="3229"/>
                    <a:pt x="15764" y="2884"/>
                  </a:cubicBezTo>
                  <a:cubicBezTo>
                    <a:pt x="15810" y="2908"/>
                    <a:pt x="15860" y="2921"/>
                    <a:pt x="15913" y="2924"/>
                  </a:cubicBezTo>
                  <a:cubicBezTo>
                    <a:pt x="16212" y="2508"/>
                    <a:pt x="16034" y="2139"/>
                    <a:pt x="15828" y="1728"/>
                  </a:cubicBezTo>
                  <a:cubicBezTo>
                    <a:pt x="15663" y="1776"/>
                    <a:pt x="15487" y="1765"/>
                    <a:pt x="15320" y="1792"/>
                  </a:cubicBezTo>
                  <a:cubicBezTo>
                    <a:pt x="15262" y="1792"/>
                    <a:pt x="15004" y="1673"/>
                    <a:pt x="14939" y="1652"/>
                  </a:cubicBezTo>
                  <a:cubicBezTo>
                    <a:pt x="14877" y="1646"/>
                    <a:pt x="14703" y="1675"/>
                    <a:pt x="14673" y="1666"/>
                  </a:cubicBezTo>
                  <a:cubicBezTo>
                    <a:pt x="14649" y="1666"/>
                    <a:pt x="14604" y="1640"/>
                    <a:pt x="14583" y="1631"/>
                  </a:cubicBezTo>
                  <a:cubicBezTo>
                    <a:pt x="14579" y="1638"/>
                    <a:pt x="14541" y="1746"/>
                    <a:pt x="14548" y="1746"/>
                  </a:cubicBezTo>
                  <a:cubicBezTo>
                    <a:pt x="14314" y="1775"/>
                    <a:pt x="14213" y="1915"/>
                    <a:pt x="13949" y="1776"/>
                  </a:cubicBezTo>
                  <a:cubicBezTo>
                    <a:pt x="13737" y="1662"/>
                    <a:pt x="13370" y="1599"/>
                    <a:pt x="13126" y="1666"/>
                  </a:cubicBezTo>
                  <a:cubicBezTo>
                    <a:pt x="13114" y="1631"/>
                    <a:pt x="12362" y="1325"/>
                    <a:pt x="12311" y="1315"/>
                  </a:cubicBezTo>
                  <a:cubicBezTo>
                    <a:pt x="12058" y="1263"/>
                    <a:pt x="11585" y="1295"/>
                    <a:pt x="11468" y="1561"/>
                  </a:cubicBezTo>
                  <a:cubicBezTo>
                    <a:pt x="11405" y="1704"/>
                    <a:pt x="11546" y="1817"/>
                    <a:pt x="11493" y="1940"/>
                  </a:cubicBezTo>
                  <a:cubicBezTo>
                    <a:pt x="11411" y="2129"/>
                    <a:pt x="10260" y="1753"/>
                    <a:pt x="10229" y="1583"/>
                  </a:cubicBezTo>
                  <a:cubicBezTo>
                    <a:pt x="10181" y="1321"/>
                    <a:pt x="9285" y="1213"/>
                    <a:pt x="9029" y="1193"/>
                  </a:cubicBezTo>
                  <a:cubicBezTo>
                    <a:pt x="9018" y="1125"/>
                    <a:pt x="8978" y="1083"/>
                    <a:pt x="8892" y="1075"/>
                  </a:cubicBezTo>
                  <a:lnTo>
                    <a:pt x="8892" y="1071"/>
                  </a:lnTo>
                  <a:cubicBezTo>
                    <a:pt x="8848" y="1075"/>
                    <a:pt x="8690" y="1054"/>
                    <a:pt x="8710" y="986"/>
                  </a:cubicBezTo>
                  <a:cubicBezTo>
                    <a:pt x="8710" y="964"/>
                    <a:pt x="8994" y="767"/>
                    <a:pt x="9016" y="679"/>
                  </a:cubicBezTo>
                  <a:cubicBezTo>
                    <a:pt x="9056" y="517"/>
                    <a:pt x="8891" y="519"/>
                    <a:pt x="8901" y="450"/>
                  </a:cubicBezTo>
                  <a:cubicBezTo>
                    <a:pt x="8820" y="389"/>
                    <a:pt x="9205" y="-90"/>
                    <a:pt x="8780" y="124"/>
                  </a:cubicBezTo>
                  <a:cubicBezTo>
                    <a:pt x="8738" y="-14"/>
                    <a:pt x="7966" y="-25"/>
                    <a:pt x="7786" y="33"/>
                  </a:cubicBezTo>
                  <a:cubicBezTo>
                    <a:pt x="7755" y="33"/>
                    <a:pt x="7236" y="45"/>
                    <a:pt x="7284" y="112"/>
                  </a:cubicBezTo>
                  <a:cubicBezTo>
                    <a:pt x="6980" y="-39"/>
                    <a:pt x="6476" y="127"/>
                    <a:pt x="6182" y="191"/>
                  </a:cubicBezTo>
                  <a:cubicBezTo>
                    <a:pt x="5782" y="191"/>
                    <a:pt x="5357" y="466"/>
                    <a:pt x="4985" y="577"/>
                  </a:cubicBezTo>
                  <a:cubicBezTo>
                    <a:pt x="4968" y="561"/>
                    <a:pt x="4957" y="544"/>
                    <a:pt x="4950" y="523"/>
                  </a:cubicBezTo>
                  <a:lnTo>
                    <a:pt x="4918" y="529"/>
                  </a:lnTo>
                  <a:lnTo>
                    <a:pt x="4905" y="496"/>
                  </a:lnTo>
                  <a:cubicBezTo>
                    <a:pt x="4737" y="581"/>
                    <a:pt x="4445" y="574"/>
                    <a:pt x="4277" y="480"/>
                  </a:cubicBezTo>
                  <a:cubicBezTo>
                    <a:pt x="4282" y="423"/>
                    <a:pt x="4286" y="367"/>
                    <a:pt x="4279" y="311"/>
                  </a:cubicBezTo>
                  <a:cubicBezTo>
                    <a:pt x="3839" y="327"/>
                    <a:pt x="3931" y="706"/>
                    <a:pt x="3692" y="913"/>
                  </a:cubicBezTo>
                  <a:cubicBezTo>
                    <a:pt x="3463" y="1112"/>
                    <a:pt x="3139" y="1114"/>
                    <a:pt x="2935" y="1363"/>
                  </a:cubicBezTo>
                  <a:cubicBezTo>
                    <a:pt x="2899" y="1537"/>
                    <a:pt x="2704" y="1647"/>
                    <a:pt x="2717" y="1829"/>
                  </a:cubicBezTo>
                  <a:cubicBezTo>
                    <a:pt x="2734" y="2071"/>
                    <a:pt x="2718" y="2224"/>
                    <a:pt x="2488" y="2389"/>
                  </a:cubicBezTo>
                  <a:cubicBezTo>
                    <a:pt x="2217" y="2584"/>
                    <a:pt x="1913" y="2731"/>
                    <a:pt x="1546" y="2719"/>
                  </a:cubicBezTo>
                  <a:cubicBezTo>
                    <a:pt x="1507" y="2976"/>
                    <a:pt x="1199" y="3017"/>
                    <a:pt x="1132" y="3212"/>
                  </a:cubicBezTo>
                  <a:cubicBezTo>
                    <a:pt x="1025" y="3521"/>
                    <a:pt x="918" y="3677"/>
                    <a:pt x="641" y="3906"/>
                  </a:cubicBezTo>
                  <a:lnTo>
                    <a:pt x="670" y="3942"/>
                  </a:lnTo>
                  <a:cubicBezTo>
                    <a:pt x="508" y="4166"/>
                    <a:pt x="173" y="4557"/>
                    <a:pt x="339" y="4803"/>
                  </a:cubicBezTo>
                  <a:lnTo>
                    <a:pt x="391" y="4803"/>
                  </a:lnTo>
                  <a:cubicBezTo>
                    <a:pt x="467" y="4803"/>
                    <a:pt x="416" y="5040"/>
                    <a:pt x="558" y="5026"/>
                  </a:cubicBezTo>
                  <a:cubicBezTo>
                    <a:pt x="575" y="5060"/>
                    <a:pt x="612" y="5269"/>
                    <a:pt x="543" y="5269"/>
                  </a:cubicBezTo>
                  <a:lnTo>
                    <a:pt x="456" y="5299"/>
                  </a:lnTo>
                  <a:cubicBezTo>
                    <a:pt x="764" y="5604"/>
                    <a:pt x="582" y="5896"/>
                    <a:pt x="452" y="6228"/>
                  </a:cubicBezTo>
                  <a:cubicBezTo>
                    <a:pt x="401" y="6220"/>
                    <a:pt x="345" y="6229"/>
                    <a:pt x="297" y="6251"/>
                  </a:cubicBezTo>
                  <a:cubicBezTo>
                    <a:pt x="430" y="6424"/>
                    <a:pt x="154" y="6618"/>
                    <a:pt x="0" y="6730"/>
                  </a:cubicBezTo>
                  <a:cubicBezTo>
                    <a:pt x="249" y="6752"/>
                    <a:pt x="299" y="6978"/>
                    <a:pt x="276" y="7155"/>
                  </a:cubicBezTo>
                  <a:lnTo>
                    <a:pt x="307" y="7155"/>
                  </a:lnTo>
                  <a:cubicBezTo>
                    <a:pt x="294" y="7155"/>
                    <a:pt x="281" y="7155"/>
                    <a:pt x="268" y="7155"/>
                  </a:cubicBezTo>
                  <a:cubicBezTo>
                    <a:pt x="265" y="7167"/>
                    <a:pt x="258" y="7174"/>
                    <a:pt x="247" y="7177"/>
                  </a:cubicBezTo>
                  <a:cubicBezTo>
                    <a:pt x="206" y="7341"/>
                    <a:pt x="390" y="7647"/>
                    <a:pt x="654" y="7597"/>
                  </a:cubicBezTo>
                  <a:cubicBezTo>
                    <a:pt x="662" y="7714"/>
                    <a:pt x="780" y="7762"/>
                    <a:pt x="802" y="7878"/>
                  </a:cubicBezTo>
                  <a:cubicBezTo>
                    <a:pt x="873" y="7889"/>
                    <a:pt x="913" y="7864"/>
                    <a:pt x="946" y="7814"/>
                  </a:cubicBezTo>
                  <a:cubicBezTo>
                    <a:pt x="1016" y="8004"/>
                    <a:pt x="1264" y="8051"/>
                    <a:pt x="1309" y="8201"/>
                  </a:cubicBezTo>
                  <a:cubicBezTo>
                    <a:pt x="1426" y="8354"/>
                    <a:pt x="1416" y="8441"/>
                    <a:pt x="1473" y="8622"/>
                  </a:cubicBezTo>
                  <a:lnTo>
                    <a:pt x="1520" y="8622"/>
                  </a:lnTo>
                  <a:cubicBezTo>
                    <a:pt x="1569" y="8710"/>
                    <a:pt x="1975" y="9160"/>
                    <a:pt x="2133" y="9105"/>
                  </a:cubicBezTo>
                  <a:cubicBezTo>
                    <a:pt x="2414" y="9356"/>
                    <a:pt x="2674" y="9574"/>
                    <a:pt x="3086" y="9750"/>
                  </a:cubicBezTo>
                  <a:cubicBezTo>
                    <a:pt x="3082" y="9812"/>
                    <a:pt x="3079" y="9875"/>
                    <a:pt x="3077" y="9937"/>
                  </a:cubicBezTo>
                  <a:cubicBezTo>
                    <a:pt x="3152" y="9898"/>
                    <a:pt x="3229" y="9859"/>
                    <a:pt x="3307" y="9824"/>
                  </a:cubicBezTo>
                  <a:lnTo>
                    <a:pt x="3321" y="9829"/>
                  </a:lnTo>
                  <a:lnTo>
                    <a:pt x="3322" y="9817"/>
                  </a:lnTo>
                  <a:cubicBezTo>
                    <a:pt x="3580" y="9701"/>
                    <a:pt x="3830" y="9612"/>
                    <a:pt x="4125" y="9621"/>
                  </a:cubicBezTo>
                  <a:cubicBezTo>
                    <a:pt x="4261" y="9626"/>
                    <a:pt x="4581" y="9721"/>
                    <a:pt x="4686" y="9617"/>
                  </a:cubicBezTo>
                  <a:cubicBezTo>
                    <a:pt x="4748" y="9641"/>
                    <a:pt x="4808" y="9667"/>
                    <a:pt x="4866" y="9695"/>
                  </a:cubicBezTo>
                  <a:cubicBezTo>
                    <a:pt x="5080" y="9574"/>
                    <a:pt x="5871" y="9431"/>
                    <a:pt x="5918" y="9296"/>
                  </a:cubicBezTo>
                  <a:cubicBezTo>
                    <a:pt x="5972" y="9317"/>
                    <a:pt x="5995" y="9339"/>
                    <a:pt x="6016" y="9264"/>
                  </a:cubicBezTo>
                  <a:cubicBezTo>
                    <a:pt x="6022" y="9261"/>
                    <a:pt x="6045" y="9250"/>
                    <a:pt x="6080" y="9241"/>
                  </a:cubicBezTo>
                  <a:cubicBezTo>
                    <a:pt x="6162" y="9312"/>
                    <a:pt x="6375" y="9249"/>
                    <a:pt x="6476" y="9223"/>
                  </a:cubicBezTo>
                  <a:lnTo>
                    <a:pt x="6476" y="9214"/>
                  </a:lnTo>
                  <a:cubicBezTo>
                    <a:pt x="7144" y="9195"/>
                    <a:pt x="6984" y="9378"/>
                    <a:pt x="7304" y="9739"/>
                  </a:cubicBezTo>
                  <a:cubicBezTo>
                    <a:pt x="7475" y="9932"/>
                    <a:pt x="7980" y="9814"/>
                    <a:pt x="8200" y="9773"/>
                  </a:cubicBezTo>
                  <a:cubicBezTo>
                    <a:pt x="8223" y="9858"/>
                    <a:pt x="8315" y="9945"/>
                    <a:pt x="8426" y="9941"/>
                  </a:cubicBezTo>
                  <a:cubicBezTo>
                    <a:pt x="8418" y="9986"/>
                    <a:pt x="8482" y="10342"/>
                    <a:pt x="8493" y="10381"/>
                  </a:cubicBezTo>
                  <a:lnTo>
                    <a:pt x="8473" y="10381"/>
                  </a:lnTo>
                  <a:cubicBezTo>
                    <a:pt x="8451" y="10590"/>
                    <a:pt x="8231" y="10752"/>
                    <a:pt x="8455" y="10846"/>
                  </a:cubicBezTo>
                  <a:cubicBezTo>
                    <a:pt x="8424" y="11002"/>
                    <a:pt x="8415" y="11164"/>
                    <a:pt x="8205" y="11187"/>
                  </a:cubicBezTo>
                  <a:cubicBezTo>
                    <a:pt x="8322" y="11607"/>
                    <a:pt x="8608" y="11836"/>
                    <a:pt x="8916" y="12161"/>
                  </a:cubicBezTo>
                  <a:cubicBezTo>
                    <a:pt x="8896" y="12195"/>
                    <a:pt x="8883" y="12228"/>
                    <a:pt x="8856" y="12259"/>
                  </a:cubicBezTo>
                  <a:cubicBezTo>
                    <a:pt x="9007" y="12382"/>
                    <a:pt x="9103" y="12537"/>
                    <a:pt x="9233" y="12666"/>
                  </a:cubicBezTo>
                  <a:lnTo>
                    <a:pt x="9303" y="12614"/>
                  </a:lnTo>
                  <a:cubicBezTo>
                    <a:pt x="9334" y="12654"/>
                    <a:pt x="9303" y="12657"/>
                    <a:pt x="9301" y="12701"/>
                  </a:cubicBezTo>
                  <a:lnTo>
                    <a:pt x="9265" y="12704"/>
                  </a:lnTo>
                  <a:cubicBezTo>
                    <a:pt x="9269" y="12865"/>
                    <a:pt x="9736" y="13608"/>
                    <a:pt x="9628" y="13713"/>
                  </a:cubicBezTo>
                  <a:cubicBezTo>
                    <a:pt x="9399" y="13830"/>
                    <a:pt x="9559" y="14066"/>
                    <a:pt x="9672" y="14224"/>
                  </a:cubicBezTo>
                  <a:cubicBezTo>
                    <a:pt x="9958" y="14623"/>
                    <a:pt x="9535" y="14683"/>
                    <a:pt x="9477" y="14929"/>
                  </a:cubicBezTo>
                  <a:cubicBezTo>
                    <a:pt x="9422" y="15139"/>
                    <a:pt x="9270" y="15661"/>
                    <a:pt x="9117" y="15801"/>
                  </a:cubicBezTo>
                  <a:cubicBezTo>
                    <a:pt x="9132" y="15821"/>
                    <a:pt x="9142" y="15843"/>
                    <a:pt x="9148" y="15865"/>
                  </a:cubicBezTo>
                  <a:lnTo>
                    <a:pt x="9127" y="15871"/>
                  </a:lnTo>
                  <a:cubicBezTo>
                    <a:pt x="9147" y="15972"/>
                    <a:pt x="9127" y="16088"/>
                    <a:pt x="9127" y="16190"/>
                  </a:cubicBezTo>
                  <a:lnTo>
                    <a:pt x="9117" y="16197"/>
                  </a:lnTo>
                  <a:cubicBezTo>
                    <a:pt x="9045" y="16880"/>
                    <a:pt x="10051" y="17437"/>
                    <a:pt x="9956" y="18137"/>
                  </a:cubicBezTo>
                  <a:cubicBezTo>
                    <a:pt x="9907" y="18501"/>
                    <a:pt x="10103" y="19517"/>
                    <a:pt x="10608" y="19648"/>
                  </a:cubicBezTo>
                  <a:cubicBezTo>
                    <a:pt x="10711" y="19738"/>
                    <a:pt x="11215" y="20660"/>
                    <a:pt x="11120" y="20764"/>
                  </a:cubicBezTo>
                  <a:cubicBezTo>
                    <a:pt x="10785" y="20848"/>
                    <a:pt x="11116" y="20987"/>
                    <a:pt x="11144" y="21115"/>
                  </a:cubicBezTo>
                  <a:cubicBezTo>
                    <a:pt x="10968" y="21510"/>
                    <a:pt x="11967" y="21476"/>
                    <a:pt x="12221" y="21354"/>
                  </a:cubicBezTo>
                  <a:cubicBezTo>
                    <a:pt x="12519" y="21209"/>
                    <a:pt x="12813" y="21294"/>
                    <a:pt x="13150" y="21319"/>
                  </a:cubicBezTo>
                  <a:cubicBezTo>
                    <a:pt x="13150" y="21319"/>
                    <a:pt x="13164" y="21264"/>
                    <a:pt x="13165" y="21262"/>
                  </a:cubicBezTo>
                  <a:cubicBezTo>
                    <a:pt x="13768" y="21285"/>
                    <a:pt x="14233" y="20805"/>
                    <a:pt x="14641" y="20497"/>
                  </a:cubicBezTo>
                  <a:cubicBezTo>
                    <a:pt x="14854" y="20335"/>
                    <a:pt x="14941" y="20135"/>
                    <a:pt x="15093" y="19938"/>
                  </a:cubicBezTo>
                  <a:cubicBezTo>
                    <a:pt x="15177" y="19827"/>
                    <a:pt x="15387" y="19750"/>
                    <a:pt x="15454" y="19635"/>
                  </a:cubicBezTo>
                  <a:cubicBezTo>
                    <a:pt x="15552" y="19463"/>
                    <a:pt x="15640" y="19307"/>
                    <a:pt x="15688" y="19094"/>
                  </a:cubicBezTo>
                  <a:lnTo>
                    <a:pt x="15697" y="19094"/>
                  </a:lnTo>
                  <a:cubicBezTo>
                    <a:pt x="15716" y="18996"/>
                    <a:pt x="15724" y="18898"/>
                    <a:pt x="15722" y="18799"/>
                  </a:cubicBezTo>
                  <a:lnTo>
                    <a:pt x="15659" y="18795"/>
                  </a:lnTo>
                  <a:cubicBezTo>
                    <a:pt x="15712" y="18611"/>
                    <a:pt x="15867" y="18624"/>
                    <a:pt x="16053" y="18537"/>
                  </a:cubicBezTo>
                  <a:cubicBezTo>
                    <a:pt x="16371" y="18385"/>
                    <a:pt x="16454" y="18365"/>
                    <a:pt x="16521" y="18076"/>
                  </a:cubicBezTo>
                  <a:cubicBezTo>
                    <a:pt x="16544" y="17824"/>
                    <a:pt x="16568" y="17645"/>
                    <a:pt x="16480" y="17400"/>
                  </a:cubicBezTo>
                  <a:cubicBezTo>
                    <a:pt x="16325" y="16977"/>
                    <a:pt x="16456" y="16954"/>
                    <a:pt x="16829" y="16691"/>
                  </a:cubicBezTo>
                  <a:cubicBezTo>
                    <a:pt x="17122" y="16484"/>
                    <a:pt x="17222" y="16348"/>
                    <a:pt x="17594" y="16182"/>
                  </a:cubicBezTo>
                  <a:cubicBezTo>
                    <a:pt x="17872" y="16057"/>
                    <a:pt x="18450" y="15634"/>
                    <a:pt x="18274" y="15310"/>
                  </a:cubicBezTo>
                  <a:cubicBezTo>
                    <a:pt x="18221" y="15211"/>
                    <a:pt x="18282" y="14088"/>
                    <a:pt x="18165" y="14103"/>
                  </a:cubicBezTo>
                  <a:cubicBezTo>
                    <a:pt x="18141" y="14052"/>
                    <a:pt x="18023" y="13987"/>
                    <a:pt x="17958" y="13987"/>
                  </a:cubicBezTo>
                  <a:cubicBezTo>
                    <a:pt x="17817" y="13835"/>
                    <a:pt x="17931" y="13505"/>
                    <a:pt x="17832" y="13353"/>
                  </a:cubicBezTo>
                  <a:cubicBezTo>
                    <a:pt x="17796" y="13301"/>
                    <a:pt x="17878" y="13216"/>
                    <a:pt x="17887" y="13166"/>
                  </a:cubicBezTo>
                  <a:cubicBezTo>
                    <a:pt x="17915" y="13016"/>
                    <a:pt x="17749" y="13031"/>
                    <a:pt x="17690" y="12936"/>
                  </a:cubicBezTo>
                  <a:cubicBezTo>
                    <a:pt x="17639" y="12798"/>
                    <a:pt x="17991" y="12016"/>
                    <a:pt x="18132" y="11894"/>
                  </a:cubicBezTo>
                  <a:cubicBezTo>
                    <a:pt x="18256" y="11861"/>
                    <a:pt x="18334" y="11800"/>
                    <a:pt x="18421" y="11719"/>
                  </a:cubicBezTo>
                  <a:lnTo>
                    <a:pt x="18439" y="11748"/>
                  </a:lnTo>
                  <a:cubicBezTo>
                    <a:pt x="18933" y="11102"/>
                    <a:pt x="19669" y="10727"/>
                    <a:pt x="20222" y="10146"/>
                  </a:cubicBezTo>
                  <a:cubicBezTo>
                    <a:pt x="20487" y="9868"/>
                    <a:pt x="20746" y="9587"/>
                    <a:pt x="20861" y="9234"/>
                  </a:cubicBezTo>
                  <a:cubicBezTo>
                    <a:pt x="20916" y="9067"/>
                    <a:pt x="21026" y="8908"/>
                    <a:pt x="21115" y="8753"/>
                  </a:cubicBezTo>
                  <a:cubicBezTo>
                    <a:pt x="21241" y="8534"/>
                    <a:pt x="21257" y="8322"/>
                    <a:pt x="21357" y="8120"/>
                  </a:cubicBezTo>
                  <a:cubicBezTo>
                    <a:pt x="21369" y="8126"/>
                    <a:pt x="21377" y="8136"/>
                    <a:pt x="21381" y="8150"/>
                  </a:cubicBezTo>
                  <a:cubicBezTo>
                    <a:pt x="21416" y="8150"/>
                    <a:pt x="21450" y="8149"/>
                    <a:pt x="21485" y="8146"/>
                  </a:cubicBezTo>
                  <a:cubicBezTo>
                    <a:pt x="21506" y="8073"/>
                    <a:pt x="21488" y="8022"/>
                    <a:pt x="21449" y="7942"/>
                  </a:cubicBezTo>
                  <a:cubicBezTo>
                    <a:pt x="21441" y="7926"/>
                    <a:pt x="21477" y="7998"/>
                    <a:pt x="21449" y="7942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 sz="2532">
                <a:latin typeface="Calibri" panose="020F0502020204030204" pitchFamily="34" charset="0"/>
              </a:endParaRPr>
            </a:p>
          </p:txBody>
        </p:sp>
        <p:sp>
          <p:nvSpPr>
            <p:cNvPr id="32" name="Shape 2801">
              <a:extLst>
                <a:ext uri="{FF2B5EF4-FFF2-40B4-BE49-F238E27FC236}">
                  <a16:creationId xmlns:a16="http://schemas.microsoft.com/office/drawing/2014/main" id="{B3433996-F475-4EC0-8C77-267287E54D19}"/>
                </a:ext>
              </a:extLst>
            </p:cNvPr>
            <p:cNvSpPr/>
            <p:nvPr/>
          </p:nvSpPr>
          <p:spPr>
            <a:xfrm>
              <a:off x="12781742" y="2928528"/>
              <a:ext cx="8235952" cy="65025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1" h="21535" extrusionOk="0">
                  <a:moveTo>
                    <a:pt x="16904" y="15081"/>
                  </a:moveTo>
                  <a:cubicBezTo>
                    <a:pt x="16878" y="15144"/>
                    <a:pt x="16987" y="15511"/>
                    <a:pt x="17048" y="15519"/>
                  </a:cubicBezTo>
                  <a:cubicBezTo>
                    <a:pt x="17083" y="15524"/>
                    <a:pt x="17047" y="15382"/>
                    <a:pt x="17101" y="15439"/>
                  </a:cubicBezTo>
                  <a:cubicBezTo>
                    <a:pt x="17151" y="15490"/>
                    <a:pt x="17019" y="15711"/>
                    <a:pt x="17203" y="15682"/>
                  </a:cubicBezTo>
                  <a:cubicBezTo>
                    <a:pt x="17259" y="15674"/>
                    <a:pt x="17432" y="15703"/>
                    <a:pt x="17464" y="15758"/>
                  </a:cubicBezTo>
                  <a:cubicBezTo>
                    <a:pt x="17452" y="15727"/>
                    <a:pt x="17442" y="15696"/>
                    <a:pt x="17435" y="15663"/>
                  </a:cubicBezTo>
                  <a:cubicBezTo>
                    <a:pt x="17516" y="15683"/>
                    <a:pt x="17654" y="15992"/>
                    <a:pt x="17725" y="15946"/>
                  </a:cubicBezTo>
                  <a:cubicBezTo>
                    <a:pt x="17786" y="15905"/>
                    <a:pt x="17633" y="15755"/>
                    <a:pt x="17633" y="15702"/>
                  </a:cubicBezTo>
                  <a:cubicBezTo>
                    <a:pt x="17660" y="15714"/>
                    <a:pt x="17766" y="15737"/>
                    <a:pt x="17745" y="15652"/>
                  </a:cubicBezTo>
                  <a:cubicBezTo>
                    <a:pt x="17729" y="15587"/>
                    <a:pt x="17567" y="15597"/>
                    <a:pt x="17540" y="15580"/>
                  </a:cubicBezTo>
                  <a:cubicBezTo>
                    <a:pt x="17349" y="15455"/>
                    <a:pt x="17283" y="15635"/>
                    <a:pt x="17202" y="15310"/>
                  </a:cubicBezTo>
                  <a:cubicBezTo>
                    <a:pt x="17153" y="15112"/>
                    <a:pt x="17295" y="15098"/>
                    <a:pt x="17324" y="14930"/>
                  </a:cubicBezTo>
                  <a:cubicBezTo>
                    <a:pt x="17333" y="14883"/>
                    <a:pt x="17282" y="14574"/>
                    <a:pt x="17261" y="14508"/>
                  </a:cubicBezTo>
                  <a:cubicBezTo>
                    <a:pt x="17172" y="14517"/>
                    <a:pt x="16955" y="14428"/>
                    <a:pt x="16945" y="14587"/>
                  </a:cubicBezTo>
                  <a:cubicBezTo>
                    <a:pt x="16940" y="14669"/>
                    <a:pt x="17033" y="15040"/>
                    <a:pt x="16988" y="15085"/>
                  </a:cubicBezTo>
                  <a:cubicBezTo>
                    <a:pt x="16958" y="15115"/>
                    <a:pt x="16927" y="15024"/>
                    <a:pt x="16904" y="15081"/>
                  </a:cubicBezTo>
                  <a:close/>
                  <a:moveTo>
                    <a:pt x="16904" y="15081"/>
                  </a:moveTo>
                  <a:cubicBezTo>
                    <a:pt x="16926" y="15025"/>
                    <a:pt x="16888" y="15121"/>
                    <a:pt x="16904" y="15081"/>
                  </a:cubicBezTo>
                  <a:cubicBezTo>
                    <a:pt x="16904" y="15081"/>
                    <a:pt x="16904" y="15081"/>
                    <a:pt x="16904" y="15081"/>
                  </a:cubicBezTo>
                  <a:close/>
                  <a:moveTo>
                    <a:pt x="17709" y="16709"/>
                  </a:moveTo>
                  <a:cubicBezTo>
                    <a:pt x="17708" y="16802"/>
                    <a:pt x="17805" y="16839"/>
                    <a:pt x="17834" y="16746"/>
                  </a:cubicBezTo>
                  <a:cubicBezTo>
                    <a:pt x="17843" y="16718"/>
                    <a:pt x="17726" y="16544"/>
                    <a:pt x="17722" y="16461"/>
                  </a:cubicBezTo>
                  <a:cubicBezTo>
                    <a:pt x="17724" y="16510"/>
                    <a:pt x="17344" y="16224"/>
                    <a:pt x="17341" y="16255"/>
                  </a:cubicBezTo>
                  <a:cubicBezTo>
                    <a:pt x="17337" y="16305"/>
                    <a:pt x="17337" y="16436"/>
                    <a:pt x="17350" y="16498"/>
                  </a:cubicBezTo>
                  <a:cubicBezTo>
                    <a:pt x="17373" y="16614"/>
                    <a:pt x="17515" y="16528"/>
                    <a:pt x="17520" y="16668"/>
                  </a:cubicBezTo>
                  <a:cubicBezTo>
                    <a:pt x="17522" y="16697"/>
                    <a:pt x="17426" y="16700"/>
                    <a:pt x="17444" y="16766"/>
                  </a:cubicBezTo>
                  <a:cubicBezTo>
                    <a:pt x="17455" y="16807"/>
                    <a:pt x="17578" y="16963"/>
                    <a:pt x="17612" y="16917"/>
                  </a:cubicBezTo>
                  <a:cubicBezTo>
                    <a:pt x="17662" y="16850"/>
                    <a:pt x="17544" y="16759"/>
                    <a:pt x="17614" y="16682"/>
                  </a:cubicBezTo>
                  <a:cubicBezTo>
                    <a:pt x="17616" y="16704"/>
                    <a:pt x="17611" y="16808"/>
                    <a:pt x="17633" y="16819"/>
                  </a:cubicBezTo>
                  <a:cubicBezTo>
                    <a:pt x="17628" y="16817"/>
                    <a:pt x="17623" y="16814"/>
                    <a:pt x="17634" y="16819"/>
                  </a:cubicBezTo>
                  <a:cubicBezTo>
                    <a:pt x="17645" y="16824"/>
                    <a:pt x="17640" y="16822"/>
                    <a:pt x="17634" y="16819"/>
                  </a:cubicBezTo>
                  <a:cubicBezTo>
                    <a:pt x="17657" y="16828"/>
                    <a:pt x="17680" y="16724"/>
                    <a:pt x="17709" y="16709"/>
                  </a:cubicBezTo>
                  <a:close/>
                  <a:moveTo>
                    <a:pt x="17710" y="15961"/>
                  </a:moveTo>
                  <a:cubicBezTo>
                    <a:pt x="17692" y="16058"/>
                    <a:pt x="17961" y="16228"/>
                    <a:pt x="17733" y="16237"/>
                  </a:cubicBezTo>
                  <a:cubicBezTo>
                    <a:pt x="17725" y="16290"/>
                    <a:pt x="17863" y="16620"/>
                    <a:pt x="17917" y="16605"/>
                  </a:cubicBezTo>
                  <a:cubicBezTo>
                    <a:pt x="17920" y="16528"/>
                    <a:pt x="17845" y="16422"/>
                    <a:pt x="17860" y="16351"/>
                  </a:cubicBezTo>
                  <a:cubicBezTo>
                    <a:pt x="17876" y="16273"/>
                    <a:pt x="17948" y="16350"/>
                    <a:pt x="17980" y="16311"/>
                  </a:cubicBezTo>
                  <a:cubicBezTo>
                    <a:pt x="17973" y="16319"/>
                    <a:pt x="17965" y="16329"/>
                    <a:pt x="17980" y="16310"/>
                  </a:cubicBezTo>
                  <a:cubicBezTo>
                    <a:pt x="17991" y="16297"/>
                    <a:pt x="17986" y="16303"/>
                    <a:pt x="17980" y="16310"/>
                  </a:cubicBezTo>
                  <a:cubicBezTo>
                    <a:pt x="18077" y="16188"/>
                    <a:pt x="17806" y="15955"/>
                    <a:pt x="17710" y="15961"/>
                  </a:cubicBezTo>
                  <a:close/>
                  <a:moveTo>
                    <a:pt x="18167" y="17453"/>
                  </a:moveTo>
                  <a:cubicBezTo>
                    <a:pt x="18167" y="17440"/>
                    <a:pt x="18167" y="17446"/>
                    <a:pt x="18167" y="17453"/>
                  </a:cubicBezTo>
                  <a:cubicBezTo>
                    <a:pt x="18167" y="17453"/>
                    <a:pt x="18167" y="17453"/>
                    <a:pt x="18167" y="17453"/>
                  </a:cubicBezTo>
                  <a:close/>
                  <a:moveTo>
                    <a:pt x="18083" y="17581"/>
                  </a:moveTo>
                  <a:cubicBezTo>
                    <a:pt x="18118" y="17811"/>
                    <a:pt x="18000" y="17620"/>
                    <a:pt x="18003" y="17620"/>
                  </a:cubicBezTo>
                  <a:cubicBezTo>
                    <a:pt x="17800" y="17636"/>
                    <a:pt x="17817" y="17533"/>
                    <a:pt x="17813" y="17287"/>
                  </a:cubicBezTo>
                  <a:cubicBezTo>
                    <a:pt x="17810" y="17128"/>
                    <a:pt x="17608" y="17239"/>
                    <a:pt x="17535" y="17194"/>
                  </a:cubicBezTo>
                  <a:cubicBezTo>
                    <a:pt x="17492" y="17167"/>
                    <a:pt x="17488" y="17406"/>
                    <a:pt x="17436" y="17391"/>
                  </a:cubicBezTo>
                  <a:cubicBezTo>
                    <a:pt x="17357" y="17368"/>
                    <a:pt x="17569" y="16871"/>
                    <a:pt x="17719" y="16991"/>
                  </a:cubicBezTo>
                  <a:cubicBezTo>
                    <a:pt x="17721" y="16992"/>
                    <a:pt x="17793" y="17215"/>
                    <a:pt x="17812" y="17062"/>
                  </a:cubicBezTo>
                  <a:cubicBezTo>
                    <a:pt x="17825" y="16959"/>
                    <a:pt x="17826" y="16988"/>
                    <a:pt x="17894" y="16996"/>
                  </a:cubicBezTo>
                  <a:cubicBezTo>
                    <a:pt x="17909" y="16893"/>
                    <a:pt x="17880" y="16906"/>
                    <a:pt x="17983" y="16886"/>
                  </a:cubicBezTo>
                  <a:cubicBezTo>
                    <a:pt x="18091" y="16865"/>
                    <a:pt x="17957" y="16726"/>
                    <a:pt x="18000" y="16693"/>
                  </a:cubicBezTo>
                  <a:cubicBezTo>
                    <a:pt x="18101" y="16614"/>
                    <a:pt x="18130" y="16965"/>
                    <a:pt x="18133" y="16978"/>
                  </a:cubicBezTo>
                  <a:cubicBezTo>
                    <a:pt x="18131" y="16970"/>
                    <a:pt x="18211" y="17160"/>
                    <a:pt x="18200" y="17128"/>
                  </a:cubicBezTo>
                  <a:cubicBezTo>
                    <a:pt x="18258" y="17300"/>
                    <a:pt x="18153" y="17341"/>
                    <a:pt x="18174" y="17494"/>
                  </a:cubicBezTo>
                  <a:lnTo>
                    <a:pt x="18168" y="17460"/>
                  </a:lnTo>
                  <a:cubicBezTo>
                    <a:pt x="18167" y="17449"/>
                    <a:pt x="18120" y="17319"/>
                    <a:pt x="18100" y="17304"/>
                  </a:cubicBezTo>
                  <a:cubicBezTo>
                    <a:pt x="17981" y="17215"/>
                    <a:pt x="18085" y="17594"/>
                    <a:pt x="18083" y="17581"/>
                  </a:cubicBezTo>
                  <a:close/>
                  <a:moveTo>
                    <a:pt x="18592" y="19309"/>
                  </a:moveTo>
                  <a:cubicBezTo>
                    <a:pt x="18592" y="19309"/>
                    <a:pt x="18587" y="19307"/>
                    <a:pt x="18585" y="19305"/>
                  </a:cubicBezTo>
                  <a:cubicBezTo>
                    <a:pt x="18586" y="19306"/>
                    <a:pt x="18588" y="19307"/>
                    <a:pt x="18592" y="19309"/>
                  </a:cubicBezTo>
                  <a:close/>
                  <a:moveTo>
                    <a:pt x="18592" y="19309"/>
                  </a:moveTo>
                  <a:lnTo>
                    <a:pt x="18598" y="19309"/>
                  </a:lnTo>
                  <a:cubicBezTo>
                    <a:pt x="18615" y="19134"/>
                    <a:pt x="18425" y="19063"/>
                    <a:pt x="18628" y="18989"/>
                  </a:cubicBezTo>
                  <a:cubicBezTo>
                    <a:pt x="18655" y="18947"/>
                    <a:pt x="18648" y="18911"/>
                    <a:pt x="18607" y="18881"/>
                  </a:cubicBezTo>
                  <a:cubicBezTo>
                    <a:pt x="18642" y="18813"/>
                    <a:pt x="18683" y="18803"/>
                    <a:pt x="18669" y="18696"/>
                  </a:cubicBezTo>
                  <a:cubicBezTo>
                    <a:pt x="18643" y="18690"/>
                    <a:pt x="18459" y="18728"/>
                    <a:pt x="18561" y="18611"/>
                  </a:cubicBezTo>
                  <a:cubicBezTo>
                    <a:pt x="18564" y="18608"/>
                    <a:pt x="18724" y="18381"/>
                    <a:pt x="18601" y="18449"/>
                  </a:cubicBezTo>
                  <a:cubicBezTo>
                    <a:pt x="18400" y="18560"/>
                    <a:pt x="18393" y="19197"/>
                    <a:pt x="18592" y="19309"/>
                  </a:cubicBezTo>
                  <a:close/>
                  <a:moveTo>
                    <a:pt x="18103" y="19991"/>
                  </a:moveTo>
                  <a:cubicBezTo>
                    <a:pt x="18100" y="19960"/>
                    <a:pt x="18096" y="19927"/>
                    <a:pt x="18103" y="19992"/>
                  </a:cubicBezTo>
                  <a:cubicBezTo>
                    <a:pt x="18109" y="20049"/>
                    <a:pt x="18106" y="20022"/>
                    <a:pt x="18103" y="19992"/>
                  </a:cubicBezTo>
                  <a:cubicBezTo>
                    <a:pt x="18116" y="20110"/>
                    <a:pt x="18306" y="20161"/>
                    <a:pt x="18306" y="20039"/>
                  </a:cubicBezTo>
                  <a:lnTo>
                    <a:pt x="18306" y="20017"/>
                  </a:lnTo>
                  <a:cubicBezTo>
                    <a:pt x="18306" y="19930"/>
                    <a:pt x="18091" y="19867"/>
                    <a:pt x="18103" y="19991"/>
                  </a:cubicBezTo>
                  <a:close/>
                  <a:moveTo>
                    <a:pt x="18904" y="19884"/>
                  </a:moveTo>
                  <a:cubicBezTo>
                    <a:pt x="18917" y="19893"/>
                    <a:pt x="18937" y="19906"/>
                    <a:pt x="18903" y="19884"/>
                  </a:cubicBezTo>
                  <a:cubicBezTo>
                    <a:pt x="18890" y="19876"/>
                    <a:pt x="18895" y="19879"/>
                    <a:pt x="18902" y="19883"/>
                  </a:cubicBezTo>
                  <a:cubicBezTo>
                    <a:pt x="18853" y="19853"/>
                    <a:pt x="18538" y="19779"/>
                    <a:pt x="18518" y="19896"/>
                  </a:cubicBezTo>
                  <a:cubicBezTo>
                    <a:pt x="18509" y="19950"/>
                    <a:pt x="18935" y="20067"/>
                    <a:pt x="18988" y="20089"/>
                  </a:cubicBezTo>
                  <a:cubicBezTo>
                    <a:pt x="19014" y="20004"/>
                    <a:pt x="18985" y="19937"/>
                    <a:pt x="18904" y="19884"/>
                  </a:cubicBezTo>
                  <a:close/>
                  <a:moveTo>
                    <a:pt x="16263" y="21201"/>
                  </a:moveTo>
                  <a:cubicBezTo>
                    <a:pt x="16276" y="21209"/>
                    <a:pt x="16293" y="21218"/>
                    <a:pt x="16262" y="21201"/>
                  </a:cubicBezTo>
                  <a:cubicBezTo>
                    <a:pt x="16243" y="21190"/>
                    <a:pt x="16250" y="21195"/>
                    <a:pt x="16261" y="21200"/>
                  </a:cubicBezTo>
                  <a:cubicBezTo>
                    <a:pt x="16178" y="21156"/>
                    <a:pt x="15894" y="21117"/>
                    <a:pt x="15839" y="21038"/>
                  </a:cubicBezTo>
                  <a:cubicBezTo>
                    <a:pt x="15766" y="20931"/>
                    <a:pt x="16060" y="20952"/>
                    <a:pt x="16033" y="20890"/>
                  </a:cubicBezTo>
                  <a:cubicBezTo>
                    <a:pt x="16015" y="20847"/>
                    <a:pt x="15631" y="20892"/>
                    <a:pt x="15548" y="20827"/>
                  </a:cubicBezTo>
                  <a:cubicBezTo>
                    <a:pt x="15431" y="20733"/>
                    <a:pt x="15383" y="20954"/>
                    <a:pt x="15185" y="20881"/>
                  </a:cubicBezTo>
                  <a:cubicBezTo>
                    <a:pt x="15030" y="20824"/>
                    <a:pt x="14638" y="20421"/>
                    <a:pt x="14549" y="20854"/>
                  </a:cubicBezTo>
                  <a:cubicBezTo>
                    <a:pt x="14678" y="20857"/>
                    <a:pt x="14825" y="21025"/>
                    <a:pt x="14961" y="21071"/>
                  </a:cubicBezTo>
                  <a:cubicBezTo>
                    <a:pt x="15189" y="21147"/>
                    <a:pt x="15472" y="21216"/>
                    <a:pt x="15706" y="21244"/>
                  </a:cubicBezTo>
                  <a:cubicBezTo>
                    <a:pt x="15768" y="21252"/>
                    <a:pt x="16095" y="21365"/>
                    <a:pt x="16116" y="21306"/>
                  </a:cubicBezTo>
                  <a:cubicBezTo>
                    <a:pt x="16108" y="21329"/>
                    <a:pt x="16443" y="21301"/>
                    <a:pt x="16263" y="21201"/>
                  </a:cubicBezTo>
                  <a:close/>
                  <a:moveTo>
                    <a:pt x="14587" y="20535"/>
                  </a:moveTo>
                  <a:cubicBezTo>
                    <a:pt x="14613" y="20480"/>
                    <a:pt x="14595" y="20518"/>
                    <a:pt x="14587" y="20535"/>
                  </a:cubicBezTo>
                  <a:cubicBezTo>
                    <a:pt x="14615" y="20477"/>
                    <a:pt x="14667" y="19955"/>
                    <a:pt x="14646" y="19893"/>
                  </a:cubicBezTo>
                  <a:cubicBezTo>
                    <a:pt x="14672" y="19912"/>
                    <a:pt x="14704" y="19916"/>
                    <a:pt x="14725" y="19942"/>
                  </a:cubicBezTo>
                  <a:cubicBezTo>
                    <a:pt x="14719" y="19826"/>
                    <a:pt x="14724" y="19684"/>
                    <a:pt x="14625" y="19570"/>
                  </a:cubicBezTo>
                  <a:cubicBezTo>
                    <a:pt x="14582" y="19521"/>
                    <a:pt x="14466" y="19573"/>
                    <a:pt x="14476" y="19656"/>
                  </a:cubicBezTo>
                  <a:cubicBezTo>
                    <a:pt x="14484" y="19728"/>
                    <a:pt x="14595" y="19726"/>
                    <a:pt x="14612" y="19833"/>
                  </a:cubicBezTo>
                  <a:cubicBezTo>
                    <a:pt x="14544" y="19734"/>
                    <a:pt x="14504" y="19734"/>
                    <a:pt x="14410" y="19686"/>
                  </a:cubicBezTo>
                  <a:cubicBezTo>
                    <a:pt x="14334" y="19438"/>
                    <a:pt x="14184" y="19343"/>
                    <a:pt x="14241" y="19116"/>
                  </a:cubicBezTo>
                  <a:cubicBezTo>
                    <a:pt x="14265" y="19025"/>
                    <a:pt x="13866" y="18581"/>
                    <a:pt x="13773" y="18564"/>
                  </a:cubicBezTo>
                  <a:cubicBezTo>
                    <a:pt x="13610" y="18532"/>
                    <a:pt x="13314" y="18143"/>
                    <a:pt x="13239" y="17978"/>
                  </a:cubicBezTo>
                  <a:cubicBezTo>
                    <a:pt x="13175" y="17835"/>
                    <a:pt x="12614" y="17619"/>
                    <a:pt x="12740" y="17868"/>
                  </a:cubicBezTo>
                  <a:cubicBezTo>
                    <a:pt x="12804" y="17994"/>
                    <a:pt x="12911" y="18099"/>
                    <a:pt x="12993" y="18204"/>
                  </a:cubicBezTo>
                  <a:cubicBezTo>
                    <a:pt x="13074" y="18306"/>
                    <a:pt x="13143" y="18547"/>
                    <a:pt x="13247" y="18604"/>
                  </a:cubicBezTo>
                  <a:cubicBezTo>
                    <a:pt x="13343" y="18657"/>
                    <a:pt x="13391" y="18728"/>
                    <a:pt x="13410" y="18867"/>
                  </a:cubicBezTo>
                  <a:cubicBezTo>
                    <a:pt x="13435" y="19052"/>
                    <a:pt x="13571" y="19187"/>
                    <a:pt x="13642" y="19345"/>
                  </a:cubicBezTo>
                  <a:cubicBezTo>
                    <a:pt x="13726" y="19532"/>
                    <a:pt x="13738" y="19854"/>
                    <a:pt x="13898" y="19967"/>
                  </a:cubicBezTo>
                  <a:cubicBezTo>
                    <a:pt x="13999" y="20039"/>
                    <a:pt x="14049" y="20239"/>
                    <a:pt x="14159" y="20332"/>
                  </a:cubicBezTo>
                  <a:cubicBezTo>
                    <a:pt x="14218" y="20381"/>
                    <a:pt x="14320" y="20591"/>
                    <a:pt x="14373" y="20604"/>
                  </a:cubicBezTo>
                  <a:cubicBezTo>
                    <a:pt x="14369" y="20571"/>
                    <a:pt x="14355" y="20530"/>
                    <a:pt x="14378" y="20503"/>
                  </a:cubicBezTo>
                  <a:cubicBezTo>
                    <a:pt x="14413" y="20525"/>
                    <a:pt x="14560" y="20593"/>
                    <a:pt x="14587" y="20535"/>
                  </a:cubicBezTo>
                  <a:cubicBezTo>
                    <a:pt x="14584" y="20542"/>
                    <a:pt x="14582" y="20546"/>
                    <a:pt x="14587" y="20535"/>
                  </a:cubicBezTo>
                  <a:close/>
                  <a:moveTo>
                    <a:pt x="18008" y="18723"/>
                  </a:moveTo>
                  <a:cubicBezTo>
                    <a:pt x="17983" y="18750"/>
                    <a:pt x="17963" y="18782"/>
                    <a:pt x="17947" y="18819"/>
                  </a:cubicBezTo>
                  <a:cubicBezTo>
                    <a:pt x="17734" y="19148"/>
                    <a:pt x="17442" y="18778"/>
                    <a:pt x="17197" y="18912"/>
                  </a:cubicBezTo>
                  <a:cubicBezTo>
                    <a:pt x="17066" y="18984"/>
                    <a:pt x="16845" y="19897"/>
                    <a:pt x="16936" y="20034"/>
                  </a:cubicBezTo>
                  <a:cubicBezTo>
                    <a:pt x="16988" y="20112"/>
                    <a:pt x="17002" y="20686"/>
                    <a:pt x="17101" y="20570"/>
                  </a:cubicBezTo>
                  <a:cubicBezTo>
                    <a:pt x="17213" y="20440"/>
                    <a:pt x="17177" y="20077"/>
                    <a:pt x="17157" y="19905"/>
                  </a:cubicBezTo>
                  <a:cubicBezTo>
                    <a:pt x="17424" y="19728"/>
                    <a:pt x="17188" y="20552"/>
                    <a:pt x="17558" y="20246"/>
                  </a:cubicBezTo>
                  <a:cubicBezTo>
                    <a:pt x="17629" y="20187"/>
                    <a:pt x="17419" y="19764"/>
                    <a:pt x="17386" y="19700"/>
                  </a:cubicBezTo>
                  <a:cubicBezTo>
                    <a:pt x="17326" y="19586"/>
                    <a:pt x="17694" y="19451"/>
                    <a:pt x="17705" y="19360"/>
                  </a:cubicBezTo>
                  <a:cubicBezTo>
                    <a:pt x="17715" y="19275"/>
                    <a:pt x="16935" y="19751"/>
                    <a:pt x="17124" y="19135"/>
                  </a:cubicBezTo>
                  <a:cubicBezTo>
                    <a:pt x="17171" y="18983"/>
                    <a:pt x="17519" y="19053"/>
                    <a:pt x="17608" y="19065"/>
                  </a:cubicBezTo>
                  <a:cubicBezTo>
                    <a:pt x="17718" y="19079"/>
                    <a:pt x="17835" y="19134"/>
                    <a:pt x="17920" y="19006"/>
                  </a:cubicBezTo>
                  <a:cubicBezTo>
                    <a:pt x="17927" y="18996"/>
                    <a:pt x="18090" y="18686"/>
                    <a:pt x="18008" y="18723"/>
                  </a:cubicBezTo>
                  <a:close/>
                  <a:moveTo>
                    <a:pt x="16704" y="13082"/>
                  </a:moveTo>
                  <a:cubicBezTo>
                    <a:pt x="16613" y="13312"/>
                    <a:pt x="16783" y="13423"/>
                    <a:pt x="16840" y="13609"/>
                  </a:cubicBezTo>
                  <a:cubicBezTo>
                    <a:pt x="16841" y="13609"/>
                    <a:pt x="16850" y="13609"/>
                    <a:pt x="16852" y="13609"/>
                  </a:cubicBezTo>
                  <a:cubicBezTo>
                    <a:pt x="16855" y="13521"/>
                    <a:pt x="17025" y="12818"/>
                    <a:pt x="16888" y="12816"/>
                  </a:cubicBezTo>
                  <a:cubicBezTo>
                    <a:pt x="16888" y="12816"/>
                    <a:pt x="16888" y="12816"/>
                    <a:pt x="16888" y="12816"/>
                  </a:cubicBezTo>
                  <a:cubicBezTo>
                    <a:pt x="16848" y="12816"/>
                    <a:pt x="16878" y="12816"/>
                    <a:pt x="16888" y="12816"/>
                  </a:cubicBezTo>
                  <a:cubicBezTo>
                    <a:pt x="16771" y="12816"/>
                    <a:pt x="16747" y="12972"/>
                    <a:pt x="16704" y="13082"/>
                  </a:cubicBezTo>
                  <a:close/>
                  <a:moveTo>
                    <a:pt x="17712" y="10844"/>
                  </a:moveTo>
                  <a:cubicBezTo>
                    <a:pt x="17703" y="10863"/>
                    <a:pt x="17708" y="10853"/>
                    <a:pt x="17712" y="10844"/>
                  </a:cubicBezTo>
                  <a:cubicBezTo>
                    <a:pt x="17692" y="10887"/>
                    <a:pt x="17822" y="11096"/>
                    <a:pt x="17838" y="11109"/>
                  </a:cubicBezTo>
                  <a:cubicBezTo>
                    <a:pt x="17849" y="11118"/>
                    <a:pt x="17865" y="11124"/>
                    <a:pt x="17877" y="11126"/>
                  </a:cubicBezTo>
                  <a:cubicBezTo>
                    <a:pt x="17878" y="11096"/>
                    <a:pt x="17839" y="10886"/>
                    <a:pt x="17827" y="10899"/>
                  </a:cubicBezTo>
                  <a:cubicBezTo>
                    <a:pt x="17897" y="10821"/>
                    <a:pt x="17903" y="11539"/>
                    <a:pt x="18077" y="11380"/>
                  </a:cubicBezTo>
                  <a:cubicBezTo>
                    <a:pt x="18170" y="11297"/>
                    <a:pt x="18111" y="11168"/>
                    <a:pt x="18118" y="11055"/>
                  </a:cubicBezTo>
                  <a:cubicBezTo>
                    <a:pt x="18128" y="10876"/>
                    <a:pt x="18099" y="10972"/>
                    <a:pt x="18021" y="10859"/>
                  </a:cubicBezTo>
                  <a:cubicBezTo>
                    <a:pt x="18036" y="10845"/>
                    <a:pt x="17825" y="10607"/>
                    <a:pt x="17712" y="10844"/>
                  </a:cubicBezTo>
                  <a:cubicBezTo>
                    <a:pt x="17714" y="10841"/>
                    <a:pt x="17715" y="10839"/>
                    <a:pt x="17716" y="10837"/>
                  </a:cubicBezTo>
                  <a:cubicBezTo>
                    <a:pt x="17715" y="10838"/>
                    <a:pt x="17714" y="10841"/>
                    <a:pt x="17712" y="10844"/>
                  </a:cubicBezTo>
                  <a:close/>
                  <a:moveTo>
                    <a:pt x="18155" y="10981"/>
                  </a:moveTo>
                  <a:cubicBezTo>
                    <a:pt x="18156" y="10983"/>
                    <a:pt x="18156" y="10984"/>
                    <a:pt x="18157" y="10986"/>
                  </a:cubicBezTo>
                  <a:lnTo>
                    <a:pt x="18157" y="10980"/>
                  </a:lnTo>
                  <a:cubicBezTo>
                    <a:pt x="18156" y="10981"/>
                    <a:pt x="18156" y="10981"/>
                    <a:pt x="18155" y="10981"/>
                  </a:cubicBezTo>
                  <a:close/>
                  <a:moveTo>
                    <a:pt x="18494" y="10870"/>
                  </a:moveTo>
                  <a:cubicBezTo>
                    <a:pt x="18495" y="10871"/>
                    <a:pt x="18495" y="10871"/>
                    <a:pt x="18494" y="10870"/>
                  </a:cubicBezTo>
                  <a:cubicBezTo>
                    <a:pt x="18471" y="10838"/>
                    <a:pt x="18547" y="10731"/>
                    <a:pt x="18554" y="10729"/>
                  </a:cubicBezTo>
                  <a:cubicBezTo>
                    <a:pt x="18453" y="10479"/>
                    <a:pt x="18199" y="10696"/>
                    <a:pt x="18150" y="10851"/>
                  </a:cubicBezTo>
                  <a:cubicBezTo>
                    <a:pt x="18209" y="10805"/>
                    <a:pt x="18269" y="11010"/>
                    <a:pt x="18342" y="10999"/>
                  </a:cubicBezTo>
                  <a:cubicBezTo>
                    <a:pt x="18354" y="10871"/>
                    <a:pt x="18377" y="10711"/>
                    <a:pt x="18494" y="10870"/>
                  </a:cubicBezTo>
                  <a:close/>
                  <a:moveTo>
                    <a:pt x="18925" y="10455"/>
                  </a:moveTo>
                  <a:cubicBezTo>
                    <a:pt x="19074" y="10535"/>
                    <a:pt x="18998" y="10353"/>
                    <a:pt x="19082" y="10331"/>
                  </a:cubicBezTo>
                  <a:cubicBezTo>
                    <a:pt x="19143" y="10315"/>
                    <a:pt x="19102" y="10429"/>
                    <a:pt x="19140" y="10453"/>
                  </a:cubicBezTo>
                  <a:cubicBezTo>
                    <a:pt x="19161" y="10466"/>
                    <a:pt x="19182" y="10192"/>
                    <a:pt x="19268" y="10229"/>
                  </a:cubicBezTo>
                  <a:cubicBezTo>
                    <a:pt x="19270" y="10283"/>
                    <a:pt x="19281" y="10332"/>
                    <a:pt x="19303" y="10378"/>
                  </a:cubicBezTo>
                  <a:cubicBezTo>
                    <a:pt x="19331" y="10411"/>
                    <a:pt x="19368" y="10180"/>
                    <a:pt x="19390" y="10163"/>
                  </a:cubicBezTo>
                  <a:cubicBezTo>
                    <a:pt x="19189" y="10042"/>
                    <a:pt x="19220" y="9561"/>
                    <a:pt x="19213" y="9410"/>
                  </a:cubicBezTo>
                  <a:cubicBezTo>
                    <a:pt x="19203" y="9250"/>
                    <a:pt x="18945" y="8663"/>
                    <a:pt x="18789" y="8793"/>
                  </a:cubicBezTo>
                  <a:cubicBezTo>
                    <a:pt x="18688" y="8878"/>
                    <a:pt x="18903" y="9380"/>
                    <a:pt x="18921" y="9513"/>
                  </a:cubicBezTo>
                  <a:cubicBezTo>
                    <a:pt x="18942" y="9666"/>
                    <a:pt x="18831" y="9812"/>
                    <a:pt x="18747" y="9883"/>
                  </a:cubicBezTo>
                  <a:cubicBezTo>
                    <a:pt x="18578" y="10022"/>
                    <a:pt x="18681" y="9752"/>
                    <a:pt x="18616" y="9737"/>
                  </a:cubicBezTo>
                  <a:cubicBezTo>
                    <a:pt x="18570" y="9727"/>
                    <a:pt x="18579" y="10013"/>
                    <a:pt x="18565" y="10058"/>
                  </a:cubicBezTo>
                  <a:cubicBezTo>
                    <a:pt x="18497" y="10271"/>
                    <a:pt x="18631" y="10204"/>
                    <a:pt x="18427" y="10176"/>
                  </a:cubicBezTo>
                  <a:cubicBezTo>
                    <a:pt x="18351" y="10166"/>
                    <a:pt x="18089" y="10234"/>
                    <a:pt x="18044" y="10303"/>
                  </a:cubicBezTo>
                  <a:cubicBezTo>
                    <a:pt x="18047" y="10299"/>
                    <a:pt x="17883" y="10560"/>
                    <a:pt x="17858" y="10523"/>
                  </a:cubicBezTo>
                  <a:cubicBezTo>
                    <a:pt x="17899" y="10754"/>
                    <a:pt x="18464" y="10422"/>
                    <a:pt x="18580" y="10472"/>
                  </a:cubicBezTo>
                  <a:cubicBezTo>
                    <a:pt x="18585" y="10596"/>
                    <a:pt x="18609" y="10680"/>
                    <a:pt x="18703" y="10735"/>
                  </a:cubicBezTo>
                  <a:cubicBezTo>
                    <a:pt x="18753" y="10764"/>
                    <a:pt x="18816" y="10592"/>
                    <a:pt x="18840" y="10543"/>
                  </a:cubicBezTo>
                  <a:cubicBezTo>
                    <a:pt x="18865" y="10494"/>
                    <a:pt x="18720" y="10465"/>
                    <a:pt x="18769" y="10389"/>
                  </a:cubicBezTo>
                  <a:cubicBezTo>
                    <a:pt x="18797" y="10347"/>
                    <a:pt x="18905" y="10444"/>
                    <a:pt x="18925" y="10455"/>
                  </a:cubicBezTo>
                  <a:close/>
                  <a:moveTo>
                    <a:pt x="19160" y="8116"/>
                  </a:moveTo>
                  <a:lnTo>
                    <a:pt x="19146" y="8111"/>
                  </a:lnTo>
                  <a:cubicBezTo>
                    <a:pt x="19036" y="8151"/>
                    <a:pt x="19089" y="8247"/>
                    <a:pt x="18906" y="8142"/>
                  </a:cubicBezTo>
                  <a:cubicBezTo>
                    <a:pt x="18847" y="8108"/>
                    <a:pt x="18485" y="7762"/>
                    <a:pt x="18443" y="7857"/>
                  </a:cubicBezTo>
                  <a:cubicBezTo>
                    <a:pt x="18479" y="7928"/>
                    <a:pt x="18697" y="8296"/>
                    <a:pt x="18646" y="8380"/>
                  </a:cubicBezTo>
                  <a:cubicBezTo>
                    <a:pt x="18629" y="8381"/>
                    <a:pt x="18520" y="8340"/>
                    <a:pt x="18499" y="8358"/>
                  </a:cubicBezTo>
                  <a:cubicBezTo>
                    <a:pt x="18498" y="8393"/>
                    <a:pt x="18522" y="8403"/>
                    <a:pt x="18547" y="8410"/>
                  </a:cubicBezTo>
                  <a:cubicBezTo>
                    <a:pt x="18531" y="8460"/>
                    <a:pt x="18513" y="8509"/>
                    <a:pt x="18493" y="8557"/>
                  </a:cubicBezTo>
                  <a:cubicBezTo>
                    <a:pt x="18527" y="8619"/>
                    <a:pt x="18568" y="8674"/>
                    <a:pt x="18615" y="8721"/>
                  </a:cubicBezTo>
                  <a:cubicBezTo>
                    <a:pt x="18661" y="8865"/>
                    <a:pt x="18800" y="8728"/>
                    <a:pt x="18795" y="8712"/>
                  </a:cubicBezTo>
                  <a:cubicBezTo>
                    <a:pt x="18774" y="8635"/>
                    <a:pt x="18622" y="8687"/>
                    <a:pt x="18587" y="8598"/>
                  </a:cubicBezTo>
                  <a:cubicBezTo>
                    <a:pt x="18565" y="8543"/>
                    <a:pt x="18779" y="8529"/>
                    <a:pt x="18804" y="8536"/>
                  </a:cubicBezTo>
                  <a:cubicBezTo>
                    <a:pt x="18831" y="8543"/>
                    <a:pt x="19142" y="8756"/>
                    <a:pt x="19097" y="8609"/>
                  </a:cubicBezTo>
                  <a:cubicBezTo>
                    <a:pt x="19047" y="8447"/>
                    <a:pt x="19219" y="8414"/>
                    <a:pt x="19316" y="8366"/>
                  </a:cubicBezTo>
                  <a:cubicBezTo>
                    <a:pt x="19247" y="8378"/>
                    <a:pt x="19154" y="8192"/>
                    <a:pt x="19160" y="8116"/>
                  </a:cubicBezTo>
                  <a:close/>
                  <a:moveTo>
                    <a:pt x="17646" y="6274"/>
                  </a:moveTo>
                  <a:cubicBezTo>
                    <a:pt x="17799" y="6419"/>
                    <a:pt x="17943" y="6645"/>
                    <a:pt x="18027" y="6862"/>
                  </a:cubicBezTo>
                  <a:cubicBezTo>
                    <a:pt x="18080" y="6997"/>
                    <a:pt x="18171" y="7189"/>
                    <a:pt x="18248" y="7303"/>
                  </a:cubicBezTo>
                  <a:cubicBezTo>
                    <a:pt x="18298" y="7378"/>
                    <a:pt x="18389" y="7663"/>
                    <a:pt x="18474" y="7676"/>
                  </a:cubicBezTo>
                  <a:cubicBezTo>
                    <a:pt x="18421" y="7470"/>
                    <a:pt x="18534" y="7473"/>
                    <a:pt x="18607" y="7547"/>
                  </a:cubicBezTo>
                  <a:cubicBezTo>
                    <a:pt x="18461" y="7353"/>
                    <a:pt x="18082" y="7060"/>
                    <a:pt x="18198" y="6858"/>
                  </a:cubicBezTo>
                  <a:cubicBezTo>
                    <a:pt x="18255" y="6759"/>
                    <a:pt x="18499" y="7018"/>
                    <a:pt x="18519" y="7049"/>
                  </a:cubicBezTo>
                  <a:cubicBezTo>
                    <a:pt x="18357" y="6801"/>
                    <a:pt x="18126" y="6627"/>
                    <a:pt x="17961" y="6378"/>
                  </a:cubicBezTo>
                  <a:cubicBezTo>
                    <a:pt x="17806" y="6144"/>
                    <a:pt x="17586" y="5734"/>
                    <a:pt x="17350" y="5619"/>
                  </a:cubicBezTo>
                  <a:cubicBezTo>
                    <a:pt x="17325" y="5663"/>
                    <a:pt x="17472" y="5827"/>
                    <a:pt x="17478" y="5878"/>
                  </a:cubicBezTo>
                  <a:cubicBezTo>
                    <a:pt x="17465" y="5877"/>
                    <a:pt x="17376" y="5743"/>
                    <a:pt x="17378" y="5856"/>
                  </a:cubicBezTo>
                  <a:cubicBezTo>
                    <a:pt x="17378" y="5852"/>
                    <a:pt x="17378" y="5849"/>
                    <a:pt x="17378" y="5857"/>
                  </a:cubicBezTo>
                  <a:cubicBezTo>
                    <a:pt x="17378" y="5869"/>
                    <a:pt x="17378" y="5863"/>
                    <a:pt x="17378" y="5857"/>
                  </a:cubicBezTo>
                  <a:cubicBezTo>
                    <a:pt x="17381" y="5928"/>
                    <a:pt x="17603" y="6232"/>
                    <a:pt x="17646" y="6274"/>
                  </a:cubicBezTo>
                  <a:close/>
                  <a:moveTo>
                    <a:pt x="18607" y="7547"/>
                  </a:moveTo>
                  <a:cubicBezTo>
                    <a:pt x="18635" y="7584"/>
                    <a:pt x="18654" y="7616"/>
                    <a:pt x="18660" y="7644"/>
                  </a:cubicBezTo>
                  <a:cubicBezTo>
                    <a:pt x="18653" y="7607"/>
                    <a:pt x="18633" y="7573"/>
                    <a:pt x="18607" y="7547"/>
                  </a:cubicBezTo>
                  <a:close/>
                  <a:moveTo>
                    <a:pt x="12796" y="1135"/>
                  </a:moveTo>
                  <a:cubicBezTo>
                    <a:pt x="12751" y="1122"/>
                    <a:pt x="12895" y="1166"/>
                    <a:pt x="12796" y="1135"/>
                  </a:cubicBezTo>
                  <a:cubicBezTo>
                    <a:pt x="12796" y="1135"/>
                    <a:pt x="12796" y="1135"/>
                    <a:pt x="12796" y="1135"/>
                  </a:cubicBezTo>
                  <a:close/>
                  <a:moveTo>
                    <a:pt x="12796" y="1135"/>
                  </a:moveTo>
                  <a:cubicBezTo>
                    <a:pt x="12907" y="1169"/>
                    <a:pt x="13566" y="1269"/>
                    <a:pt x="13631" y="1102"/>
                  </a:cubicBezTo>
                  <a:cubicBezTo>
                    <a:pt x="13663" y="1018"/>
                    <a:pt x="12743" y="910"/>
                    <a:pt x="12645" y="914"/>
                  </a:cubicBezTo>
                  <a:cubicBezTo>
                    <a:pt x="12600" y="1062"/>
                    <a:pt x="12710" y="1110"/>
                    <a:pt x="12796" y="1135"/>
                  </a:cubicBezTo>
                  <a:close/>
                  <a:moveTo>
                    <a:pt x="6624" y="191"/>
                  </a:moveTo>
                  <a:cubicBezTo>
                    <a:pt x="6624" y="192"/>
                    <a:pt x="6625" y="195"/>
                    <a:pt x="6626" y="199"/>
                  </a:cubicBezTo>
                  <a:cubicBezTo>
                    <a:pt x="6626" y="196"/>
                    <a:pt x="6625" y="194"/>
                    <a:pt x="6624" y="191"/>
                  </a:cubicBezTo>
                  <a:cubicBezTo>
                    <a:pt x="6624" y="191"/>
                    <a:pt x="6624" y="191"/>
                    <a:pt x="6624" y="191"/>
                  </a:cubicBezTo>
                  <a:close/>
                  <a:moveTo>
                    <a:pt x="6637" y="229"/>
                  </a:moveTo>
                  <a:cubicBezTo>
                    <a:pt x="6645" y="251"/>
                    <a:pt x="6651" y="268"/>
                    <a:pt x="6637" y="229"/>
                  </a:cubicBezTo>
                  <a:cubicBezTo>
                    <a:pt x="6637" y="229"/>
                    <a:pt x="6637" y="229"/>
                    <a:pt x="6637" y="229"/>
                  </a:cubicBezTo>
                  <a:close/>
                  <a:moveTo>
                    <a:pt x="6637" y="229"/>
                  </a:moveTo>
                  <a:cubicBezTo>
                    <a:pt x="6637" y="228"/>
                    <a:pt x="6636" y="225"/>
                    <a:pt x="6635" y="224"/>
                  </a:cubicBezTo>
                  <a:cubicBezTo>
                    <a:pt x="6636" y="225"/>
                    <a:pt x="6637" y="227"/>
                    <a:pt x="6637" y="229"/>
                  </a:cubicBezTo>
                  <a:close/>
                  <a:moveTo>
                    <a:pt x="6626" y="199"/>
                  </a:moveTo>
                  <a:cubicBezTo>
                    <a:pt x="6629" y="205"/>
                    <a:pt x="6632" y="215"/>
                    <a:pt x="6635" y="224"/>
                  </a:cubicBezTo>
                  <a:cubicBezTo>
                    <a:pt x="6633" y="217"/>
                    <a:pt x="6630" y="209"/>
                    <a:pt x="6626" y="199"/>
                  </a:cubicBezTo>
                  <a:close/>
                  <a:moveTo>
                    <a:pt x="6639" y="191"/>
                  </a:moveTo>
                  <a:cubicBezTo>
                    <a:pt x="6700" y="344"/>
                    <a:pt x="6882" y="206"/>
                    <a:pt x="6974" y="224"/>
                  </a:cubicBezTo>
                  <a:cubicBezTo>
                    <a:pt x="6891" y="274"/>
                    <a:pt x="7101" y="361"/>
                    <a:pt x="7127" y="364"/>
                  </a:cubicBezTo>
                  <a:cubicBezTo>
                    <a:pt x="7319" y="388"/>
                    <a:pt x="7515" y="426"/>
                    <a:pt x="7709" y="415"/>
                  </a:cubicBezTo>
                  <a:cubicBezTo>
                    <a:pt x="7714" y="407"/>
                    <a:pt x="7716" y="403"/>
                    <a:pt x="7718" y="393"/>
                  </a:cubicBezTo>
                  <a:cubicBezTo>
                    <a:pt x="7615" y="349"/>
                    <a:pt x="7588" y="217"/>
                    <a:pt x="7471" y="203"/>
                  </a:cubicBezTo>
                  <a:cubicBezTo>
                    <a:pt x="7304" y="184"/>
                    <a:pt x="7240" y="132"/>
                    <a:pt x="7094" y="42"/>
                  </a:cubicBezTo>
                  <a:cubicBezTo>
                    <a:pt x="7017" y="-6"/>
                    <a:pt x="6518" y="-65"/>
                    <a:pt x="6639" y="191"/>
                  </a:cubicBezTo>
                  <a:cubicBezTo>
                    <a:pt x="6639" y="191"/>
                    <a:pt x="6639" y="191"/>
                    <a:pt x="6639" y="191"/>
                  </a:cubicBezTo>
                  <a:close/>
                  <a:moveTo>
                    <a:pt x="3049" y="1821"/>
                  </a:moveTo>
                  <a:cubicBezTo>
                    <a:pt x="3097" y="1824"/>
                    <a:pt x="3068" y="1822"/>
                    <a:pt x="3049" y="1821"/>
                  </a:cubicBezTo>
                  <a:cubicBezTo>
                    <a:pt x="3259" y="1833"/>
                    <a:pt x="3444" y="2105"/>
                    <a:pt x="3693" y="1983"/>
                  </a:cubicBezTo>
                  <a:cubicBezTo>
                    <a:pt x="3695" y="1975"/>
                    <a:pt x="3695" y="1959"/>
                    <a:pt x="3693" y="1951"/>
                  </a:cubicBezTo>
                  <a:cubicBezTo>
                    <a:pt x="3378" y="1819"/>
                    <a:pt x="3267" y="1534"/>
                    <a:pt x="3575" y="1251"/>
                  </a:cubicBezTo>
                  <a:cubicBezTo>
                    <a:pt x="3878" y="973"/>
                    <a:pt x="4250" y="1072"/>
                    <a:pt x="4563" y="873"/>
                  </a:cubicBezTo>
                  <a:cubicBezTo>
                    <a:pt x="4434" y="627"/>
                    <a:pt x="4069" y="857"/>
                    <a:pt x="3881" y="855"/>
                  </a:cubicBezTo>
                  <a:cubicBezTo>
                    <a:pt x="3631" y="853"/>
                    <a:pt x="3298" y="977"/>
                    <a:pt x="3102" y="1185"/>
                  </a:cubicBezTo>
                  <a:cubicBezTo>
                    <a:pt x="3040" y="1251"/>
                    <a:pt x="3027" y="1414"/>
                    <a:pt x="3008" y="1500"/>
                  </a:cubicBezTo>
                  <a:cubicBezTo>
                    <a:pt x="2968" y="1677"/>
                    <a:pt x="2751" y="1804"/>
                    <a:pt x="3049" y="1821"/>
                  </a:cubicBezTo>
                  <a:close/>
                  <a:moveTo>
                    <a:pt x="10216" y="16862"/>
                  </a:moveTo>
                  <a:cubicBezTo>
                    <a:pt x="10007" y="16414"/>
                    <a:pt x="9990" y="17186"/>
                    <a:pt x="10036" y="17376"/>
                  </a:cubicBezTo>
                  <a:cubicBezTo>
                    <a:pt x="10092" y="17606"/>
                    <a:pt x="10129" y="17705"/>
                    <a:pt x="10318" y="17537"/>
                  </a:cubicBezTo>
                  <a:cubicBezTo>
                    <a:pt x="10499" y="17376"/>
                    <a:pt x="10291" y="17023"/>
                    <a:pt x="10216" y="16863"/>
                  </a:cubicBezTo>
                  <a:cubicBezTo>
                    <a:pt x="10225" y="16883"/>
                    <a:pt x="10244" y="16922"/>
                    <a:pt x="10216" y="16862"/>
                  </a:cubicBezTo>
                  <a:close/>
                  <a:moveTo>
                    <a:pt x="10216" y="16862"/>
                  </a:moveTo>
                  <a:cubicBezTo>
                    <a:pt x="10216" y="16862"/>
                    <a:pt x="10216" y="16862"/>
                    <a:pt x="10216" y="16863"/>
                  </a:cubicBezTo>
                  <a:cubicBezTo>
                    <a:pt x="10211" y="16852"/>
                    <a:pt x="10209" y="16847"/>
                    <a:pt x="10216" y="16862"/>
                  </a:cubicBezTo>
                  <a:close/>
                  <a:moveTo>
                    <a:pt x="17680" y="20444"/>
                  </a:moveTo>
                  <a:cubicBezTo>
                    <a:pt x="17677" y="20432"/>
                    <a:pt x="17678" y="20435"/>
                    <a:pt x="17679" y="20439"/>
                  </a:cubicBezTo>
                  <a:cubicBezTo>
                    <a:pt x="17647" y="20338"/>
                    <a:pt x="17562" y="20187"/>
                    <a:pt x="17562" y="20438"/>
                  </a:cubicBezTo>
                  <a:cubicBezTo>
                    <a:pt x="17562" y="20640"/>
                    <a:pt x="17719" y="20588"/>
                    <a:pt x="17681" y="20445"/>
                  </a:cubicBezTo>
                  <a:cubicBezTo>
                    <a:pt x="17681" y="20446"/>
                    <a:pt x="17681" y="20446"/>
                    <a:pt x="17680" y="20444"/>
                  </a:cubicBezTo>
                  <a:close/>
                  <a:moveTo>
                    <a:pt x="20845" y="19801"/>
                  </a:moveTo>
                  <a:cubicBezTo>
                    <a:pt x="20845" y="19756"/>
                    <a:pt x="20831" y="19752"/>
                    <a:pt x="20720" y="19722"/>
                  </a:cubicBezTo>
                  <a:cubicBezTo>
                    <a:pt x="20484" y="19667"/>
                    <a:pt x="20309" y="19366"/>
                    <a:pt x="20078" y="19540"/>
                  </a:cubicBezTo>
                  <a:lnTo>
                    <a:pt x="20083" y="19581"/>
                  </a:lnTo>
                  <a:lnTo>
                    <a:pt x="20066" y="19592"/>
                  </a:lnTo>
                  <a:cubicBezTo>
                    <a:pt x="20073" y="19603"/>
                    <a:pt x="20078" y="19616"/>
                    <a:pt x="20080" y="19629"/>
                  </a:cubicBezTo>
                  <a:cubicBezTo>
                    <a:pt x="19967" y="19665"/>
                    <a:pt x="19867" y="19933"/>
                    <a:pt x="19784" y="19933"/>
                  </a:cubicBezTo>
                  <a:cubicBezTo>
                    <a:pt x="19806" y="19933"/>
                    <a:pt x="19649" y="19674"/>
                    <a:pt x="19649" y="19726"/>
                  </a:cubicBezTo>
                  <a:cubicBezTo>
                    <a:pt x="19591" y="19599"/>
                    <a:pt x="19738" y="19263"/>
                    <a:pt x="19533" y="19263"/>
                  </a:cubicBezTo>
                  <a:cubicBezTo>
                    <a:pt x="19510" y="19243"/>
                    <a:pt x="19395" y="19210"/>
                    <a:pt x="19371" y="19200"/>
                  </a:cubicBezTo>
                  <a:cubicBezTo>
                    <a:pt x="19228" y="19141"/>
                    <a:pt x="19205" y="19326"/>
                    <a:pt x="19144" y="19326"/>
                  </a:cubicBezTo>
                  <a:cubicBezTo>
                    <a:pt x="19123" y="19314"/>
                    <a:pt x="19057" y="19299"/>
                    <a:pt x="19047" y="19341"/>
                  </a:cubicBezTo>
                  <a:cubicBezTo>
                    <a:pt x="18878" y="19223"/>
                    <a:pt x="19194" y="19742"/>
                    <a:pt x="19275" y="19766"/>
                  </a:cubicBezTo>
                  <a:cubicBezTo>
                    <a:pt x="19141" y="19798"/>
                    <a:pt x="19298" y="20026"/>
                    <a:pt x="19315" y="20115"/>
                  </a:cubicBezTo>
                  <a:cubicBezTo>
                    <a:pt x="19376" y="20426"/>
                    <a:pt x="19468" y="20101"/>
                    <a:pt x="19519" y="20101"/>
                  </a:cubicBezTo>
                  <a:cubicBezTo>
                    <a:pt x="19605" y="20101"/>
                    <a:pt x="19914" y="20363"/>
                    <a:pt x="20018" y="20411"/>
                  </a:cubicBezTo>
                  <a:cubicBezTo>
                    <a:pt x="20127" y="20461"/>
                    <a:pt x="20181" y="20479"/>
                    <a:pt x="20248" y="20607"/>
                  </a:cubicBezTo>
                  <a:cubicBezTo>
                    <a:pt x="20277" y="20661"/>
                    <a:pt x="20274" y="20778"/>
                    <a:pt x="20326" y="20815"/>
                  </a:cubicBezTo>
                  <a:cubicBezTo>
                    <a:pt x="20319" y="20858"/>
                    <a:pt x="20311" y="20886"/>
                    <a:pt x="20321" y="20928"/>
                  </a:cubicBezTo>
                  <a:cubicBezTo>
                    <a:pt x="20186" y="20961"/>
                    <a:pt x="20099" y="21117"/>
                    <a:pt x="20109" y="21286"/>
                  </a:cubicBezTo>
                  <a:cubicBezTo>
                    <a:pt x="20228" y="21294"/>
                    <a:pt x="20372" y="21234"/>
                    <a:pt x="20433" y="21234"/>
                  </a:cubicBezTo>
                  <a:lnTo>
                    <a:pt x="20433" y="21233"/>
                  </a:lnTo>
                  <a:cubicBezTo>
                    <a:pt x="20433" y="21142"/>
                    <a:pt x="20719" y="21510"/>
                    <a:pt x="20736" y="21535"/>
                  </a:cubicBezTo>
                  <a:cubicBezTo>
                    <a:pt x="20771" y="21316"/>
                    <a:pt x="20771" y="21081"/>
                    <a:pt x="20799" y="20857"/>
                  </a:cubicBezTo>
                  <a:lnTo>
                    <a:pt x="20771" y="20809"/>
                  </a:lnTo>
                  <a:cubicBezTo>
                    <a:pt x="20895" y="20557"/>
                    <a:pt x="20831" y="20091"/>
                    <a:pt x="20845" y="19801"/>
                  </a:cubicBezTo>
                  <a:close/>
                  <a:moveTo>
                    <a:pt x="21482" y="3136"/>
                  </a:moveTo>
                  <a:cubicBezTo>
                    <a:pt x="21484" y="3136"/>
                    <a:pt x="21512" y="3136"/>
                    <a:pt x="21512" y="3136"/>
                  </a:cubicBezTo>
                  <a:cubicBezTo>
                    <a:pt x="21524" y="3110"/>
                    <a:pt x="21544" y="3089"/>
                    <a:pt x="21567" y="3075"/>
                  </a:cubicBezTo>
                  <a:cubicBezTo>
                    <a:pt x="21432" y="2793"/>
                    <a:pt x="21025" y="2732"/>
                    <a:pt x="20788" y="2699"/>
                  </a:cubicBezTo>
                  <a:cubicBezTo>
                    <a:pt x="20424" y="2699"/>
                    <a:pt x="20032" y="2429"/>
                    <a:pt x="19669" y="2355"/>
                  </a:cubicBezTo>
                  <a:cubicBezTo>
                    <a:pt x="19252" y="2271"/>
                    <a:pt x="18850" y="2097"/>
                    <a:pt x="18423" y="2086"/>
                  </a:cubicBezTo>
                  <a:cubicBezTo>
                    <a:pt x="18281" y="2082"/>
                    <a:pt x="18025" y="1964"/>
                    <a:pt x="17928" y="2085"/>
                  </a:cubicBezTo>
                  <a:cubicBezTo>
                    <a:pt x="17787" y="1963"/>
                    <a:pt x="17753" y="2111"/>
                    <a:pt x="17640" y="2116"/>
                  </a:cubicBezTo>
                  <a:cubicBezTo>
                    <a:pt x="17589" y="2193"/>
                    <a:pt x="17369" y="2124"/>
                    <a:pt x="17309" y="2114"/>
                  </a:cubicBezTo>
                  <a:cubicBezTo>
                    <a:pt x="17131" y="2085"/>
                    <a:pt x="16946" y="2126"/>
                    <a:pt x="16770" y="2090"/>
                  </a:cubicBezTo>
                  <a:cubicBezTo>
                    <a:pt x="16661" y="2068"/>
                    <a:pt x="16615" y="1921"/>
                    <a:pt x="16498" y="1897"/>
                  </a:cubicBezTo>
                  <a:cubicBezTo>
                    <a:pt x="16256" y="1847"/>
                    <a:pt x="15932" y="1733"/>
                    <a:pt x="15687" y="1852"/>
                  </a:cubicBezTo>
                  <a:cubicBezTo>
                    <a:pt x="15505" y="1940"/>
                    <a:pt x="15223" y="1766"/>
                    <a:pt x="15033" y="1732"/>
                  </a:cubicBezTo>
                  <a:cubicBezTo>
                    <a:pt x="15028" y="1585"/>
                    <a:pt x="14601" y="1491"/>
                    <a:pt x="14524" y="1604"/>
                  </a:cubicBezTo>
                  <a:cubicBezTo>
                    <a:pt x="14389" y="1489"/>
                    <a:pt x="14096" y="1512"/>
                    <a:pt x="13941" y="1503"/>
                  </a:cubicBezTo>
                  <a:lnTo>
                    <a:pt x="13941" y="1502"/>
                  </a:lnTo>
                  <a:cubicBezTo>
                    <a:pt x="13859" y="1397"/>
                    <a:pt x="13713" y="1363"/>
                    <a:pt x="13601" y="1377"/>
                  </a:cubicBezTo>
                  <a:cubicBezTo>
                    <a:pt x="13463" y="1395"/>
                    <a:pt x="13552" y="1500"/>
                    <a:pt x="13642" y="1496"/>
                  </a:cubicBezTo>
                  <a:cubicBezTo>
                    <a:pt x="13538" y="1516"/>
                    <a:pt x="13426" y="1657"/>
                    <a:pt x="13589" y="1732"/>
                  </a:cubicBezTo>
                  <a:cubicBezTo>
                    <a:pt x="13432" y="1749"/>
                    <a:pt x="13289" y="1736"/>
                    <a:pt x="13132" y="1770"/>
                  </a:cubicBezTo>
                  <a:cubicBezTo>
                    <a:pt x="13010" y="1796"/>
                    <a:pt x="12688" y="1530"/>
                    <a:pt x="12823" y="1894"/>
                  </a:cubicBezTo>
                  <a:cubicBezTo>
                    <a:pt x="12699" y="1866"/>
                    <a:pt x="12578" y="1803"/>
                    <a:pt x="12462" y="1744"/>
                  </a:cubicBezTo>
                  <a:lnTo>
                    <a:pt x="12468" y="1739"/>
                  </a:lnTo>
                  <a:lnTo>
                    <a:pt x="12445" y="1651"/>
                  </a:lnTo>
                  <a:cubicBezTo>
                    <a:pt x="12201" y="1356"/>
                    <a:pt x="11570" y="1196"/>
                    <a:pt x="11249" y="1384"/>
                  </a:cubicBezTo>
                  <a:cubicBezTo>
                    <a:pt x="11292" y="1402"/>
                    <a:pt x="11339" y="1419"/>
                    <a:pt x="11379" y="1446"/>
                  </a:cubicBezTo>
                  <a:cubicBezTo>
                    <a:pt x="11235" y="1453"/>
                    <a:pt x="11040" y="1498"/>
                    <a:pt x="10902" y="1435"/>
                  </a:cubicBezTo>
                  <a:cubicBezTo>
                    <a:pt x="10924" y="1410"/>
                    <a:pt x="10943" y="1372"/>
                    <a:pt x="10960" y="1341"/>
                  </a:cubicBezTo>
                  <a:cubicBezTo>
                    <a:pt x="10707" y="1338"/>
                    <a:pt x="10460" y="1329"/>
                    <a:pt x="10209" y="1352"/>
                  </a:cubicBezTo>
                  <a:cubicBezTo>
                    <a:pt x="10151" y="1292"/>
                    <a:pt x="10082" y="1254"/>
                    <a:pt x="10017" y="1207"/>
                  </a:cubicBezTo>
                  <a:cubicBezTo>
                    <a:pt x="10017" y="1207"/>
                    <a:pt x="10014" y="1302"/>
                    <a:pt x="10014" y="1302"/>
                  </a:cubicBezTo>
                  <a:cubicBezTo>
                    <a:pt x="9917" y="1297"/>
                    <a:pt x="9781" y="1215"/>
                    <a:pt x="9686" y="1274"/>
                  </a:cubicBezTo>
                  <a:cubicBezTo>
                    <a:pt x="10299" y="771"/>
                    <a:pt x="9202" y="741"/>
                    <a:pt x="8912" y="764"/>
                  </a:cubicBezTo>
                  <a:cubicBezTo>
                    <a:pt x="8912" y="763"/>
                    <a:pt x="8942" y="682"/>
                    <a:pt x="8942" y="682"/>
                  </a:cubicBezTo>
                  <a:cubicBezTo>
                    <a:pt x="8857" y="692"/>
                    <a:pt x="8774" y="674"/>
                    <a:pt x="8690" y="667"/>
                  </a:cubicBezTo>
                  <a:cubicBezTo>
                    <a:pt x="8692" y="666"/>
                    <a:pt x="8711" y="652"/>
                    <a:pt x="8711" y="652"/>
                  </a:cubicBezTo>
                  <a:lnTo>
                    <a:pt x="8680" y="562"/>
                  </a:lnTo>
                  <a:cubicBezTo>
                    <a:pt x="8568" y="569"/>
                    <a:pt x="8454" y="542"/>
                    <a:pt x="8339" y="545"/>
                  </a:cubicBezTo>
                  <a:cubicBezTo>
                    <a:pt x="8372" y="543"/>
                    <a:pt x="8389" y="524"/>
                    <a:pt x="8390" y="487"/>
                  </a:cubicBezTo>
                  <a:cubicBezTo>
                    <a:pt x="8348" y="373"/>
                    <a:pt x="8029" y="432"/>
                    <a:pt x="7984" y="380"/>
                  </a:cubicBezTo>
                  <a:cubicBezTo>
                    <a:pt x="7880" y="261"/>
                    <a:pt x="7809" y="457"/>
                    <a:pt x="7733" y="455"/>
                  </a:cubicBezTo>
                  <a:cubicBezTo>
                    <a:pt x="7767" y="710"/>
                    <a:pt x="8058" y="574"/>
                    <a:pt x="8203" y="565"/>
                  </a:cubicBezTo>
                  <a:cubicBezTo>
                    <a:pt x="8141" y="586"/>
                    <a:pt x="8043" y="670"/>
                    <a:pt x="8093" y="768"/>
                  </a:cubicBezTo>
                  <a:cubicBezTo>
                    <a:pt x="8012" y="760"/>
                    <a:pt x="7931" y="780"/>
                    <a:pt x="7859" y="828"/>
                  </a:cubicBezTo>
                  <a:lnTo>
                    <a:pt x="7899" y="850"/>
                  </a:lnTo>
                  <a:cubicBezTo>
                    <a:pt x="7761" y="924"/>
                    <a:pt x="7599" y="792"/>
                    <a:pt x="7453" y="841"/>
                  </a:cubicBezTo>
                  <a:cubicBezTo>
                    <a:pt x="7359" y="872"/>
                    <a:pt x="7267" y="899"/>
                    <a:pt x="7171" y="911"/>
                  </a:cubicBezTo>
                  <a:cubicBezTo>
                    <a:pt x="6973" y="936"/>
                    <a:pt x="6832" y="1042"/>
                    <a:pt x="6697" y="1218"/>
                  </a:cubicBezTo>
                  <a:lnTo>
                    <a:pt x="6715" y="1300"/>
                  </a:lnTo>
                  <a:cubicBezTo>
                    <a:pt x="6595" y="1317"/>
                    <a:pt x="5933" y="1282"/>
                    <a:pt x="6309" y="1601"/>
                  </a:cubicBezTo>
                  <a:cubicBezTo>
                    <a:pt x="6139" y="1560"/>
                    <a:pt x="5956" y="1546"/>
                    <a:pt x="5807" y="1683"/>
                  </a:cubicBezTo>
                  <a:cubicBezTo>
                    <a:pt x="5762" y="1559"/>
                    <a:pt x="5703" y="1466"/>
                    <a:pt x="5588" y="1483"/>
                  </a:cubicBezTo>
                  <a:lnTo>
                    <a:pt x="5593" y="1581"/>
                  </a:lnTo>
                  <a:lnTo>
                    <a:pt x="5611" y="1582"/>
                  </a:lnTo>
                  <a:cubicBezTo>
                    <a:pt x="5618" y="1583"/>
                    <a:pt x="5633" y="1606"/>
                    <a:pt x="5635" y="1626"/>
                  </a:cubicBezTo>
                  <a:cubicBezTo>
                    <a:pt x="5565" y="1686"/>
                    <a:pt x="5488" y="1670"/>
                    <a:pt x="5467" y="1800"/>
                  </a:cubicBezTo>
                  <a:cubicBezTo>
                    <a:pt x="5452" y="1798"/>
                    <a:pt x="5437" y="1795"/>
                    <a:pt x="5422" y="1791"/>
                  </a:cubicBezTo>
                  <a:cubicBezTo>
                    <a:pt x="5363" y="1613"/>
                    <a:pt x="5452" y="1463"/>
                    <a:pt x="5208" y="1445"/>
                  </a:cubicBezTo>
                  <a:cubicBezTo>
                    <a:pt x="5135" y="1440"/>
                    <a:pt x="5060" y="1440"/>
                    <a:pt x="4988" y="1440"/>
                  </a:cubicBezTo>
                  <a:cubicBezTo>
                    <a:pt x="4835" y="1440"/>
                    <a:pt x="4896" y="1580"/>
                    <a:pt x="4862" y="1697"/>
                  </a:cubicBezTo>
                  <a:cubicBezTo>
                    <a:pt x="4835" y="1790"/>
                    <a:pt x="4726" y="1733"/>
                    <a:pt x="4708" y="1846"/>
                  </a:cubicBezTo>
                  <a:cubicBezTo>
                    <a:pt x="4689" y="1970"/>
                    <a:pt x="4799" y="1948"/>
                    <a:pt x="4812" y="1996"/>
                  </a:cubicBezTo>
                  <a:cubicBezTo>
                    <a:pt x="4844" y="2077"/>
                    <a:pt x="4824" y="2151"/>
                    <a:pt x="4867" y="2245"/>
                  </a:cubicBezTo>
                  <a:cubicBezTo>
                    <a:pt x="4713" y="2182"/>
                    <a:pt x="4560" y="2145"/>
                    <a:pt x="4400" y="2112"/>
                  </a:cubicBezTo>
                  <a:cubicBezTo>
                    <a:pt x="4221" y="2086"/>
                    <a:pt x="4015" y="1954"/>
                    <a:pt x="3841" y="1954"/>
                  </a:cubicBezTo>
                  <a:cubicBezTo>
                    <a:pt x="3573" y="1954"/>
                    <a:pt x="4110" y="2290"/>
                    <a:pt x="4127" y="2309"/>
                  </a:cubicBezTo>
                  <a:cubicBezTo>
                    <a:pt x="4105" y="2315"/>
                    <a:pt x="4083" y="2320"/>
                    <a:pt x="4060" y="2324"/>
                  </a:cubicBezTo>
                  <a:lnTo>
                    <a:pt x="4065" y="2298"/>
                  </a:lnTo>
                  <a:cubicBezTo>
                    <a:pt x="3852" y="2201"/>
                    <a:pt x="3571" y="2399"/>
                    <a:pt x="3372" y="2425"/>
                  </a:cubicBezTo>
                  <a:cubicBezTo>
                    <a:pt x="3370" y="2381"/>
                    <a:pt x="3421" y="2299"/>
                    <a:pt x="3432" y="2250"/>
                  </a:cubicBezTo>
                  <a:cubicBezTo>
                    <a:pt x="3242" y="2226"/>
                    <a:pt x="3075" y="2344"/>
                    <a:pt x="2898" y="2413"/>
                  </a:cubicBezTo>
                  <a:cubicBezTo>
                    <a:pt x="2804" y="2450"/>
                    <a:pt x="2559" y="2500"/>
                    <a:pt x="2574" y="2674"/>
                  </a:cubicBezTo>
                  <a:cubicBezTo>
                    <a:pt x="2584" y="2801"/>
                    <a:pt x="2315" y="2630"/>
                    <a:pt x="2302" y="2618"/>
                  </a:cubicBezTo>
                  <a:cubicBezTo>
                    <a:pt x="2377" y="2566"/>
                    <a:pt x="2604" y="2549"/>
                    <a:pt x="2395" y="2412"/>
                  </a:cubicBezTo>
                  <a:cubicBezTo>
                    <a:pt x="2245" y="2314"/>
                    <a:pt x="2091" y="2321"/>
                    <a:pt x="1929" y="2318"/>
                  </a:cubicBezTo>
                  <a:cubicBezTo>
                    <a:pt x="1937" y="2433"/>
                    <a:pt x="1993" y="2432"/>
                    <a:pt x="2055" y="2493"/>
                  </a:cubicBezTo>
                  <a:cubicBezTo>
                    <a:pt x="2046" y="2478"/>
                    <a:pt x="2074" y="2893"/>
                    <a:pt x="2169" y="2758"/>
                  </a:cubicBezTo>
                  <a:cubicBezTo>
                    <a:pt x="2163" y="2794"/>
                    <a:pt x="2158" y="2830"/>
                    <a:pt x="2156" y="2867"/>
                  </a:cubicBezTo>
                  <a:cubicBezTo>
                    <a:pt x="1969" y="2739"/>
                    <a:pt x="1862" y="2828"/>
                    <a:pt x="1686" y="2928"/>
                  </a:cubicBezTo>
                  <a:cubicBezTo>
                    <a:pt x="1500" y="3032"/>
                    <a:pt x="1637" y="3097"/>
                    <a:pt x="1707" y="3188"/>
                  </a:cubicBezTo>
                  <a:cubicBezTo>
                    <a:pt x="1680" y="3244"/>
                    <a:pt x="1425" y="3107"/>
                    <a:pt x="1395" y="3091"/>
                  </a:cubicBezTo>
                  <a:cubicBezTo>
                    <a:pt x="1324" y="3053"/>
                    <a:pt x="1217" y="3102"/>
                    <a:pt x="1148" y="3140"/>
                  </a:cubicBezTo>
                  <a:cubicBezTo>
                    <a:pt x="1225" y="3269"/>
                    <a:pt x="1313" y="3308"/>
                    <a:pt x="1425" y="3357"/>
                  </a:cubicBezTo>
                  <a:cubicBezTo>
                    <a:pt x="1277" y="3479"/>
                    <a:pt x="1067" y="3145"/>
                    <a:pt x="988" y="3080"/>
                  </a:cubicBezTo>
                  <a:cubicBezTo>
                    <a:pt x="1015" y="3019"/>
                    <a:pt x="1044" y="2956"/>
                    <a:pt x="990" y="2892"/>
                  </a:cubicBezTo>
                  <a:cubicBezTo>
                    <a:pt x="1164" y="2934"/>
                    <a:pt x="2149" y="3013"/>
                    <a:pt x="1702" y="2525"/>
                  </a:cubicBezTo>
                  <a:cubicBezTo>
                    <a:pt x="1515" y="2321"/>
                    <a:pt x="920" y="2139"/>
                    <a:pt x="679" y="2180"/>
                  </a:cubicBezTo>
                  <a:cubicBezTo>
                    <a:pt x="673" y="2165"/>
                    <a:pt x="662" y="2161"/>
                    <a:pt x="647" y="2169"/>
                  </a:cubicBezTo>
                  <a:cubicBezTo>
                    <a:pt x="682" y="2169"/>
                    <a:pt x="559" y="2063"/>
                    <a:pt x="524" y="2055"/>
                  </a:cubicBezTo>
                  <a:cubicBezTo>
                    <a:pt x="469" y="2042"/>
                    <a:pt x="389" y="2064"/>
                    <a:pt x="328" y="2064"/>
                  </a:cubicBezTo>
                  <a:cubicBezTo>
                    <a:pt x="303" y="2062"/>
                    <a:pt x="285" y="2082"/>
                    <a:pt x="285" y="2118"/>
                  </a:cubicBezTo>
                  <a:cubicBezTo>
                    <a:pt x="266" y="2111"/>
                    <a:pt x="247" y="2104"/>
                    <a:pt x="228" y="2096"/>
                  </a:cubicBezTo>
                  <a:lnTo>
                    <a:pt x="222" y="2118"/>
                  </a:lnTo>
                  <a:lnTo>
                    <a:pt x="216" y="2112"/>
                  </a:lnTo>
                  <a:cubicBezTo>
                    <a:pt x="127" y="2182"/>
                    <a:pt x="72" y="2289"/>
                    <a:pt x="1" y="2385"/>
                  </a:cubicBezTo>
                  <a:cubicBezTo>
                    <a:pt x="38" y="2448"/>
                    <a:pt x="247" y="2553"/>
                    <a:pt x="193" y="2625"/>
                  </a:cubicBezTo>
                  <a:cubicBezTo>
                    <a:pt x="81" y="2777"/>
                    <a:pt x="241" y="2837"/>
                    <a:pt x="293" y="2954"/>
                  </a:cubicBezTo>
                  <a:cubicBezTo>
                    <a:pt x="170" y="3047"/>
                    <a:pt x="319" y="3299"/>
                    <a:pt x="399" y="3343"/>
                  </a:cubicBezTo>
                  <a:cubicBezTo>
                    <a:pt x="293" y="3475"/>
                    <a:pt x="513" y="3547"/>
                    <a:pt x="565" y="3597"/>
                  </a:cubicBezTo>
                  <a:cubicBezTo>
                    <a:pt x="607" y="3637"/>
                    <a:pt x="411" y="3845"/>
                    <a:pt x="390" y="3866"/>
                  </a:cubicBezTo>
                  <a:cubicBezTo>
                    <a:pt x="245" y="4011"/>
                    <a:pt x="119" y="4126"/>
                    <a:pt x="0" y="4306"/>
                  </a:cubicBezTo>
                  <a:cubicBezTo>
                    <a:pt x="85" y="4284"/>
                    <a:pt x="190" y="4172"/>
                    <a:pt x="266" y="4167"/>
                  </a:cubicBezTo>
                  <a:cubicBezTo>
                    <a:pt x="283" y="4197"/>
                    <a:pt x="302" y="4226"/>
                    <a:pt x="323" y="4253"/>
                  </a:cubicBezTo>
                  <a:cubicBezTo>
                    <a:pt x="222" y="4199"/>
                    <a:pt x="162" y="4293"/>
                    <a:pt x="201" y="4411"/>
                  </a:cubicBezTo>
                  <a:cubicBezTo>
                    <a:pt x="162" y="4553"/>
                    <a:pt x="82" y="4589"/>
                    <a:pt x="175" y="4758"/>
                  </a:cubicBezTo>
                  <a:cubicBezTo>
                    <a:pt x="78" y="4850"/>
                    <a:pt x="345" y="5225"/>
                    <a:pt x="406" y="5296"/>
                  </a:cubicBezTo>
                  <a:cubicBezTo>
                    <a:pt x="430" y="5300"/>
                    <a:pt x="451" y="5290"/>
                    <a:pt x="470" y="5265"/>
                  </a:cubicBezTo>
                  <a:cubicBezTo>
                    <a:pt x="470" y="5264"/>
                    <a:pt x="471" y="5244"/>
                    <a:pt x="471" y="5244"/>
                  </a:cubicBezTo>
                  <a:cubicBezTo>
                    <a:pt x="468" y="5227"/>
                    <a:pt x="693" y="5374"/>
                    <a:pt x="723" y="5409"/>
                  </a:cubicBezTo>
                  <a:cubicBezTo>
                    <a:pt x="683" y="5491"/>
                    <a:pt x="819" y="5677"/>
                    <a:pt x="881" y="5677"/>
                  </a:cubicBezTo>
                  <a:cubicBezTo>
                    <a:pt x="881" y="5776"/>
                    <a:pt x="983" y="5725"/>
                    <a:pt x="1012" y="5801"/>
                  </a:cubicBezTo>
                  <a:cubicBezTo>
                    <a:pt x="1013" y="5803"/>
                    <a:pt x="840" y="5849"/>
                    <a:pt x="814" y="5864"/>
                  </a:cubicBezTo>
                  <a:cubicBezTo>
                    <a:pt x="850" y="5933"/>
                    <a:pt x="902" y="6106"/>
                    <a:pt x="948" y="6152"/>
                  </a:cubicBezTo>
                  <a:cubicBezTo>
                    <a:pt x="1062" y="6265"/>
                    <a:pt x="1164" y="6069"/>
                    <a:pt x="1293" y="6203"/>
                  </a:cubicBezTo>
                  <a:cubicBezTo>
                    <a:pt x="1286" y="6211"/>
                    <a:pt x="1265" y="6237"/>
                    <a:pt x="1265" y="6237"/>
                  </a:cubicBezTo>
                  <a:cubicBezTo>
                    <a:pt x="1317" y="6354"/>
                    <a:pt x="1446" y="6350"/>
                    <a:pt x="1481" y="6450"/>
                  </a:cubicBezTo>
                  <a:cubicBezTo>
                    <a:pt x="1563" y="6681"/>
                    <a:pt x="1653" y="6696"/>
                    <a:pt x="1848" y="6592"/>
                  </a:cubicBezTo>
                  <a:cubicBezTo>
                    <a:pt x="1905" y="6655"/>
                    <a:pt x="1926" y="6720"/>
                    <a:pt x="2004" y="6723"/>
                  </a:cubicBezTo>
                  <a:lnTo>
                    <a:pt x="2009" y="6693"/>
                  </a:lnTo>
                  <a:cubicBezTo>
                    <a:pt x="2095" y="6686"/>
                    <a:pt x="2174" y="6765"/>
                    <a:pt x="2257" y="6780"/>
                  </a:cubicBezTo>
                  <a:cubicBezTo>
                    <a:pt x="2237" y="6906"/>
                    <a:pt x="2273" y="6983"/>
                    <a:pt x="2267" y="7093"/>
                  </a:cubicBezTo>
                  <a:cubicBezTo>
                    <a:pt x="2263" y="7128"/>
                    <a:pt x="2226" y="7132"/>
                    <a:pt x="2204" y="7126"/>
                  </a:cubicBezTo>
                  <a:lnTo>
                    <a:pt x="2204" y="7098"/>
                  </a:lnTo>
                  <a:cubicBezTo>
                    <a:pt x="2092" y="7098"/>
                    <a:pt x="1997" y="7275"/>
                    <a:pt x="2085" y="7391"/>
                  </a:cubicBezTo>
                  <a:cubicBezTo>
                    <a:pt x="2053" y="7403"/>
                    <a:pt x="2020" y="7412"/>
                    <a:pt x="1986" y="7420"/>
                  </a:cubicBezTo>
                  <a:cubicBezTo>
                    <a:pt x="1976" y="7486"/>
                    <a:pt x="2003" y="7524"/>
                    <a:pt x="2047" y="7561"/>
                  </a:cubicBezTo>
                  <a:cubicBezTo>
                    <a:pt x="2027" y="7581"/>
                    <a:pt x="2018" y="7606"/>
                    <a:pt x="2021" y="7635"/>
                  </a:cubicBezTo>
                  <a:cubicBezTo>
                    <a:pt x="2021" y="7661"/>
                    <a:pt x="1989" y="7660"/>
                    <a:pt x="1990" y="7711"/>
                  </a:cubicBezTo>
                  <a:cubicBezTo>
                    <a:pt x="1945" y="7720"/>
                    <a:pt x="1898" y="7715"/>
                    <a:pt x="1853" y="7703"/>
                  </a:cubicBezTo>
                  <a:cubicBezTo>
                    <a:pt x="1856" y="7754"/>
                    <a:pt x="1852" y="7802"/>
                    <a:pt x="1841" y="7849"/>
                  </a:cubicBezTo>
                  <a:cubicBezTo>
                    <a:pt x="2028" y="7973"/>
                    <a:pt x="2205" y="8066"/>
                    <a:pt x="2363" y="8238"/>
                  </a:cubicBezTo>
                  <a:cubicBezTo>
                    <a:pt x="2296" y="8346"/>
                    <a:pt x="2888" y="8477"/>
                    <a:pt x="2736" y="8789"/>
                  </a:cubicBezTo>
                  <a:cubicBezTo>
                    <a:pt x="2487" y="8980"/>
                    <a:pt x="2231" y="8785"/>
                    <a:pt x="1999" y="8788"/>
                  </a:cubicBezTo>
                  <a:cubicBezTo>
                    <a:pt x="1930" y="8781"/>
                    <a:pt x="1954" y="8678"/>
                    <a:pt x="1835" y="8708"/>
                  </a:cubicBezTo>
                  <a:cubicBezTo>
                    <a:pt x="1704" y="8534"/>
                    <a:pt x="1349" y="8634"/>
                    <a:pt x="1224" y="8736"/>
                  </a:cubicBezTo>
                  <a:cubicBezTo>
                    <a:pt x="1102" y="8835"/>
                    <a:pt x="682" y="8887"/>
                    <a:pt x="661" y="8607"/>
                  </a:cubicBezTo>
                  <a:cubicBezTo>
                    <a:pt x="631" y="8603"/>
                    <a:pt x="588" y="8600"/>
                    <a:pt x="561" y="8615"/>
                  </a:cubicBezTo>
                  <a:cubicBezTo>
                    <a:pt x="559" y="8612"/>
                    <a:pt x="535" y="8572"/>
                    <a:pt x="535" y="8572"/>
                  </a:cubicBezTo>
                  <a:cubicBezTo>
                    <a:pt x="414" y="8571"/>
                    <a:pt x="318" y="8636"/>
                    <a:pt x="375" y="8778"/>
                  </a:cubicBezTo>
                  <a:cubicBezTo>
                    <a:pt x="343" y="8806"/>
                    <a:pt x="256" y="9007"/>
                    <a:pt x="329" y="9043"/>
                  </a:cubicBezTo>
                  <a:cubicBezTo>
                    <a:pt x="249" y="9165"/>
                    <a:pt x="305" y="9330"/>
                    <a:pt x="421" y="9335"/>
                  </a:cubicBezTo>
                  <a:cubicBezTo>
                    <a:pt x="437" y="9593"/>
                    <a:pt x="540" y="10027"/>
                    <a:pt x="785" y="10022"/>
                  </a:cubicBezTo>
                  <a:cubicBezTo>
                    <a:pt x="850" y="10027"/>
                    <a:pt x="1167" y="10311"/>
                    <a:pt x="1169" y="10017"/>
                  </a:cubicBezTo>
                  <a:cubicBezTo>
                    <a:pt x="1171" y="9906"/>
                    <a:pt x="1447" y="10181"/>
                    <a:pt x="1452" y="10184"/>
                  </a:cubicBezTo>
                  <a:cubicBezTo>
                    <a:pt x="1603" y="10274"/>
                    <a:pt x="1696" y="10029"/>
                    <a:pt x="1800" y="10012"/>
                  </a:cubicBezTo>
                  <a:cubicBezTo>
                    <a:pt x="1854" y="10012"/>
                    <a:pt x="1899" y="10096"/>
                    <a:pt x="1959" y="10058"/>
                  </a:cubicBezTo>
                  <a:cubicBezTo>
                    <a:pt x="1947" y="10128"/>
                    <a:pt x="1993" y="10195"/>
                    <a:pt x="1984" y="10276"/>
                  </a:cubicBezTo>
                  <a:cubicBezTo>
                    <a:pt x="1984" y="10276"/>
                    <a:pt x="2022" y="10292"/>
                    <a:pt x="2025" y="10293"/>
                  </a:cubicBezTo>
                  <a:cubicBezTo>
                    <a:pt x="2030" y="10351"/>
                    <a:pt x="2017" y="10414"/>
                    <a:pt x="2045" y="10467"/>
                  </a:cubicBezTo>
                  <a:cubicBezTo>
                    <a:pt x="1964" y="10561"/>
                    <a:pt x="1951" y="10674"/>
                    <a:pt x="1927" y="10801"/>
                  </a:cubicBezTo>
                  <a:cubicBezTo>
                    <a:pt x="1848" y="10835"/>
                    <a:pt x="1834" y="11184"/>
                    <a:pt x="1763" y="11286"/>
                  </a:cubicBezTo>
                  <a:cubicBezTo>
                    <a:pt x="1769" y="11302"/>
                    <a:pt x="2052" y="12076"/>
                    <a:pt x="1847" y="12076"/>
                  </a:cubicBezTo>
                  <a:cubicBezTo>
                    <a:pt x="1847" y="12076"/>
                    <a:pt x="1847" y="12076"/>
                    <a:pt x="1847" y="12076"/>
                  </a:cubicBezTo>
                  <a:lnTo>
                    <a:pt x="1837" y="12090"/>
                  </a:lnTo>
                  <a:cubicBezTo>
                    <a:pt x="1850" y="12113"/>
                    <a:pt x="1854" y="12139"/>
                    <a:pt x="1849" y="12168"/>
                  </a:cubicBezTo>
                  <a:lnTo>
                    <a:pt x="1968" y="12175"/>
                  </a:lnTo>
                  <a:cubicBezTo>
                    <a:pt x="2045" y="12306"/>
                    <a:pt x="2361" y="12799"/>
                    <a:pt x="2334" y="12928"/>
                  </a:cubicBezTo>
                  <a:cubicBezTo>
                    <a:pt x="2299" y="13089"/>
                    <a:pt x="2510" y="13140"/>
                    <a:pt x="2556" y="13229"/>
                  </a:cubicBezTo>
                  <a:cubicBezTo>
                    <a:pt x="2628" y="13365"/>
                    <a:pt x="2637" y="13466"/>
                    <a:pt x="2665" y="13606"/>
                  </a:cubicBezTo>
                  <a:cubicBezTo>
                    <a:pt x="2622" y="13995"/>
                    <a:pt x="2974" y="14177"/>
                    <a:pt x="3079" y="14465"/>
                  </a:cubicBezTo>
                  <a:cubicBezTo>
                    <a:pt x="3147" y="14644"/>
                    <a:pt x="3352" y="14818"/>
                    <a:pt x="3369" y="15010"/>
                  </a:cubicBezTo>
                  <a:cubicBezTo>
                    <a:pt x="3389" y="15237"/>
                    <a:pt x="3410" y="15717"/>
                    <a:pt x="3527" y="15914"/>
                  </a:cubicBezTo>
                  <a:cubicBezTo>
                    <a:pt x="3685" y="16178"/>
                    <a:pt x="3909" y="15819"/>
                    <a:pt x="4050" y="15819"/>
                  </a:cubicBezTo>
                  <a:cubicBezTo>
                    <a:pt x="4318" y="15819"/>
                    <a:pt x="4521" y="15540"/>
                    <a:pt x="4746" y="15429"/>
                  </a:cubicBezTo>
                  <a:cubicBezTo>
                    <a:pt x="4904" y="15350"/>
                    <a:pt x="5142" y="15358"/>
                    <a:pt x="5113" y="15092"/>
                  </a:cubicBezTo>
                  <a:cubicBezTo>
                    <a:pt x="5108" y="15051"/>
                    <a:pt x="5191" y="15049"/>
                    <a:pt x="5224" y="15056"/>
                  </a:cubicBezTo>
                  <a:cubicBezTo>
                    <a:pt x="5227" y="15026"/>
                    <a:pt x="5232" y="14996"/>
                    <a:pt x="5238" y="14967"/>
                  </a:cubicBezTo>
                  <a:cubicBezTo>
                    <a:pt x="5244" y="14974"/>
                    <a:pt x="5256" y="14987"/>
                    <a:pt x="5262" y="14995"/>
                  </a:cubicBezTo>
                  <a:cubicBezTo>
                    <a:pt x="5385" y="14964"/>
                    <a:pt x="5690" y="14881"/>
                    <a:pt x="5666" y="14697"/>
                  </a:cubicBezTo>
                  <a:cubicBezTo>
                    <a:pt x="5680" y="14778"/>
                    <a:pt x="5943" y="14440"/>
                    <a:pt x="5924" y="14454"/>
                  </a:cubicBezTo>
                  <a:cubicBezTo>
                    <a:pt x="5959" y="14436"/>
                    <a:pt x="6024" y="14445"/>
                    <a:pt x="6061" y="14446"/>
                  </a:cubicBezTo>
                  <a:lnTo>
                    <a:pt x="6064" y="14398"/>
                  </a:lnTo>
                  <a:lnTo>
                    <a:pt x="6088" y="14378"/>
                  </a:lnTo>
                  <a:cubicBezTo>
                    <a:pt x="6071" y="14281"/>
                    <a:pt x="6052" y="14106"/>
                    <a:pt x="6092" y="14014"/>
                  </a:cubicBezTo>
                  <a:cubicBezTo>
                    <a:pt x="6217" y="14121"/>
                    <a:pt x="6399" y="13516"/>
                    <a:pt x="6416" y="13402"/>
                  </a:cubicBezTo>
                  <a:cubicBezTo>
                    <a:pt x="6337" y="13408"/>
                    <a:pt x="6330" y="13381"/>
                    <a:pt x="6268" y="13333"/>
                  </a:cubicBezTo>
                  <a:cubicBezTo>
                    <a:pt x="6116" y="13110"/>
                    <a:pt x="6087" y="13191"/>
                    <a:pt x="5900" y="13054"/>
                  </a:cubicBezTo>
                  <a:cubicBezTo>
                    <a:pt x="5695" y="12901"/>
                    <a:pt x="5769" y="12651"/>
                    <a:pt x="5663" y="12468"/>
                  </a:cubicBezTo>
                  <a:cubicBezTo>
                    <a:pt x="5681" y="12448"/>
                    <a:pt x="5685" y="12420"/>
                    <a:pt x="5677" y="12383"/>
                  </a:cubicBezTo>
                  <a:cubicBezTo>
                    <a:pt x="5773" y="12362"/>
                    <a:pt x="5783" y="12641"/>
                    <a:pt x="5830" y="12702"/>
                  </a:cubicBezTo>
                  <a:cubicBezTo>
                    <a:pt x="5907" y="12800"/>
                    <a:pt x="6096" y="12798"/>
                    <a:pt x="6204" y="12813"/>
                  </a:cubicBezTo>
                  <a:cubicBezTo>
                    <a:pt x="6343" y="12843"/>
                    <a:pt x="6560" y="12984"/>
                    <a:pt x="6684" y="12921"/>
                  </a:cubicBezTo>
                  <a:cubicBezTo>
                    <a:pt x="6904" y="12809"/>
                    <a:pt x="7142" y="12917"/>
                    <a:pt x="7377" y="12831"/>
                  </a:cubicBezTo>
                  <a:cubicBezTo>
                    <a:pt x="7381" y="12857"/>
                    <a:pt x="7392" y="12874"/>
                    <a:pt x="7409" y="12884"/>
                  </a:cubicBezTo>
                  <a:cubicBezTo>
                    <a:pt x="7402" y="12977"/>
                    <a:pt x="7445" y="12999"/>
                    <a:pt x="7507" y="12996"/>
                  </a:cubicBezTo>
                  <a:cubicBezTo>
                    <a:pt x="7525" y="13107"/>
                    <a:pt x="7595" y="13302"/>
                    <a:pt x="7708" y="13243"/>
                  </a:cubicBezTo>
                  <a:cubicBezTo>
                    <a:pt x="7799" y="13358"/>
                    <a:pt x="7948" y="13516"/>
                    <a:pt x="8082" y="13456"/>
                  </a:cubicBezTo>
                  <a:cubicBezTo>
                    <a:pt x="8040" y="13536"/>
                    <a:pt x="7899" y="13395"/>
                    <a:pt x="7863" y="13512"/>
                  </a:cubicBezTo>
                  <a:cubicBezTo>
                    <a:pt x="7838" y="13591"/>
                    <a:pt x="7985" y="13734"/>
                    <a:pt x="8024" y="13785"/>
                  </a:cubicBezTo>
                  <a:cubicBezTo>
                    <a:pt x="8174" y="13978"/>
                    <a:pt x="8328" y="14099"/>
                    <a:pt x="8506" y="13859"/>
                  </a:cubicBezTo>
                  <a:cubicBezTo>
                    <a:pt x="8506" y="13859"/>
                    <a:pt x="8511" y="13822"/>
                    <a:pt x="8511" y="13821"/>
                  </a:cubicBezTo>
                  <a:cubicBezTo>
                    <a:pt x="8597" y="14372"/>
                    <a:pt x="8658" y="15060"/>
                    <a:pt x="8944" y="15536"/>
                  </a:cubicBezTo>
                  <a:cubicBezTo>
                    <a:pt x="9051" y="15713"/>
                    <a:pt x="9457" y="17441"/>
                    <a:pt x="9713" y="17105"/>
                  </a:cubicBezTo>
                  <a:cubicBezTo>
                    <a:pt x="9784" y="17012"/>
                    <a:pt x="9781" y="16935"/>
                    <a:pt x="9870" y="16876"/>
                  </a:cubicBezTo>
                  <a:cubicBezTo>
                    <a:pt x="9961" y="16816"/>
                    <a:pt x="9845" y="16697"/>
                    <a:pt x="9968" y="16619"/>
                  </a:cubicBezTo>
                  <a:cubicBezTo>
                    <a:pt x="9997" y="16525"/>
                    <a:pt x="10045" y="16545"/>
                    <a:pt x="10043" y="16402"/>
                  </a:cubicBezTo>
                  <a:cubicBezTo>
                    <a:pt x="10042" y="16315"/>
                    <a:pt x="9996" y="16229"/>
                    <a:pt x="10027" y="16148"/>
                  </a:cubicBezTo>
                  <a:cubicBezTo>
                    <a:pt x="10149" y="15836"/>
                    <a:pt x="9994" y="15606"/>
                    <a:pt x="10014" y="15300"/>
                  </a:cubicBezTo>
                  <a:cubicBezTo>
                    <a:pt x="10017" y="15254"/>
                    <a:pt x="10218" y="15132"/>
                    <a:pt x="10207" y="15132"/>
                  </a:cubicBezTo>
                  <a:cubicBezTo>
                    <a:pt x="10321" y="15132"/>
                    <a:pt x="10494" y="14748"/>
                    <a:pt x="10602" y="14634"/>
                  </a:cubicBezTo>
                  <a:cubicBezTo>
                    <a:pt x="10691" y="14538"/>
                    <a:pt x="10737" y="14284"/>
                    <a:pt x="10862" y="14259"/>
                  </a:cubicBezTo>
                  <a:cubicBezTo>
                    <a:pt x="10992" y="14233"/>
                    <a:pt x="11028" y="14088"/>
                    <a:pt x="11120" y="13995"/>
                  </a:cubicBezTo>
                  <a:cubicBezTo>
                    <a:pt x="10889" y="13710"/>
                    <a:pt x="11322" y="13817"/>
                    <a:pt x="11401" y="13792"/>
                  </a:cubicBezTo>
                  <a:lnTo>
                    <a:pt x="11405" y="13809"/>
                  </a:lnTo>
                  <a:cubicBezTo>
                    <a:pt x="11513" y="13796"/>
                    <a:pt x="11840" y="13734"/>
                    <a:pt x="11758" y="13509"/>
                  </a:cubicBezTo>
                  <a:cubicBezTo>
                    <a:pt x="11915" y="13567"/>
                    <a:pt x="11804" y="13766"/>
                    <a:pt x="11804" y="13858"/>
                  </a:cubicBezTo>
                  <a:cubicBezTo>
                    <a:pt x="11855" y="13932"/>
                    <a:pt x="11916" y="14007"/>
                    <a:pt x="11963" y="14088"/>
                  </a:cubicBezTo>
                  <a:cubicBezTo>
                    <a:pt x="12025" y="14193"/>
                    <a:pt x="12122" y="14206"/>
                    <a:pt x="12170" y="14271"/>
                  </a:cubicBezTo>
                  <a:cubicBezTo>
                    <a:pt x="12116" y="14362"/>
                    <a:pt x="12121" y="14561"/>
                    <a:pt x="12259" y="14543"/>
                  </a:cubicBezTo>
                  <a:lnTo>
                    <a:pt x="12265" y="14517"/>
                  </a:lnTo>
                  <a:cubicBezTo>
                    <a:pt x="12405" y="14547"/>
                    <a:pt x="12309" y="15318"/>
                    <a:pt x="12423" y="15210"/>
                  </a:cubicBezTo>
                  <a:cubicBezTo>
                    <a:pt x="12494" y="15441"/>
                    <a:pt x="12802" y="15118"/>
                    <a:pt x="12844" y="14997"/>
                  </a:cubicBezTo>
                  <a:cubicBezTo>
                    <a:pt x="12856" y="15037"/>
                    <a:pt x="12878" y="15060"/>
                    <a:pt x="12911" y="15067"/>
                  </a:cubicBezTo>
                  <a:cubicBezTo>
                    <a:pt x="12902" y="15223"/>
                    <a:pt x="13012" y="15781"/>
                    <a:pt x="13143" y="15859"/>
                  </a:cubicBezTo>
                  <a:lnTo>
                    <a:pt x="13144" y="15854"/>
                  </a:lnTo>
                  <a:cubicBezTo>
                    <a:pt x="13197" y="16052"/>
                    <a:pt x="13142" y="16636"/>
                    <a:pt x="13250" y="16730"/>
                  </a:cubicBezTo>
                  <a:cubicBezTo>
                    <a:pt x="13233" y="16829"/>
                    <a:pt x="13157" y="17177"/>
                    <a:pt x="13261" y="17253"/>
                  </a:cubicBezTo>
                  <a:cubicBezTo>
                    <a:pt x="13268" y="17259"/>
                    <a:pt x="13275" y="17264"/>
                    <a:pt x="13282" y="17267"/>
                  </a:cubicBezTo>
                  <a:cubicBezTo>
                    <a:pt x="13318" y="17267"/>
                    <a:pt x="13328" y="17221"/>
                    <a:pt x="13335" y="17183"/>
                  </a:cubicBezTo>
                  <a:cubicBezTo>
                    <a:pt x="13489" y="17447"/>
                    <a:pt x="13664" y="17696"/>
                    <a:pt x="13664" y="18046"/>
                  </a:cubicBezTo>
                  <a:cubicBezTo>
                    <a:pt x="13665" y="18236"/>
                    <a:pt x="13986" y="18792"/>
                    <a:pt x="14143" y="18792"/>
                  </a:cubicBezTo>
                  <a:lnTo>
                    <a:pt x="14108" y="18792"/>
                  </a:lnTo>
                  <a:lnTo>
                    <a:pt x="14340" y="18993"/>
                  </a:lnTo>
                  <a:cubicBezTo>
                    <a:pt x="14381" y="18801"/>
                    <a:pt x="14438" y="18554"/>
                    <a:pt x="14266" y="18407"/>
                  </a:cubicBezTo>
                  <a:cubicBezTo>
                    <a:pt x="14222" y="18370"/>
                    <a:pt x="14205" y="18151"/>
                    <a:pt x="14226" y="18088"/>
                  </a:cubicBezTo>
                  <a:cubicBezTo>
                    <a:pt x="14290" y="17896"/>
                    <a:pt x="14071" y="17539"/>
                    <a:pt x="13928" y="17499"/>
                  </a:cubicBezTo>
                  <a:cubicBezTo>
                    <a:pt x="13881" y="17415"/>
                    <a:pt x="13661" y="17373"/>
                    <a:pt x="13645" y="17259"/>
                  </a:cubicBezTo>
                  <a:cubicBezTo>
                    <a:pt x="13745" y="17168"/>
                    <a:pt x="13574" y="16889"/>
                    <a:pt x="13559" y="16792"/>
                  </a:cubicBezTo>
                  <a:cubicBezTo>
                    <a:pt x="13529" y="16788"/>
                    <a:pt x="13501" y="16791"/>
                    <a:pt x="13472" y="16803"/>
                  </a:cubicBezTo>
                  <a:cubicBezTo>
                    <a:pt x="13429" y="16495"/>
                    <a:pt x="13632" y="16145"/>
                    <a:pt x="13549" y="15846"/>
                  </a:cubicBezTo>
                  <a:cubicBezTo>
                    <a:pt x="13573" y="15845"/>
                    <a:pt x="13595" y="15843"/>
                    <a:pt x="13619" y="15840"/>
                  </a:cubicBezTo>
                  <a:cubicBezTo>
                    <a:pt x="13609" y="16099"/>
                    <a:pt x="13684" y="15951"/>
                    <a:pt x="13779" y="16047"/>
                  </a:cubicBezTo>
                  <a:cubicBezTo>
                    <a:pt x="13864" y="16023"/>
                    <a:pt x="13870" y="16267"/>
                    <a:pt x="13976" y="16189"/>
                  </a:cubicBezTo>
                  <a:cubicBezTo>
                    <a:pt x="14020" y="16272"/>
                    <a:pt x="14042" y="16563"/>
                    <a:pt x="14148" y="16421"/>
                  </a:cubicBezTo>
                  <a:cubicBezTo>
                    <a:pt x="14160" y="16430"/>
                    <a:pt x="14169" y="16479"/>
                    <a:pt x="14172" y="16497"/>
                  </a:cubicBezTo>
                  <a:cubicBezTo>
                    <a:pt x="14248" y="16535"/>
                    <a:pt x="14324" y="16665"/>
                    <a:pt x="14393" y="16675"/>
                  </a:cubicBezTo>
                  <a:cubicBezTo>
                    <a:pt x="14349" y="16802"/>
                    <a:pt x="14378" y="16936"/>
                    <a:pt x="14328" y="17065"/>
                  </a:cubicBezTo>
                  <a:cubicBezTo>
                    <a:pt x="14423" y="17103"/>
                    <a:pt x="14649" y="16942"/>
                    <a:pt x="14681" y="16817"/>
                  </a:cubicBezTo>
                  <a:cubicBezTo>
                    <a:pt x="14747" y="16823"/>
                    <a:pt x="14771" y="16679"/>
                    <a:pt x="14777" y="16616"/>
                  </a:cubicBezTo>
                  <a:lnTo>
                    <a:pt x="14795" y="16636"/>
                  </a:lnTo>
                  <a:cubicBezTo>
                    <a:pt x="14920" y="16540"/>
                    <a:pt x="15138" y="16456"/>
                    <a:pt x="15162" y="16247"/>
                  </a:cubicBezTo>
                  <a:cubicBezTo>
                    <a:pt x="15186" y="16037"/>
                    <a:pt x="15149" y="15872"/>
                    <a:pt x="15136" y="15668"/>
                  </a:cubicBezTo>
                  <a:cubicBezTo>
                    <a:pt x="15108" y="15228"/>
                    <a:pt x="14762" y="15014"/>
                    <a:pt x="14564" y="14711"/>
                  </a:cubicBezTo>
                  <a:cubicBezTo>
                    <a:pt x="14528" y="14587"/>
                    <a:pt x="14270" y="14343"/>
                    <a:pt x="14428" y="14189"/>
                  </a:cubicBezTo>
                  <a:cubicBezTo>
                    <a:pt x="14501" y="14117"/>
                    <a:pt x="14517" y="14012"/>
                    <a:pt x="14591" y="13938"/>
                  </a:cubicBezTo>
                  <a:cubicBezTo>
                    <a:pt x="14638" y="13892"/>
                    <a:pt x="14715" y="13816"/>
                    <a:pt x="14743" y="13760"/>
                  </a:cubicBezTo>
                  <a:cubicBezTo>
                    <a:pt x="14780" y="13785"/>
                    <a:pt x="14880" y="13924"/>
                    <a:pt x="14917" y="13797"/>
                  </a:cubicBezTo>
                  <a:cubicBezTo>
                    <a:pt x="14919" y="13798"/>
                    <a:pt x="14921" y="13800"/>
                    <a:pt x="14924" y="13802"/>
                  </a:cubicBezTo>
                  <a:cubicBezTo>
                    <a:pt x="14874" y="13903"/>
                    <a:pt x="14944" y="14050"/>
                    <a:pt x="15003" y="14121"/>
                  </a:cubicBezTo>
                  <a:cubicBezTo>
                    <a:pt x="14696" y="14139"/>
                    <a:pt x="14934" y="14721"/>
                    <a:pt x="15063" y="14532"/>
                  </a:cubicBezTo>
                  <a:cubicBezTo>
                    <a:pt x="15168" y="14522"/>
                    <a:pt x="15172" y="14273"/>
                    <a:pt x="15207" y="14188"/>
                  </a:cubicBezTo>
                  <a:cubicBezTo>
                    <a:pt x="15207" y="14093"/>
                    <a:pt x="15157" y="14104"/>
                    <a:pt x="15102" y="14115"/>
                  </a:cubicBezTo>
                  <a:cubicBezTo>
                    <a:pt x="15199" y="14030"/>
                    <a:pt x="15118" y="14016"/>
                    <a:pt x="15104" y="13913"/>
                  </a:cubicBezTo>
                  <a:cubicBezTo>
                    <a:pt x="15092" y="13820"/>
                    <a:pt x="15241" y="13850"/>
                    <a:pt x="15282" y="13822"/>
                  </a:cubicBezTo>
                  <a:cubicBezTo>
                    <a:pt x="15359" y="13767"/>
                    <a:pt x="15439" y="13745"/>
                    <a:pt x="15523" y="13688"/>
                  </a:cubicBezTo>
                  <a:cubicBezTo>
                    <a:pt x="15526" y="13681"/>
                    <a:pt x="15528" y="13675"/>
                    <a:pt x="15529" y="13668"/>
                  </a:cubicBezTo>
                  <a:cubicBezTo>
                    <a:pt x="15564" y="13634"/>
                    <a:pt x="15623" y="13651"/>
                    <a:pt x="15631" y="13574"/>
                  </a:cubicBezTo>
                  <a:cubicBezTo>
                    <a:pt x="15690" y="13627"/>
                    <a:pt x="16074" y="13471"/>
                    <a:pt x="16095" y="13390"/>
                  </a:cubicBezTo>
                  <a:cubicBezTo>
                    <a:pt x="16114" y="13308"/>
                    <a:pt x="16263" y="13203"/>
                    <a:pt x="16314" y="13153"/>
                  </a:cubicBezTo>
                  <a:cubicBezTo>
                    <a:pt x="16369" y="13097"/>
                    <a:pt x="16451" y="12820"/>
                    <a:pt x="16493" y="12794"/>
                  </a:cubicBezTo>
                  <a:lnTo>
                    <a:pt x="16510" y="12781"/>
                  </a:lnTo>
                  <a:cubicBezTo>
                    <a:pt x="16523" y="12573"/>
                    <a:pt x="16584" y="12331"/>
                    <a:pt x="16643" y="12135"/>
                  </a:cubicBezTo>
                  <a:cubicBezTo>
                    <a:pt x="16777" y="12226"/>
                    <a:pt x="16741" y="11976"/>
                    <a:pt x="16718" y="11897"/>
                  </a:cubicBezTo>
                  <a:lnTo>
                    <a:pt x="16759" y="11906"/>
                  </a:lnTo>
                  <a:cubicBezTo>
                    <a:pt x="16726" y="11747"/>
                    <a:pt x="16728" y="11491"/>
                    <a:pt x="16531" y="11506"/>
                  </a:cubicBezTo>
                  <a:cubicBezTo>
                    <a:pt x="16589" y="11423"/>
                    <a:pt x="16734" y="11436"/>
                    <a:pt x="16572" y="11272"/>
                  </a:cubicBezTo>
                  <a:lnTo>
                    <a:pt x="16584" y="11278"/>
                  </a:lnTo>
                  <a:cubicBezTo>
                    <a:pt x="16598" y="11049"/>
                    <a:pt x="16383" y="11061"/>
                    <a:pt x="16346" y="10916"/>
                  </a:cubicBezTo>
                  <a:cubicBezTo>
                    <a:pt x="16216" y="10747"/>
                    <a:pt x="16131" y="10449"/>
                    <a:pt x="15922" y="10393"/>
                  </a:cubicBezTo>
                  <a:cubicBezTo>
                    <a:pt x="15951" y="10281"/>
                    <a:pt x="15996" y="10050"/>
                    <a:pt x="16094" y="10009"/>
                  </a:cubicBezTo>
                  <a:cubicBezTo>
                    <a:pt x="16162" y="9981"/>
                    <a:pt x="16172" y="9976"/>
                    <a:pt x="16241" y="9976"/>
                  </a:cubicBezTo>
                  <a:cubicBezTo>
                    <a:pt x="16389" y="9976"/>
                    <a:pt x="16257" y="9717"/>
                    <a:pt x="16138" y="9717"/>
                  </a:cubicBezTo>
                  <a:cubicBezTo>
                    <a:pt x="16041" y="9717"/>
                    <a:pt x="15947" y="9596"/>
                    <a:pt x="15855" y="9645"/>
                  </a:cubicBezTo>
                  <a:cubicBezTo>
                    <a:pt x="15815" y="9666"/>
                    <a:pt x="15657" y="9959"/>
                    <a:pt x="15665" y="9700"/>
                  </a:cubicBezTo>
                  <a:cubicBezTo>
                    <a:pt x="15671" y="9442"/>
                    <a:pt x="15348" y="9696"/>
                    <a:pt x="15343" y="9394"/>
                  </a:cubicBezTo>
                  <a:cubicBezTo>
                    <a:pt x="15385" y="9432"/>
                    <a:pt x="15449" y="9421"/>
                    <a:pt x="15498" y="9408"/>
                  </a:cubicBezTo>
                  <a:cubicBezTo>
                    <a:pt x="15515" y="9403"/>
                    <a:pt x="15696" y="9022"/>
                    <a:pt x="15716" y="8978"/>
                  </a:cubicBezTo>
                  <a:cubicBezTo>
                    <a:pt x="15802" y="8780"/>
                    <a:pt x="15869" y="9340"/>
                    <a:pt x="15873" y="9343"/>
                  </a:cubicBezTo>
                  <a:cubicBezTo>
                    <a:pt x="15724" y="9412"/>
                    <a:pt x="15962" y="9649"/>
                    <a:pt x="16042" y="9398"/>
                  </a:cubicBezTo>
                  <a:cubicBezTo>
                    <a:pt x="16080" y="9281"/>
                    <a:pt x="16134" y="9226"/>
                    <a:pt x="16255" y="9232"/>
                  </a:cubicBezTo>
                  <a:cubicBezTo>
                    <a:pt x="16563" y="9232"/>
                    <a:pt x="16381" y="9707"/>
                    <a:pt x="16600" y="9725"/>
                  </a:cubicBezTo>
                  <a:cubicBezTo>
                    <a:pt x="16602" y="9756"/>
                    <a:pt x="16619" y="9789"/>
                    <a:pt x="16637" y="9811"/>
                  </a:cubicBezTo>
                  <a:cubicBezTo>
                    <a:pt x="16663" y="9798"/>
                    <a:pt x="16698" y="9771"/>
                    <a:pt x="16709" y="9740"/>
                  </a:cubicBezTo>
                  <a:cubicBezTo>
                    <a:pt x="16725" y="9749"/>
                    <a:pt x="16741" y="9758"/>
                    <a:pt x="16757" y="9767"/>
                  </a:cubicBezTo>
                  <a:cubicBezTo>
                    <a:pt x="16769" y="9767"/>
                    <a:pt x="16778" y="9762"/>
                    <a:pt x="16785" y="9756"/>
                  </a:cubicBezTo>
                  <a:cubicBezTo>
                    <a:pt x="16797" y="9780"/>
                    <a:pt x="16820" y="9802"/>
                    <a:pt x="16840" y="9817"/>
                  </a:cubicBezTo>
                  <a:cubicBezTo>
                    <a:pt x="16852" y="9804"/>
                    <a:pt x="16864" y="9788"/>
                    <a:pt x="16873" y="9771"/>
                  </a:cubicBezTo>
                  <a:cubicBezTo>
                    <a:pt x="16891" y="9805"/>
                    <a:pt x="16902" y="9828"/>
                    <a:pt x="16908" y="9843"/>
                  </a:cubicBezTo>
                  <a:cubicBezTo>
                    <a:pt x="16847" y="9895"/>
                    <a:pt x="17004" y="10307"/>
                    <a:pt x="17021" y="10410"/>
                  </a:cubicBezTo>
                  <a:cubicBezTo>
                    <a:pt x="17070" y="10691"/>
                    <a:pt x="17304" y="10518"/>
                    <a:pt x="17449" y="10518"/>
                  </a:cubicBezTo>
                  <a:cubicBezTo>
                    <a:pt x="17808" y="10215"/>
                    <a:pt x="17261" y="9613"/>
                    <a:pt x="17080" y="9402"/>
                  </a:cubicBezTo>
                  <a:lnTo>
                    <a:pt x="17048" y="9438"/>
                  </a:lnTo>
                  <a:cubicBezTo>
                    <a:pt x="16837" y="9231"/>
                    <a:pt x="16887" y="9348"/>
                    <a:pt x="17005" y="9091"/>
                  </a:cubicBezTo>
                  <a:cubicBezTo>
                    <a:pt x="17099" y="8895"/>
                    <a:pt x="16986" y="8839"/>
                    <a:pt x="17044" y="8633"/>
                  </a:cubicBezTo>
                  <a:cubicBezTo>
                    <a:pt x="17065" y="8626"/>
                    <a:pt x="17115" y="8634"/>
                    <a:pt x="17137" y="8636"/>
                  </a:cubicBezTo>
                  <a:cubicBezTo>
                    <a:pt x="17110" y="8586"/>
                    <a:pt x="17077" y="8532"/>
                    <a:pt x="17040" y="8493"/>
                  </a:cubicBezTo>
                  <a:cubicBezTo>
                    <a:pt x="17041" y="8492"/>
                    <a:pt x="17041" y="8490"/>
                    <a:pt x="17042" y="8488"/>
                  </a:cubicBezTo>
                  <a:cubicBezTo>
                    <a:pt x="17064" y="8487"/>
                    <a:pt x="17086" y="8479"/>
                    <a:pt x="17106" y="8468"/>
                  </a:cubicBezTo>
                  <a:cubicBezTo>
                    <a:pt x="17136" y="8432"/>
                    <a:pt x="17150" y="8393"/>
                    <a:pt x="17159" y="8342"/>
                  </a:cubicBezTo>
                  <a:cubicBezTo>
                    <a:pt x="17315" y="8418"/>
                    <a:pt x="17705" y="8619"/>
                    <a:pt x="17671" y="8117"/>
                  </a:cubicBezTo>
                  <a:cubicBezTo>
                    <a:pt x="17658" y="7925"/>
                    <a:pt x="17808" y="7735"/>
                    <a:pt x="17792" y="7535"/>
                  </a:cubicBezTo>
                  <a:cubicBezTo>
                    <a:pt x="17781" y="7389"/>
                    <a:pt x="17861" y="7091"/>
                    <a:pt x="17823" y="6968"/>
                  </a:cubicBezTo>
                  <a:cubicBezTo>
                    <a:pt x="17754" y="6743"/>
                    <a:pt x="17595" y="6575"/>
                    <a:pt x="17533" y="6355"/>
                  </a:cubicBezTo>
                  <a:cubicBezTo>
                    <a:pt x="17482" y="6176"/>
                    <a:pt x="17477" y="6076"/>
                    <a:pt x="17371" y="5930"/>
                  </a:cubicBezTo>
                  <a:cubicBezTo>
                    <a:pt x="17206" y="5696"/>
                    <a:pt x="16964" y="5566"/>
                    <a:pt x="16701" y="5550"/>
                  </a:cubicBezTo>
                  <a:lnTo>
                    <a:pt x="16702" y="5599"/>
                  </a:lnTo>
                  <a:lnTo>
                    <a:pt x="16682" y="5620"/>
                  </a:lnTo>
                  <a:cubicBezTo>
                    <a:pt x="16715" y="5661"/>
                    <a:pt x="16696" y="5689"/>
                    <a:pt x="16705" y="5735"/>
                  </a:cubicBezTo>
                  <a:cubicBezTo>
                    <a:pt x="16705" y="5735"/>
                    <a:pt x="16701" y="5738"/>
                    <a:pt x="16686" y="5738"/>
                  </a:cubicBezTo>
                  <a:cubicBezTo>
                    <a:pt x="16699" y="5604"/>
                    <a:pt x="16597" y="5649"/>
                    <a:pt x="16543" y="5672"/>
                  </a:cubicBezTo>
                  <a:cubicBezTo>
                    <a:pt x="16464" y="5655"/>
                    <a:pt x="16474" y="5478"/>
                    <a:pt x="16362" y="5478"/>
                  </a:cubicBezTo>
                  <a:cubicBezTo>
                    <a:pt x="16292" y="5478"/>
                    <a:pt x="16248" y="5504"/>
                    <a:pt x="16175" y="5453"/>
                  </a:cubicBezTo>
                  <a:cubicBezTo>
                    <a:pt x="16188" y="5307"/>
                    <a:pt x="16331" y="5234"/>
                    <a:pt x="16320" y="5059"/>
                  </a:cubicBezTo>
                  <a:cubicBezTo>
                    <a:pt x="16316" y="4984"/>
                    <a:pt x="16399" y="4871"/>
                    <a:pt x="16438" y="4830"/>
                  </a:cubicBezTo>
                  <a:cubicBezTo>
                    <a:pt x="16438" y="4780"/>
                    <a:pt x="16419" y="4738"/>
                    <a:pt x="16403" y="4694"/>
                  </a:cubicBezTo>
                  <a:cubicBezTo>
                    <a:pt x="16485" y="4410"/>
                    <a:pt x="16622" y="4513"/>
                    <a:pt x="16822" y="4502"/>
                  </a:cubicBezTo>
                  <a:cubicBezTo>
                    <a:pt x="17017" y="4491"/>
                    <a:pt x="17229" y="4512"/>
                    <a:pt x="17432" y="4486"/>
                  </a:cubicBezTo>
                  <a:cubicBezTo>
                    <a:pt x="17432" y="4486"/>
                    <a:pt x="17380" y="4399"/>
                    <a:pt x="17380" y="4399"/>
                  </a:cubicBezTo>
                  <a:cubicBezTo>
                    <a:pt x="17472" y="4395"/>
                    <a:pt x="17591" y="4417"/>
                    <a:pt x="17675" y="4457"/>
                  </a:cubicBezTo>
                  <a:lnTo>
                    <a:pt x="17587" y="4479"/>
                  </a:lnTo>
                  <a:cubicBezTo>
                    <a:pt x="17820" y="4694"/>
                    <a:pt x="18012" y="4482"/>
                    <a:pt x="18255" y="4567"/>
                  </a:cubicBezTo>
                  <a:lnTo>
                    <a:pt x="18310" y="4498"/>
                  </a:lnTo>
                  <a:cubicBezTo>
                    <a:pt x="18234" y="4374"/>
                    <a:pt x="18125" y="4427"/>
                    <a:pt x="18045" y="4339"/>
                  </a:cubicBezTo>
                  <a:cubicBezTo>
                    <a:pt x="18017" y="4297"/>
                    <a:pt x="18066" y="4003"/>
                    <a:pt x="18073" y="3947"/>
                  </a:cubicBezTo>
                  <a:cubicBezTo>
                    <a:pt x="18187" y="3913"/>
                    <a:pt x="18309" y="3913"/>
                    <a:pt x="18421" y="3949"/>
                  </a:cubicBezTo>
                  <a:cubicBezTo>
                    <a:pt x="18458" y="3949"/>
                    <a:pt x="18515" y="4111"/>
                    <a:pt x="18527" y="4157"/>
                  </a:cubicBezTo>
                  <a:cubicBezTo>
                    <a:pt x="18550" y="4152"/>
                    <a:pt x="18576" y="4143"/>
                    <a:pt x="18595" y="4129"/>
                  </a:cubicBezTo>
                  <a:cubicBezTo>
                    <a:pt x="18617" y="4170"/>
                    <a:pt x="18639" y="4210"/>
                    <a:pt x="18664" y="4248"/>
                  </a:cubicBezTo>
                  <a:cubicBezTo>
                    <a:pt x="18693" y="4222"/>
                    <a:pt x="18724" y="4201"/>
                    <a:pt x="18757" y="4186"/>
                  </a:cubicBezTo>
                  <a:cubicBezTo>
                    <a:pt x="18758" y="4038"/>
                    <a:pt x="18825" y="3956"/>
                    <a:pt x="18932" y="4040"/>
                  </a:cubicBezTo>
                  <a:cubicBezTo>
                    <a:pt x="18932" y="4003"/>
                    <a:pt x="18933" y="3962"/>
                    <a:pt x="18927" y="3925"/>
                  </a:cubicBezTo>
                  <a:cubicBezTo>
                    <a:pt x="18949" y="3962"/>
                    <a:pt x="18974" y="4040"/>
                    <a:pt x="19016" y="4044"/>
                  </a:cubicBezTo>
                  <a:cubicBezTo>
                    <a:pt x="19020" y="4065"/>
                    <a:pt x="19027" y="4085"/>
                    <a:pt x="19036" y="4104"/>
                  </a:cubicBezTo>
                  <a:cubicBezTo>
                    <a:pt x="18991" y="4134"/>
                    <a:pt x="18948" y="4163"/>
                    <a:pt x="18913" y="4209"/>
                  </a:cubicBezTo>
                  <a:lnTo>
                    <a:pt x="18933" y="4227"/>
                  </a:lnTo>
                  <a:lnTo>
                    <a:pt x="18922" y="4242"/>
                  </a:lnTo>
                  <a:cubicBezTo>
                    <a:pt x="18933" y="4251"/>
                    <a:pt x="18941" y="4262"/>
                    <a:pt x="18947" y="4276"/>
                  </a:cubicBezTo>
                  <a:cubicBezTo>
                    <a:pt x="18922" y="4461"/>
                    <a:pt x="18945" y="4782"/>
                    <a:pt x="18746" y="4754"/>
                  </a:cubicBezTo>
                  <a:cubicBezTo>
                    <a:pt x="18747" y="4788"/>
                    <a:pt x="18744" y="4821"/>
                    <a:pt x="18739" y="4854"/>
                  </a:cubicBezTo>
                  <a:cubicBezTo>
                    <a:pt x="18836" y="5008"/>
                    <a:pt x="18864" y="5224"/>
                    <a:pt x="18983" y="5396"/>
                  </a:cubicBezTo>
                  <a:cubicBezTo>
                    <a:pt x="19126" y="5602"/>
                    <a:pt x="19308" y="5753"/>
                    <a:pt x="19457" y="5949"/>
                  </a:cubicBezTo>
                  <a:cubicBezTo>
                    <a:pt x="19532" y="6048"/>
                    <a:pt x="19836" y="6469"/>
                    <a:pt x="19960" y="6469"/>
                  </a:cubicBezTo>
                  <a:cubicBezTo>
                    <a:pt x="20212" y="6469"/>
                    <a:pt x="19956" y="6018"/>
                    <a:pt x="19950" y="5979"/>
                  </a:cubicBezTo>
                  <a:cubicBezTo>
                    <a:pt x="19977" y="5936"/>
                    <a:pt x="20168" y="5982"/>
                    <a:pt x="20211" y="5985"/>
                  </a:cubicBezTo>
                  <a:cubicBezTo>
                    <a:pt x="20174" y="5942"/>
                    <a:pt x="19926" y="5707"/>
                    <a:pt x="19968" y="5649"/>
                  </a:cubicBezTo>
                  <a:cubicBezTo>
                    <a:pt x="19982" y="5630"/>
                    <a:pt x="20101" y="5654"/>
                    <a:pt x="20126" y="5664"/>
                  </a:cubicBezTo>
                  <a:cubicBezTo>
                    <a:pt x="20192" y="5412"/>
                    <a:pt x="19863" y="5420"/>
                    <a:pt x="19903" y="5247"/>
                  </a:cubicBezTo>
                  <a:cubicBezTo>
                    <a:pt x="19934" y="5260"/>
                    <a:pt x="19968" y="5294"/>
                    <a:pt x="19997" y="5315"/>
                  </a:cubicBezTo>
                  <a:cubicBezTo>
                    <a:pt x="20147" y="5117"/>
                    <a:pt x="19645" y="4785"/>
                    <a:pt x="19523" y="4756"/>
                  </a:cubicBezTo>
                  <a:cubicBezTo>
                    <a:pt x="19467" y="4748"/>
                    <a:pt x="19432" y="4643"/>
                    <a:pt x="19443" y="4586"/>
                  </a:cubicBezTo>
                  <a:cubicBezTo>
                    <a:pt x="19470" y="4445"/>
                    <a:pt x="19324" y="4420"/>
                    <a:pt x="19334" y="4366"/>
                  </a:cubicBezTo>
                  <a:cubicBezTo>
                    <a:pt x="19351" y="4272"/>
                    <a:pt x="19470" y="4429"/>
                    <a:pt x="19504" y="4429"/>
                  </a:cubicBezTo>
                  <a:cubicBezTo>
                    <a:pt x="19583" y="4429"/>
                    <a:pt x="19522" y="4292"/>
                    <a:pt x="19560" y="4279"/>
                  </a:cubicBezTo>
                  <a:cubicBezTo>
                    <a:pt x="19779" y="4468"/>
                    <a:pt x="19644" y="4227"/>
                    <a:pt x="19830" y="4227"/>
                  </a:cubicBezTo>
                  <a:cubicBezTo>
                    <a:pt x="19974" y="4180"/>
                    <a:pt x="20153" y="4358"/>
                    <a:pt x="20275" y="4424"/>
                  </a:cubicBezTo>
                  <a:cubicBezTo>
                    <a:pt x="20286" y="4362"/>
                    <a:pt x="20280" y="4286"/>
                    <a:pt x="20244" y="4238"/>
                  </a:cubicBezTo>
                  <a:cubicBezTo>
                    <a:pt x="20487" y="4009"/>
                    <a:pt x="20524" y="3674"/>
                    <a:pt x="20914" y="3862"/>
                  </a:cubicBezTo>
                  <a:cubicBezTo>
                    <a:pt x="20928" y="3840"/>
                    <a:pt x="20946" y="3835"/>
                    <a:pt x="20968" y="3843"/>
                  </a:cubicBezTo>
                  <a:cubicBezTo>
                    <a:pt x="20980" y="3602"/>
                    <a:pt x="20494" y="3359"/>
                    <a:pt x="20326" y="3322"/>
                  </a:cubicBezTo>
                  <a:cubicBezTo>
                    <a:pt x="20400" y="3299"/>
                    <a:pt x="20509" y="3221"/>
                    <a:pt x="20442" y="3106"/>
                  </a:cubicBezTo>
                  <a:cubicBezTo>
                    <a:pt x="20615" y="3209"/>
                    <a:pt x="20796" y="3130"/>
                    <a:pt x="20975" y="3259"/>
                  </a:cubicBezTo>
                  <a:cubicBezTo>
                    <a:pt x="21042" y="3307"/>
                    <a:pt x="21600" y="3507"/>
                    <a:pt x="21591" y="3334"/>
                  </a:cubicBezTo>
                  <a:cubicBezTo>
                    <a:pt x="21518" y="3261"/>
                    <a:pt x="21537" y="3195"/>
                    <a:pt x="21482" y="3136"/>
                  </a:cubicBezTo>
                  <a:close/>
                  <a:moveTo>
                    <a:pt x="16994" y="18909"/>
                  </a:moveTo>
                  <a:cubicBezTo>
                    <a:pt x="16992" y="18916"/>
                    <a:pt x="16986" y="18936"/>
                    <a:pt x="16994" y="18908"/>
                  </a:cubicBezTo>
                  <a:cubicBezTo>
                    <a:pt x="16995" y="18905"/>
                    <a:pt x="16995" y="18906"/>
                    <a:pt x="16994" y="18908"/>
                  </a:cubicBezTo>
                  <a:cubicBezTo>
                    <a:pt x="17025" y="18802"/>
                    <a:pt x="16849" y="18703"/>
                    <a:pt x="16797" y="18645"/>
                  </a:cubicBezTo>
                  <a:cubicBezTo>
                    <a:pt x="16910" y="18509"/>
                    <a:pt x="16724" y="18432"/>
                    <a:pt x="16738" y="18304"/>
                  </a:cubicBezTo>
                  <a:lnTo>
                    <a:pt x="16754" y="18340"/>
                  </a:lnTo>
                  <a:lnTo>
                    <a:pt x="16768" y="18257"/>
                  </a:lnTo>
                  <a:lnTo>
                    <a:pt x="16776" y="18259"/>
                  </a:lnTo>
                  <a:cubicBezTo>
                    <a:pt x="16763" y="18110"/>
                    <a:pt x="16888" y="18117"/>
                    <a:pt x="16947" y="18016"/>
                  </a:cubicBezTo>
                  <a:cubicBezTo>
                    <a:pt x="16932" y="18006"/>
                    <a:pt x="16894" y="17954"/>
                    <a:pt x="16878" y="17954"/>
                  </a:cubicBezTo>
                  <a:cubicBezTo>
                    <a:pt x="17187" y="17954"/>
                    <a:pt x="16910" y="17614"/>
                    <a:pt x="16748" y="17594"/>
                  </a:cubicBezTo>
                  <a:cubicBezTo>
                    <a:pt x="16760" y="17529"/>
                    <a:pt x="16681" y="17426"/>
                    <a:pt x="16659" y="17362"/>
                  </a:cubicBezTo>
                  <a:cubicBezTo>
                    <a:pt x="16473" y="17255"/>
                    <a:pt x="16458" y="17581"/>
                    <a:pt x="16392" y="17697"/>
                  </a:cubicBezTo>
                  <a:lnTo>
                    <a:pt x="16408" y="17712"/>
                  </a:lnTo>
                  <a:cubicBezTo>
                    <a:pt x="16350" y="17704"/>
                    <a:pt x="16222" y="17768"/>
                    <a:pt x="16295" y="17866"/>
                  </a:cubicBezTo>
                  <a:cubicBezTo>
                    <a:pt x="16216" y="17940"/>
                    <a:pt x="16061" y="17932"/>
                    <a:pt x="16023" y="18049"/>
                  </a:cubicBezTo>
                  <a:cubicBezTo>
                    <a:pt x="15957" y="18251"/>
                    <a:pt x="15876" y="18304"/>
                    <a:pt x="15732" y="18363"/>
                  </a:cubicBezTo>
                  <a:cubicBezTo>
                    <a:pt x="15609" y="18415"/>
                    <a:pt x="15571" y="18696"/>
                    <a:pt x="15535" y="18708"/>
                  </a:cubicBezTo>
                  <a:cubicBezTo>
                    <a:pt x="15508" y="18708"/>
                    <a:pt x="15366" y="18659"/>
                    <a:pt x="15367" y="18626"/>
                  </a:cubicBezTo>
                  <a:lnTo>
                    <a:pt x="15369" y="18534"/>
                  </a:lnTo>
                  <a:lnTo>
                    <a:pt x="15311" y="18575"/>
                  </a:lnTo>
                  <a:lnTo>
                    <a:pt x="15306" y="18562"/>
                  </a:lnTo>
                  <a:cubicBezTo>
                    <a:pt x="15117" y="18677"/>
                    <a:pt x="15108" y="18934"/>
                    <a:pt x="15200" y="19136"/>
                  </a:cubicBezTo>
                  <a:cubicBezTo>
                    <a:pt x="15161" y="19181"/>
                    <a:pt x="15164" y="19258"/>
                    <a:pt x="15203" y="19303"/>
                  </a:cubicBezTo>
                  <a:cubicBezTo>
                    <a:pt x="15195" y="19335"/>
                    <a:pt x="15210" y="19374"/>
                    <a:pt x="15235" y="19385"/>
                  </a:cubicBezTo>
                  <a:cubicBezTo>
                    <a:pt x="15225" y="19424"/>
                    <a:pt x="15232" y="19455"/>
                    <a:pt x="15254" y="19479"/>
                  </a:cubicBezTo>
                  <a:cubicBezTo>
                    <a:pt x="15285" y="19481"/>
                    <a:pt x="15311" y="19464"/>
                    <a:pt x="15340" y="19452"/>
                  </a:cubicBezTo>
                  <a:cubicBezTo>
                    <a:pt x="15350" y="19468"/>
                    <a:pt x="15353" y="19488"/>
                    <a:pt x="15347" y="19511"/>
                  </a:cubicBezTo>
                  <a:cubicBezTo>
                    <a:pt x="15325" y="19540"/>
                    <a:pt x="15350" y="19890"/>
                    <a:pt x="15399" y="19920"/>
                  </a:cubicBezTo>
                  <a:cubicBezTo>
                    <a:pt x="15473" y="19966"/>
                    <a:pt x="15568" y="19928"/>
                    <a:pt x="15643" y="19918"/>
                  </a:cubicBezTo>
                  <a:cubicBezTo>
                    <a:pt x="15630" y="20115"/>
                    <a:pt x="15842" y="20079"/>
                    <a:pt x="15913" y="19951"/>
                  </a:cubicBezTo>
                  <a:cubicBezTo>
                    <a:pt x="15943" y="20003"/>
                    <a:pt x="16038" y="20088"/>
                    <a:pt x="16085" y="20029"/>
                  </a:cubicBezTo>
                  <a:cubicBezTo>
                    <a:pt x="16181" y="20173"/>
                    <a:pt x="16201" y="20238"/>
                    <a:pt x="16389" y="20115"/>
                  </a:cubicBezTo>
                  <a:cubicBezTo>
                    <a:pt x="16410" y="20270"/>
                    <a:pt x="16541" y="20049"/>
                    <a:pt x="16499" y="19901"/>
                  </a:cubicBezTo>
                  <a:cubicBezTo>
                    <a:pt x="16526" y="19881"/>
                    <a:pt x="16539" y="19851"/>
                    <a:pt x="16538" y="19809"/>
                  </a:cubicBezTo>
                  <a:lnTo>
                    <a:pt x="16562" y="19798"/>
                  </a:lnTo>
                  <a:cubicBezTo>
                    <a:pt x="16568" y="19733"/>
                    <a:pt x="16573" y="19601"/>
                    <a:pt x="16539" y="19554"/>
                  </a:cubicBezTo>
                  <a:cubicBezTo>
                    <a:pt x="16562" y="19523"/>
                    <a:pt x="16574" y="19505"/>
                    <a:pt x="16597" y="19520"/>
                  </a:cubicBezTo>
                  <a:cubicBezTo>
                    <a:pt x="16644" y="19442"/>
                    <a:pt x="16806" y="19309"/>
                    <a:pt x="16741" y="19205"/>
                  </a:cubicBezTo>
                  <a:cubicBezTo>
                    <a:pt x="16704" y="19144"/>
                    <a:pt x="16767" y="18984"/>
                    <a:pt x="16806" y="18955"/>
                  </a:cubicBezTo>
                  <a:cubicBezTo>
                    <a:pt x="16858" y="18955"/>
                    <a:pt x="16966" y="19000"/>
                    <a:pt x="16994" y="18909"/>
                  </a:cubicBezTo>
                  <a:close/>
                  <a:moveTo>
                    <a:pt x="17082" y="15769"/>
                  </a:moveTo>
                  <a:cubicBezTo>
                    <a:pt x="17065" y="15769"/>
                    <a:pt x="17051" y="15769"/>
                    <a:pt x="17082" y="15769"/>
                  </a:cubicBezTo>
                  <a:cubicBezTo>
                    <a:pt x="17137" y="15769"/>
                    <a:pt x="17106" y="15769"/>
                    <a:pt x="17083" y="15769"/>
                  </a:cubicBezTo>
                  <a:cubicBezTo>
                    <a:pt x="17275" y="15768"/>
                    <a:pt x="17243" y="16089"/>
                    <a:pt x="17193" y="16059"/>
                  </a:cubicBezTo>
                  <a:cubicBezTo>
                    <a:pt x="17151" y="16034"/>
                    <a:pt x="17029" y="15770"/>
                    <a:pt x="17082" y="15769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 sz="2532">
                <a:latin typeface="Calibri" panose="020F0502020204030204" pitchFamily="34" charset="0"/>
              </a:endParaRPr>
            </a:p>
          </p:txBody>
        </p:sp>
        <p:sp>
          <p:nvSpPr>
            <p:cNvPr id="36" name="Freeform 31">
              <a:extLst>
                <a:ext uri="{FF2B5EF4-FFF2-40B4-BE49-F238E27FC236}">
                  <a16:creationId xmlns:a16="http://schemas.microsoft.com/office/drawing/2014/main" id="{2BF71E62-06D2-4545-8169-E48365CCD5E5}"/>
                </a:ext>
              </a:extLst>
            </p:cNvPr>
            <p:cNvSpPr/>
            <p:nvPr/>
          </p:nvSpPr>
          <p:spPr>
            <a:xfrm>
              <a:off x="18599379" y="8868850"/>
              <a:ext cx="3774213" cy="3312961"/>
            </a:xfrm>
            <a:custGeom>
              <a:avLst/>
              <a:gdLst>
                <a:gd name="connsiteX0" fmla="*/ 1847097 w 3774213"/>
                <a:gd name="connsiteY0" fmla="*/ 2904922 h 3312961"/>
                <a:gd name="connsiteX1" fmla="*/ 1620779 w 3774213"/>
                <a:gd name="connsiteY1" fmla="*/ 3107081 h 3312961"/>
                <a:gd name="connsiteX2" fmla="*/ 1615255 w 3774213"/>
                <a:gd name="connsiteY2" fmla="*/ 2956376 h 3312961"/>
                <a:gd name="connsiteX3" fmla="*/ 1789793 w 3774213"/>
                <a:gd name="connsiteY3" fmla="*/ 2921440 h 3312961"/>
                <a:gd name="connsiteX4" fmla="*/ 1789793 w 3774213"/>
                <a:gd name="connsiteY4" fmla="*/ 2921440 h 3312961"/>
                <a:gd name="connsiteX5" fmla="*/ 1847097 w 3774213"/>
                <a:gd name="connsiteY5" fmla="*/ 2904922 h 3312961"/>
                <a:gd name="connsiteX6" fmla="*/ 3258361 w 3774213"/>
                <a:gd name="connsiteY6" fmla="*/ 2825429 h 3312961"/>
                <a:gd name="connsiteX7" fmla="*/ 3258361 w 3774213"/>
                <a:gd name="connsiteY7" fmla="*/ 2825429 h 3312961"/>
                <a:gd name="connsiteX8" fmla="*/ 3544517 w 3774213"/>
                <a:gd name="connsiteY8" fmla="*/ 2321740 h 3312961"/>
                <a:gd name="connsiteX9" fmla="*/ 3553743 w 3774213"/>
                <a:gd name="connsiteY9" fmla="*/ 2333804 h 3312961"/>
                <a:gd name="connsiteX10" fmla="*/ 3566235 w 3774213"/>
                <a:gd name="connsiteY10" fmla="*/ 2364055 h 3312961"/>
                <a:gd name="connsiteX11" fmla="*/ 3608387 w 3774213"/>
                <a:gd name="connsiteY11" fmla="*/ 2409513 h 3312961"/>
                <a:gd name="connsiteX12" fmla="*/ 3583277 w 3774213"/>
                <a:gd name="connsiteY12" fmla="*/ 2482453 h 3312961"/>
                <a:gd name="connsiteX13" fmla="*/ 3581761 w 3774213"/>
                <a:gd name="connsiteY13" fmla="*/ 2515341 h 3312961"/>
                <a:gd name="connsiteX14" fmla="*/ 3607945 w 3774213"/>
                <a:gd name="connsiteY14" fmla="*/ 2519042 h 3312961"/>
                <a:gd name="connsiteX15" fmla="*/ 3607945 w 3774213"/>
                <a:gd name="connsiteY15" fmla="*/ 2519042 h 3312961"/>
                <a:gd name="connsiteX16" fmla="*/ 3621405 w 3774213"/>
                <a:gd name="connsiteY16" fmla="*/ 2486980 h 3312961"/>
                <a:gd name="connsiteX17" fmla="*/ 3631917 w 3774213"/>
                <a:gd name="connsiteY17" fmla="*/ 2518563 h 3312961"/>
                <a:gd name="connsiteX18" fmla="*/ 3617403 w 3774213"/>
                <a:gd name="connsiteY18" fmla="*/ 2562929 h 3312961"/>
                <a:gd name="connsiteX19" fmla="*/ 3640681 w 3774213"/>
                <a:gd name="connsiteY19" fmla="*/ 2596589 h 3312961"/>
                <a:gd name="connsiteX20" fmla="*/ 3712135 w 3774213"/>
                <a:gd name="connsiteY20" fmla="*/ 2592062 h 3312961"/>
                <a:gd name="connsiteX21" fmla="*/ 3774213 w 3774213"/>
                <a:gd name="connsiteY21" fmla="*/ 2586550 h 3312961"/>
                <a:gd name="connsiteX22" fmla="*/ 3737117 w 3774213"/>
                <a:gd name="connsiteY22" fmla="*/ 2627613 h 3312961"/>
                <a:gd name="connsiteX23" fmla="*/ 3694187 w 3774213"/>
                <a:gd name="connsiteY23" fmla="*/ 2668118 h 3312961"/>
                <a:gd name="connsiteX24" fmla="*/ 3593305 w 3774213"/>
                <a:gd name="connsiteY24" fmla="*/ 2713042 h 3312961"/>
                <a:gd name="connsiteX25" fmla="*/ 3577169 w 3774213"/>
                <a:gd name="connsiteY25" fmla="*/ 2726091 h 3312961"/>
                <a:gd name="connsiteX26" fmla="*/ 3573439 w 3774213"/>
                <a:gd name="connsiteY26" fmla="*/ 2747475 h 3312961"/>
                <a:gd name="connsiteX27" fmla="*/ 3534827 w 3774213"/>
                <a:gd name="connsiteY27" fmla="*/ 2777088 h 3312961"/>
                <a:gd name="connsiteX28" fmla="*/ 3495393 w 3774213"/>
                <a:gd name="connsiteY28" fmla="*/ 2812772 h 3312961"/>
                <a:gd name="connsiteX29" fmla="*/ 3442497 w 3774213"/>
                <a:gd name="connsiteY29" fmla="*/ 2843770 h 3312961"/>
                <a:gd name="connsiteX30" fmla="*/ 3362533 w 3774213"/>
                <a:gd name="connsiteY30" fmla="*/ 2890692 h 3312961"/>
                <a:gd name="connsiteX31" fmla="*/ 3322993 w 3774213"/>
                <a:gd name="connsiteY31" fmla="*/ 2875885 h 3312961"/>
                <a:gd name="connsiteX32" fmla="*/ 3327533 w 3774213"/>
                <a:gd name="connsiteY32" fmla="*/ 2866843 h 3312961"/>
                <a:gd name="connsiteX33" fmla="*/ 3304353 w 3774213"/>
                <a:gd name="connsiteY33" fmla="*/ 2887171 h 3312961"/>
                <a:gd name="connsiteX34" fmla="*/ 3289805 w 3774213"/>
                <a:gd name="connsiteY34" fmla="*/ 2913617 h 3312961"/>
                <a:gd name="connsiteX35" fmla="*/ 3278739 w 3774213"/>
                <a:gd name="connsiteY35" fmla="*/ 2927595 h 3312961"/>
                <a:gd name="connsiteX36" fmla="*/ 3216077 w 3774213"/>
                <a:gd name="connsiteY36" fmla="*/ 2971393 h 3312961"/>
                <a:gd name="connsiteX37" fmla="*/ 3089189 w 3774213"/>
                <a:gd name="connsiteY37" fmla="*/ 3060059 h 3312961"/>
                <a:gd name="connsiteX38" fmla="*/ 3101147 w 3774213"/>
                <a:gd name="connsiteY38" fmla="*/ 3074401 h 3312961"/>
                <a:gd name="connsiteX39" fmla="*/ 3087809 w 3774213"/>
                <a:gd name="connsiteY39" fmla="*/ 3087740 h 3312961"/>
                <a:gd name="connsiteX40" fmla="*/ 3057633 w 3774213"/>
                <a:gd name="connsiteY40" fmla="*/ 3092680 h 3312961"/>
                <a:gd name="connsiteX41" fmla="*/ 3013747 w 3774213"/>
                <a:gd name="connsiteY41" fmla="*/ 3103835 h 3312961"/>
                <a:gd name="connsiteX42" fmla="*/ 2941995 w 3774213"/>
                <a:gd name="connsiteY42" fmla="*/ 3131539 h 3312961"/>
                <a:gd name="connsiteX43" fmla="*/ 2879407 w 3774213"/>
                <a:gd name="connsiteY43" fmla="*/ 3192683 h 3312961"/>
                <a:gd name="connsiteX44" fmla="*/ 2715263 w 3774213"/>
                <a:gd name="connsiteY44" fmla="*/ 3298377 h 3312961"/>
                <a:gd name="connsiteX45" fmla="*/ 2629875 w 3774213"/>
                <a:gd name="connsiteY45" fmla="*/ 3308644 h 3312961"/>
                <a:gd name="connsiteX46" fmla="*/ 2596197 w 3774213"/>
                <a:gd name="connsiteY46" fmla="*/ 3290706 h 3312961"/>
                <a:gd name="connsiteX47" fmla="*/ 2596197 w 3774213"/>
                <a:gd name="connsiteY47" fmla="*/ 3274702 h 3312961"/>
                <a:gd name="connsiteX48" fmla="*/ 2522917 w 3774213"/>
                <a:gd name="connsiteY48" fmla="*/ 3277389 h 3312961"/>
                <a:gd name="connsiteX49" fmla="*/ 2540911 w 3774213"/>
                <a:gd name="connsiteY49" fmla="*/ 3254807 h 3312961"/>
                <a:gd name="connsiteX50" fmla="*/ 2578165 w 3774213"/>
                <a:gd name="connsiteY50" fmla="*/ 3225304 h 3312961"/>
                <a:gd name="connsiteX51" fmla="*/ 2630695 w 3774213"/>
                <a:gd name="connsiteY51" fmla="*/ 3192137 h 3312961"/>
                <a:gd name="connsiteX52" fmla="*/ 2695295 w 3774213"/>
                <a:gd name="connsiteY52" fmla="*/ 3153278 h 3312961"/>
                <a:gd name="connsiteX53" fmla="*/ 2746781 w 3774213"/>
                <a:gd name="connsiteY53" fmla="*/ 3121431 h 3312961"/>
                <a:gd name="connsiteX54" fmla="*/ 2805867 w 3774213"/>
                <a:gd name="connsiteY54" fmla="*/ 3099327 h 3312961"/>
                <a:gd name="connsiteX55" fmla="*/ 2943187 w 3774213"/>
                <a:gd name="connsiteY55" fmla="*/ 3040345 h 3312961"/>
                <a:gd name="connsiteX56" fmla="*/ 2990799 w 3774213"/>
                <a:gd name="connsiteY56" fmla="*/ 3016147 h 3312961"/>
                <a:gd name="connsiteX57" fmla="*/ 3031071 w 3774213"/>
                <a:gd name="connsiteY57" fmla="*/ 2997913 h 3312961"/>
                <a:gd name="connsiteX58" fmla="*/ 3050629 w 3774213"/>
                <a:gd name="connsiteY58" fmla="*/ 2982137 h 3312961"/>
                <a:gd name="connsiteX59" fmla="*/ 3084717 w 3774213"/>
                <a:gd name="connsiteY59" fmla="*/ 2943234 h 3312961"/>
                <a:gd name="connsiteX60" fmla="*/ 3131211 w 3774213"/>
                <a:gd name="connsiteY60" fmla="*/ 2919081 h 3312961"/>
                <a:gd name="connsiteX61" fmla="*/ 3171261 w 3774213"/>
                <a:gd name="connsiteY61" fmla="*/ 2891195 h 3312961"/>
                <a:gd name="connsiteX62" fmla="*/ 3198493 w 3774213"/>
                <a:gd name="connsiteY62" fmla="*/ 2855045 h 3312961"/>
                <a:gd name="connsiteX63" fmla="*/ 3258361 w 3774213"/>
                <a:gd name="connsiteY63" fmla="*/ 2825429 h 3312961"/>
                <a:gd name="connsiteX64" fmla="*/ 3243645 w 3774213"/>
                <a:gd name="connsiteY64" fmla="*/ 2886801 h 3312961"/>
                <a:gd name="connsiteX65" fmla="*/ 3291033 w 3774213"/>
                <a:gd name="connsiteY65" fmla="*/ 2866245 h 3312961"/>
                <a:gd name="connsiteX66" fmla="*/ 3310373 w 3774213"/>
                <a:gd name="connsiteY66" fmla="*/ 2858457 h 3312961"/>
                <a:gd name="connsiteX67" fmla="*/ 3327579 w 3774213"/>
                <a:gd name="connsiteY67" fmla="*/ 2866751 h 3312961"/>
                <a:gd name="connsiteX68" fmla="*/ 3328755 w 3774213"/>
                <a:gd name="connsiteY68" fmla="*/ 2864408 h 3312961"/>
                <a:gd name="connsiteX69" fmla="*/ 3377615 w 3774213"/>
                <a:gd name="connsiteY69" fmla="*/ 2831866 h 3312961"/>
                <a:gd name="connsiteX70" fmla="*/ 3422589 w 3774213"/>
                <a:gd name="connsiteY70" fmla="*/ 2780923 h 3312961"/>
                <a:gd name="connsiteX71" fmla="*/ 3374835 w 3774213"/>
                <a:gd name="connsiteY71" fmla="*/ 2713362 h 3312961"/>
                <a:gd name="connsiteX72" fmla="*/ 3434449 w 3774213"/>
                <a:gd name="connsiteY72" fmla="*/ 2683936 h 3312961"/>
                <a:gd name="connsiteX73" fmla="*/ 3493559 w 3774213"/>
                <a:gd name="connsiteY73" fmla="*/ 2629610 h 3312961"/>
                <a:gd name="connsiteX74" fmla="*/ 3536091 w 3774213"/>
                <a:gd name="connsiteY74" fmla="*/ 2451083 h 3312961"/>
                <a:gd name="connsiteX75" fmla="*/ 3536765 w 3774213"/>
                <a:gd name="connsiteY75" fmla="*/ 2372737 h 3312961"/>
                <a:gd name="connsiteX76" fmla="*/ 3536659 w 3774213"/>
                <a:gd name="connsiteY76" fmla="*/ 2327812 h 3312961"/>
                <a:gd name="connsiteX77" fmla="*/ 3544517 w 3774213"/>
                <a:gd name="connsiteY77" fmla="*/ 2321740 h 3312961"/>
                <a:gd name="connsiteX78" fmla="*/ 51097 w 3774213"/>
                <a:gd name="connsiteY78" fmla="*/ 1767664 h 3312961"/>
                <a:gd name="connsiteX79" fmla="*/ 51161 w 3774213"/>
                <a:gd name="connsiteY79" fmla="*/ 1767783 h 3312961"/>
                <a:gd name="connsiteX80" fmla="*/ 51215 w 3774213"/>
                <a:gd name="connsiteY80" fmla="*/ 1768012 h 3312961"/>
                <a:gd name="connsiteX81" fmla="*/ 46207 w 3774213"/>
                <a:gd name="connsiteY81" fmla="*/ 1758477 h 3312961"/>
                <a:gd name="connsiteX82" fmla="*/ 49965 w 3774213"/>
                <a:gd name="connsiteY82" fmla="*/ 1764319 h 3312961"/>
                <a:gd name="connsiteX83" fmla="*/ 51097 w 3774213"/>
                <a:gd name="connsiteY83" fmla="*/ 1767664 h 3312961"/>
                <a:gd name="connsiteX84" fmla="*/ 2635381 w 3774213"/>
                <a:gd name="connsiteY84" fmla="*/ 1692529 h 3312961"/>
                <a:gd name="connsiteX85" fmla="*/ 2637905 w 3774213"/>
                <a:gd name="connsiteY85" fmla="*/ 1697668 h 3312961"/>
                <a:gd name="connsiteX86" fmla="*/ 2635381 w 3774213"/>
                <a:gd name="connsiteY86" fmla="*/ 1692529 h 3312961"/>
                <a:gd name="connsiteX87" fmla="*/ 155271 w 3774213"/>
                <a:gd name="connsiteY87" fmla="*/ 1487762 h 3312961"/>
                <a:gd name="connsiteX88" fmla="*/ 164959 w 3774213"/>
                <a:gd name="connsiteY88" fmla="*/ 1487762 h 3312961"/>
                <a:gd name="connsiteX89" fmla="*/ 155439 w 3774213"/>
                <a:gd name="connsiteY89" fmla="*/ 1490808 h 3312961"/>
                <a:gd name="connsiteX90" fmla="*/ 154789 w 3774213"/>
                <a:gd name="connsiteY90" fmla="*/ 1479085 h 3312961"/>
                <a:gd name="connsiteX91" fmla="*/ 155271 w 3774213"/>
                <a:gd name="connsiteY91" fmla="*/ 1487762 h 3312961"/>
                <a:gd name="connsiteX92" fmla="*/ 154465 w 3774213"/>
                <a:gd name="connsiteY92" fmla="*/ 1487762 h 3312961"/>
                <a:gd name="connsiteX93" fmla="*/ 154789 w 3774213"/>
                <a:gd name="connsiteY93" fmla="*/ 1479085 h 3312961"/>
                <a:gd name="connsiteX94" fmla="*/ 2175983 w 3774213"/>
                <a:gd name="connsiteY94" fmla="*/ 654522 h 3312961"/>
                <a:gd name="connsiteX95" fmla="*/ 2198935 w 3774213"/>
                <a:gd name="connsiteY95" fmla="*/ 733503 h 3312961"/>
                <a:gd name="connsiteX96" fmla="*/ 2220891 w 3774213"/>
                <a:gd name="connsiteY96" fmla="*/ 888740 h 3312961"/>
                <a:gd name="connsiteX97" fmla="*/ 2279025 w 3774213"/>
                <a:gd name="connsiteY97" fmla="*/ 902919 h 3312961"/>
                <a:gd name="connsiteX98" fmla="*/ 2345305 w 3774213"/>
                <a:gd name="connsiteY98" fmla="*/ 1274640 h 3312961"/>
                <a:gd name="connsiteX99" fmla="*/ 2473447 w 3774213"/>
                <a:gd name="connsiteY99" fmla="*/ 1376377 h 3312961"/>
                <a:gd name="connsiteX100" fmla="*/ 2516253 w 3774213"/>
                <a:gd name="connsiteY100" fmla="*/ 1523282 h 3312961"/>
                <a:gd name="connsiteX101" fmla="*/ 2522329 w 3774213"/>
                <a:gd name="connsiteY101" fmla="*/ 1497410 h 3312961"/>
                <a:gd name="connsiteX102" fmla="*/ 2565135 w 3774213"/>
                <a:gd name="connsiteY102" fmla="*/ 1605286 h 3312961"/>
                <a:gd name="connsiteX103" fmla="*/ 2637905 w 3774213"/>
                <a:gd name="connsiteY103" fmla="*/ 1697668 h 3312961"/>
                <a:gd name="connsiteX104" fmla="*/ 2632657 w 3774213"/>
                <a:gd name="connsiteY104" fmla="*/ 1878194 h 3312961"/>
                <a:gd name="connsiteX105" fmla="*/ 2635281 w 3774213"/>
                <a:gd name="connsiteY105" fmla="*/ 1982562 h 3312961"/>
                <a:gd name="connsiteX106" fmla="*/ 2527989 w 3774213"/>
                <a:gd name="connsiteY106" fmla="*/ 2155340 h 3312961"/>
                <a:gd name="connsiteX107" fmla="*/ 2408409 w 3774213"/>
                <a:gd name="connsiteY107" fmla="*/ 2302830 h 3312961"/>
                <a:gd name="connsiteX108" fmla="*/ 2101449 w 3774213"/>
                <a:gd name="connsiteY108" fmla="*/ 2647802 h 3312961"/>
                <a:gd name="connsiteX109" fmla="*/ 1929673 w 3774213"/>
                <a:gd name="connsiteY109" fmla="*/ 2709195 h 3312961"/>
                <a:gd name="connsiteX110" fmla="*/ 1803463 w 3774213"/>
                <a:gd name="connsiteY110" fmla="*/ 2780820 h 3312961"/>
                <a:gd name="connsiteX111" fmla="*/ 1768251 w 3774213"/>
                <a:gd name="connsiteY111" fmla="*/ 2702763 h 3312961"/>
                <a:gd name="connsiteX112" fmla="*/ 1640939 w 3774213"/>
                <a:gd name="connsiteY112" fmla="*/ 2759625 h 3312961"/>
                <a:gd name="connsiteX113" fmla="*/ 1490565 w 3774213"/>
                <a:gd name="connsiteY113" fmla="*/ 2697939 h 3312961"/>
                <a:gd name="connsiteX114" fmla="*/ 1496227 w 3774213"/>
                <a:gd name="connsiteY114" fmla="*/ 2546064 h 3312961"/>
                <a:gd name="connsiteX115" fmla="*/ 1429947 w 3774213"/>
                <a:gd name="connsiteY115" fmla="*/ 2516683 h 3312961"/>
                <a:gd name="connsiteX116" fmla="*/ 1464329 w 3774213"/>
                <a:gd name="connsiteY116" fmla="*/ 2415384 h 3312961"/>
                <a:gd name="connsiteX117" fmla="*/ 1352343 w 3774213"/>
                <a:gd name="connsiteY117" fmla="*/ 2492857 h 3312961"/>
                <a:gd name="connsiteX118" fmla="*/ 1443065 w 3774213"/>
                <a:gd name="connsiteY118" fmla="*/ 2394335 h 3312961"/>
                <a:gd name="connsiteX119" fmla="*/ 1490151 w 3774213"/>
                <a:gd name="connsiteY119" fmla="*/ 2301222 h 3312961"/>
                <a:gd name="connsiteX120" fmla="*/ 1283439 w 3774213"/>
                <a:gd name="connsiteY120" fmla="*/ 2469615 h 3312961"/>
                <a:gd name="connsiteX121" fmla="*/ 1272531 w 3774213"/>
                <a:gd name="connsiteY121" fmla="*/ 2337181 h 3312961"/>
                <a:gd name="connsiteX122" fmla="*/ 1248503 w 3774213"/>
                <a:gd name="connsiteY122" fmla="*/ 2266579 h 3312961"/>
                <a:gd name="connsiteX123" fmla="*/ 990701 w 3774213"/>
                <a:gd name="connsiteY123" fmla="*/ 2214833 h 3312961"/>
                <a:gd name="connsiteX124" fmla="*/ 643281 w 3774213"/>
                <a:gd name="connsiteY124" fmla="*/ 2308385 h 3312961"/>
                <a:gd name="connsiteX125" fmla="*/ 517625 w 3774213"/>
                <a:gd name="connsiteY125" fmla="*/ 2388196 h 3312961"/>
                <a:gd name="connsiteX126" fmla="*/ 356619 w 3774213"/>
                <a:gd name="connsiteY126" fmla="*/ 2384249 h 3312961"/>
                <a:gd name="connsiteX127" fmla="*/ 105997 w 3774213"/>
                <a:gd name="connsiteY127" fmla="*/ 2477508 h 3312961"/>
                <a:gd name="connsiteX128" fmla="*/ 1053 w 3774213"/>
                <a:gd name="connsiteY128" fmla="*/ 2379279 h 3312961"/>
                <a:gd name="connsiteX129" fmla="*/ 63329 w 3774213"/>
                <a:gd name="connsiteY129" fmla="*/ 2331626 h 3312961"/>
                <a:gd name="connsiteX130" fmla="*/ 88461 w 3774213"/>
                <a:gd name="connsiteY130" fmla="*/ 2139992 h 3312961"/>
                <a:gd name="connsiteX131" fmla="*/ 88461 w 3774213"/>
                <a:gd name="connsiteY131" fmla="*/ 1983001 h 3312961"/>
                <a:gd name="connsiteX132" fmla="*/ 56577 w 3774213"/>
                <a:gd name="connsiteY132" fmla="*/ 1790578 h 3312961"/>
                <a:gd name="connsiteX133" fmla="*/ 51215 w 3774213"/>
                <a:gd name="connsiteY133" fmla="*/ 1768012 h 3312961"/>
                <a:gd name="connsiteX134" fmla="*/ 54009 w 3774213"/>
                <a:gd name="connsiteY134" fmla="*/ 1776274 h 3312961"/>
                <a:gd name="connsiteX135" fmla="*/ 64297 w 3774213"/>
                <a:gd name="connsiteY135" fmla="*/ 1796921 h 3312961"/>
                <a:gd name="connsiteX136" fmla="*/ 70925 w 3774213"/>
                <a:gd name="connsiteY136" fmla="*/ 1763739 h 3312961"/>
                <a:gd name="connsiteX137" fmla="*/ 113315 w 3774213"/>
                <a:gd name="connsiteY137" fmla="*/ 1812415 h 3312961"/>
                <a:gd name="connsiteX138" fmla="*/ 118287 w 3774213"/>
                <a:gd name="connsiteY138" fmla="*/ 1609672 h 3312961"/>
                <a:gd name="connsiteX139" fmla="*/ 151531 w 3774213"/>
                <a:gd name="connsiteY139" fmla="*/ 1492059 h 3312961"/>
                <a:gd name="connsiteX140" fmla="*/ 155439 w 3774213"/>
                <a:gd name="connsiteY140" fmla="*/ 1490808 h 3312961"/>
                <a:gd name="connsiteX141" fmla="*/ 155501 w 3774213"/>
                <a:gd name="connsiteY141" fmla="*/ 1491910 h 3312961"/>
                <a:gd name="connsiteX142" fmla="*/ 167721 w 3774213"/>
                <a:gd name="connsiteY142" fmla="*/ 1517874 h 3312961"/>
                <a:gd name="connsiteX143" fmla="*/ 324585 w 3774213"/>
                <a:gd name="connsiteY143" fmla="*/ 1397865 h 3312961"/>
                <a:gd name="connsiteX144" fmla="*/ 443613 w 3774213"/>
                <a:gd name="connsiteY144" fmla="*/ 1371700 h 3312961"/>
                <a:gd name="connsiteX145" fmla="*/ 527567 w 3774213"/>
                <a:gd name="connsiteY145" fmla="*/ 1335010 h 3312961"/>
                <a:gd name="connsiteX146" fmla="*/ 711771 w 3774213"/>
                <a:gd name="connsiteY146" fmla="*/ 1230642 h 3312961"/>
                <a:gd name="connsiteX147" fmla="*/ 816715 w 3774213"/>
                <a:gd name="connsiteY147" fmla="*/ 1069265 h 3312961"/>
                <a:gd name="connsiteX148" fmla="*/ 847233 w 3774213"/>
                <a:gd name="connsiteY148" fmla="*/ 1143814 h 3312961"/>
                <a:gd name="connsiteX149" fmla="*/ 857313 w 3774213"/>
                <a:gd name="connsiteY149" fmla="*/ 1101423 h 3312961"/>
                <a:gd name="connsiteX150" fmla="*/ 887967 w 3774213"/>
                <a:gd name="connsiteY150" fmla="*/ 1053771 h 3312961"/>
                <a:gd name="connsiteX151" fmla="*/ 945547 w 3774213"/>
                <a:gd name="connsiteY151" fmla="*/ 980391 h 3312961"/>
                <a:gd name="connsiteX152" fmla="*/ 1182913 w 3774213"/>
                <a:gd name="connsiteY152" fmla="*/ 954372 h 3312961"/>
                <a:gd name="connsiteX153" fmla="*/ 1286201 w 3774213"/>
                <a:gd name="connsiteY153" fmla="*/ 935223 h 3312961"/>
                <a:gd name="connsiteX154" fmla="*/ 1387417 w 3774213"/>
                <a:gd name="connsiteY154" fmla="*/ 761422 h 3312961"/>
                <a:gd name="connsiteX155" fmla="*/ 1461291 w 3774213"/>
                <a:gd name="connsiteY155" fmla="*/ 686435 h 3312961"/>
                <a:gd name="connsiteX156" fmla="*/ 1510173 w 3774213"/>
                <a:gd name="connsiteY156" fmla="*/ 677956 h 3312961"/>
                <a:gd name="connsiteX157" fmla="*/ 1581977 w 3774213"/>
                <a:gd name="connsiteY157" fmla="*/ 724440 h 3312961"/>
                <a:gd name="connsiteX158" fmla="*/ 1673389 w 3774213"/>
                <a:gd name="connsiteY158" fmla="*/ 755283 h 3312961"/>
                <a:gd name="connsiteX159" fmla="*/ 1780403 w 3774213"/>
                <a:gd name="connsiteY159" fmla="*/ 751628 h 3312961"/>
                <a:gd name="connsiteX160" fmla="*/ 1709429 w 3774213"/>
                <a:gd name="connsiteY160" fmla="*/ 861990 h 3312961"/>
                <a:gd name="connsiteX161" fmla="*/ 1706391 w 3774213"/>
                <a:gd name="connsiteY161" fmla="*/ 1000417 h 3312961"/>
                <a:gd name="connsiteX162" fmla="*/ 1832599 w 3774213"/>
                <a:gd name="connsiteY162" fmla="*/ 1086806 h 3312961"/>
                <a:gd name="connsiteX163" fmla="*/ 1985043 w 3774213"/>
                <a:gd name="connsiteY163" fmla="*/ 1152731 h 3312961"/>
                <a:gd name="connsiteX164" fmla="*/ 2076041 w 3774213"/>
                <a:gd name="connsiteY164" fmla="*/ 878946 h 3312961"/>
                <a:gd name="connsiteX165" fmla="*/ 2115119 w 3774213"/>
                <a:gd name="connsiteY165" fmla="*/ 737011 h 3312961"/>
                <a:gd name="connsiteX166" fmla="*/ 2175983 w 3774213"/>
                <a:gd name="connsiteY166" fmla="*/ 654522 h 3312961"/>
                <a:gd name="connsiteX167" fmla="*/ 2676983 w 3774213"/>
                <a:gd name="connsiteY167" fmla="*/ 280947 h 3312961"/>
                <a:gd name="connsiteX168" fmla="*/ 2676983 w 3774213"/>
                <a:gd name="connsiteY168" fmla="*/ 280947 h 3312961"/>
                <a:gd name="connsiteX169" fmla="*/ 2745057 w 3774213"/>
                <a:gd name="connsiteY169" fmla="*/ 27919 h 3312961"/>
                <a:gd name="connsiteX170" fmla="*/ 2897227 w 3774213"/>
                <a:gd name="connsiteY170" fmla="*/ 205813 h 3312961"/>
                <a:gd name="connsiteX171" fmla="*/ 2884523 w 3774213"/>
                <a:gd name="connsiteY171" fmla="*/ 168539 h 3312961"/>
                <a:gd name="connsiteX172" fmla="*/ 2676983 w 3774213"/>
                <a:gd name="connsiteY172" fmla="*/ 280947 h 3312961"/>
                <a:gd name="connsiteX173" fmla="*/ 2605179 w 3774213"/>
                <a:gd name="connsiteY173" fmla="*/ 241041 h 3312961"/>
                <a:gd name="connsiteX174" fmla="*/ 2813547 w 3774213"/>
                <a:gd name="connsiteY174" fmla="*/ 198505 h 3312961"/>
                <a:gd name="connsiteX175" fmla="*/ 2879827 w 3774213"/>
                <a:gd name="connsiteY175" fmla="*/ 154506 h 3312961"/>
                <a:gd name="connsiteX176" fmla="*/ 2745057 w 3774213"/>
                <a:gd name="connsiteY176" fmla="*/ 27919 h 3312961"/>
                <a:gd name="connsiteX177" fmla="*/ 2107663 w 3774213"/>
                <a:gd name="connsiteY177" fmla="*/ 0 h 3312961"/>
                <a:gd name="connsiteX178" fmla="*/ 2373059 w 3774213"/>
                <a:gd name="connsiteY178" fmla="*/ 113285 h 3312961"/>
                <a:gd name="connsiteX179" fmla="*/ 2451353 w 3774213"/>
                <a:gd name="connsiteY179" fmla="*/ 216484 h 3312961"/>
                <a:gd name="connsiteX180" fmla="*/ 2580323 w 3774213"/>
                <a:gd name="connsiteY180" fmla="*/ 337078 h 3312961"/>
                <a:gd name="connsiteX181" fmla="*/ 2520119 w 3774213"/>
                <a:gd name="connsiteY181" fmla="*/ 340001 h 3312961"/>
                <a:gd name="connsiteX182" fmla="*/ 2613601 w 3774213"/>
                <a:gd name="connsiteY182" fmla="*/ 483545 h 3312961"/>
                <a:gd name="connsiteX183" fmla="*/ 2650609 w 3774213"/>
                <a:gd name="connsiteY183" fmla="*/ 524620 h 3312961"/>
                <a:gd name="connsiteX184" fmla="*/ 2705981 w 3774213"/>
                <a:gd name="connsiteY184" fmla="*/ 640244 h 3312961"/>
                <a:gd name="connsiteX185" fmla="*/ 2468889 w 3774213"/>
                <a:gd name="connsiteY185" fmla="*/ 522135 h 3312961"/>
                <a:gd name="connsiteX186" fmla="*/ 2253755 w 3774213"/>
                <a:gd name="connsiteY186" fmla="*/ 455041 h 3312961"/>
                <a:gd name="connsiteX187" fmla="*/ 2078389 w 3774213"/>
                <a:gd name="connsiteY187" fmla="*/ 510879 h 3312961"/>
                <a:gd name="connsiteX188" fmla="*/ 2072451 w 3774213"/>
                <a:gd name="connsiteY188" fmla="*/ 324799 h 3312961"/>
                <a:gd name="connsiteX189" fmla="*/ 2107663 w 3774213"/>
                <a:gd name="connsiteY189" fmla="*/ 0 h 3312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</a:cxnLst>
              <a:rect l="l" t="t" r="r" b="b"/>
              <a:pathLst>
                <a:path w="3774213" h="3312961">
                  <a:moveTo>
                    <a:pt x="1847097" y="2904922"/>
                  </a:moveTo>
                  <a:cubicBezTo>
                    <a:pt x="1817685" y="2901560"/>
                    <a:pt x="1724617" y="3157365"/>
                    <a:pt x="1620779" y="3107081"/>
                  </a:cubicBezTo>
                  <a:cubicBezTo>
                    <a:pt x="1574105" y="3084570"/>
                    <a:pt x="1609317" y="2991165"/>
                    <a:pt x="1615255" y="2956376"/>
                  </a:cubicBezTo>
                  <a:cubicBezTo>
                    <a:pt x="1631411" y="2863847"/>
                    <a:pt x="1726413" y="2929041"/>
                    <a:pt x="1789793" y="2921440"/>
                  </a:cubicBezTo>
                  <a:cubicBezTo>
                    <a:pt x="1771981" y="2923632"/>
                    <a:pt x="1809953" y="2919101"/>
                    <a:pt x="1789793" y="2921440"/>
                  </a:cubicBezTo>
                  <a:cubicBezTo>
                    <a:pt x="1808297" y="2913839"/>
                    <a:pt x="1827351" y="2908284"/>
                    <a:pt x="1847097" y="2904922"/>
                  </a:cubicBezTo>
                  <a:close/>
                  <a:moveTo>
                    <a:pt x="3258361" y="2825429"/>
                  </a:moveTo>
                  <a:cubicBezTo>
                    <a:pt x="3258361" y="2825429"/>
                    <a:pt x="3243683" y="2832463"/>
                    <a:pt x="3258361" y="2825429"/>
                  </a:cubicBezTo>
                  <a:close/>
                  <a:moveTo>
                    <a:pt x="3544517" y="2321740"/>
                  </a:moveTo>
                  <a:cubicBezTo>
                    <a:pt x="3556313" y="2320382"/>
                    <a:pt x="3553891" y="2324430"/>
                    <a:pt x="3553743" y="2333804"/>
                  </a:cubicBezTo>
                  <a:cubicBezTo>
                    <a:pt x="3553511" y="2346373"/>
                    <a:pt x="3554691" y="2356919"/>
                    <a:pt x="3566235" y="2364055"/>
                  </a:cubicBezTo>
                  <a:cubicBezTo>
                    <a:pt x="3586543" y="2376598"/>
                    <a:pt x="3608703" y="2380513"/>
                    <a:pt x="3608387" y="2409513"/>
                  </a:cubicBezTo>
                  <a:cubicBezTo>
                    <a:pt x="3608071" y="2436463"/>
                    <a:pt x="3593873" y="2458752"/>
                    <a:pt x="3583277" y="2482453"/>
                  </a:cubicBezTo>
                  <a:cubicBezTo>
                    <a:pt x="3578537" y="2493078"/>
                    <a:pt x="3575061" y="2504715"/>
                    <a:pt x="3581761" y="2515341"/>
                  </a:cubicBezTo>
                  <a:cubicBezTo>
                    <a:pt x="3587911" y="2525061"/>
                    <a:pt x="3599729" y="2528363"/>
                    <a:pt x="3607945" y="2519042"/>
                  </a:cubicBezTo>
                  <a:cubicBezTo>
                    <a:pt x="3594337" y="2534461"/>
                    <a:pt x="3613591" y="2512731"/>
                    <a:pt x="3607945" y="2519042"/>
                  </a:cubicBezTo>
                  <a:cubicBezTo>
                    <a:pt x="3614727" y="2511426"/>
                    <a:pt x="3622395" y="2497525"/>
                    <a:pt x="3621405" y="2486980"/>
                  </a:cubicBezTo>
                  <a:cubicBezTo>
                    <a:pt x="3636447" y="2482506"/>
                    <a:pt x="3633203" y="2510175"/>
                    <a:pt x="3631917" y="2518563"/>
                  </a:cubicBezTo>
                  <a:cubicBezTo>
                    <a:pt x="3629515" y="2534488"/>
                    <a:pt x="3621237" y="2547643"/>
                    <a:pt x="3617403" y="2562929"/>
                  </a:cubicBezTo>
                  <a:cubicBezTo>
                    <a:pt x="3613359" y="2579280"/>
                    <a:pt x="3627851" y="2590012"/>
                    <a:pt x="3640681" y="2596589"/>
                  </a:cubicBezTo>
                  <a:cubicBezTo>
                    <a:pt x="3666949" y="2610064"/>
                    <a:pt x="3687635" y="2606522"/>
                    <a:pt x="3712135" y="2592062"/>
                  </a:cubicBezTo>
                  <a:cubicBezTo>
                    <a:pt x="3732147" y="2580265"/>
                    <a:pt x="3753971" y="2567722"/>
                    <a:pt x="3774213" y="2586550"/>
                  </a:cubicBezTo>
                  <a:cubicBezTo>
                    <a:pt x="3758709" y="2596776"/>
                    <a:pt x="3748429" y="2613340"/>
                    <a:pt x="3737117" y="2627613"/>
                  </a:cubicBezTo>
                  <a:cubicBezTo>
                    <a:pt x="3724921" y="2643059"/>
                    <a:pt x="3710069" y="2656587"/>
                    <a:pt x="3694187" y="2668118"/>
                  </a:cubicBezTo>
                  <a:cubicBezTo>
                    <a:pt x="3663389" y="2690487"/>
                    <a:pt x="3627367" y="2697544"/>
                    <a:pt x="3593305" y="2713042"/>
                  </a:cubicBezTo>
                  <a:cubicBezTo>
                    <a:pt x="3587217" y="2715785"/>
                    <a:pt x="3579043" y="2718715"/>
                    <a:pt x="3577169" y="2726091"/>
                  </a:cubicBezTo>
                  <a:cubicBezTo>
                    <a:pt x="3575293" y="2733441"/>
                    <a:pt x="3578959" y="2741004"/>
                    <a:pt x="3573439" y="2747475"/>
                  </a:cubicBezTo>
                  <a:cubicBezTo>
                    <a:pt x="3563623" y="2758953"/>
                    <a:pt x="3546181" y="2766383"/>
                    <a:pt x="3534827" y="2777088"/>
                  </a:cubicBezTo>
                  <a:cubicBezTo>
                    <a:pt x="3521913" y="2789258"/>
                    <a:pt x="3509737" y="2802280"/>
                    <a:pt x="3495393" y="2812772"/>
                  </a:cubicBezTo>
                  <a:cubicBezTo>
                    <a:pt x="3478961" y="2824729"/>
                    <a:pt x="3459771" y="2833011"/>
                    <a:pt x="3442497" y="2843770"/>
                  </a:cubicBezTo>
                  <a:cubicBezTo>
                    <a:pt x="3416607" y="2859934"/>
                    <a:pt x="3390549" y="2878282"/>
                    <a:pt x="3362533" y="2890692"/>
                  </a:cubicBezTo>
                  <a:cubicBezTo>
                    <a:pt x="3351515" y="2895592"/>
                    <a:pt x="3327079" y="2889840"/>
                    <a:pt x="3322993" y="2875885"/>
                  </a:cubicBezTo>
                  <a:lnTo>
                    <a:pt x="3327533" y="2866843"/>
                  </a:lnTo>
                  <a:lnTo>
                    <a:pt x="3304353" y="2887171"/>
                  </a:lnTo>
                  <a:cubicBezTo>
                    <a:pt x="3298075" y="2893927"/>
                    <a:pt x="3293251" y="2901689"/>
                    <a:pt x="3289805" y="2913617"/>
                  </a:cubicBezTo>
                  <a:cubicBezTo>
                    <a:pt x="3287495" y="2921608"/>
                    <a:pt x="3284925" y="2923269"/>
                    <a:pt x="3278739" y="2927595"/>
                  </a:cubicBezTo>
                  <a:cubicBezTo>
                    <a:pt x="3257803" y="2942186"/>
                    <a:pt x="3236977" y="2956778"/>
                    <a:pt x="3216077" y="2971393"/>
                  </a:cubicBezTo>
                  <a:cubicBezTo>
                    <a:pt x="3173757" y="3000918"/>
                    <a:pt x="3131473" y="3030489"/>
                    <a:pt x="3089189" y="3060059"/>
                  </a:cubicBezTo>
                  <a:cubicBezTo>
                    <a:pt x="3089487" y="3059854"/>
                    <a:pt x="3099991" y="3073035"/>
                    <a:pt x="3101147" y="3074401"/>
                  </a:cubicBezTo>
                  <a:cubicBezTo>
                    <a:pt x="3105767" y="3079932"/>
                    <a:pt x="3090901" y="3086352"/>
                    <a:pt x="3087809" y="3087740"/>
                  </a:cubicBezTo>
                  <a:cubicBezTo>
                    <a:pt x="3078197" y="3092020"/>
                    <a:pt x="3068027" y="3091861"/>
                    <a:pt x="3057633" y="3092680"/>
                  </a:cubicBezTo>
                  <a:cubicBezTo>
                    <a:pt x="3042285" y="3094001"/>
                    <a:pt x="3028239" y="3098940"/>
                    <a:pt x="3013747" y="3103835"/>
                  </a:cubicBezTo>
                  <a:cubicBezTo>
                    <a:pt x="2990613" y="3111688"/>
                    <a:pt x="2961181" y="3115444"/>
                    <a:pt x="2941995" y="3131539"/>
                  </a:cubicBezTo>
                  <a:cubicBezTo>
                    <a:pt x="2919791" y="3150205"/>
                    <a:pt x="2901835" y="3173926"/>
                    <a:pt x="2879407" y="3192683"/>
                  </a:cubicBezTo>
                  <a:cubicBezTo>
                    <a:pt x="2828777" y="3234979"/>
                    <a:pt x="2772487" y="3266325"/>
                    <a:pt x="2715263" y="3298377"/>
                  </a:cubicBezTo>
                  <a:cubicBezTo>
                    <a:pt x="2689483" y="3312787"/>
                    <a:pt x="2658785" y="3317135"/>
                    <a:pt x="2629875" y="3308644"/>
                  </a:cubicBezTo>
                  <a:cubicBezTo>
                    <a:pt x="2617543" y="3305024"/>
                    <a:pt x="2606591" y="3298150"/>
                    <a:pt x="2596197" y="3290706"/>
                  </a:cubicBezTo>
                  <a:cubicBezTo>
                    <a:pt x="2594445" y="3287200"/>
                    <a:pt x="2596197" y="3278754"/>
                    <a:pt x="2596197" y="3274702"/>
                  </a:cubicBezTo>
                  <a:cubicBezTo>
                    <a:pt x="2570155" y="3279278"/>
                    <a:pt x="2549479" y="3279073"/>
                    <a:pt x="2522917" y="3277389"/>
                  </a:cubicBezTo>
                  <a:cubicBezTo>
                    <a:pt x="2523849" y="3277434"/>
                    <a:pt x="2535845" y="3256924"/>
                    <a:pt x="2540911" y="3254807"/>
                  </a:cubicBezTo>
                  <a:cubicBezTo>
                    <a:pt x="2558197" y="3247590"/>
                    <a:pt x="2565611" y="3238416"/>
                    <a:pt x="2578165" y="3225304"/>
                  </a:cubicBezTo>
                  <a:cubicBezTo>
                    <a:pt x="2592359" y="3210485"/>
                    <a:pt x="2613371" y="3202608"/>
                    <a:pt x="2630695" y="3192137"/>
                  </a:cubicBezTo>
                  <a:cubicBezTo>
                    <a:pt x="2652191" y="3179093"/>
                    <a:pt x="2673687" y="3166163"/>
                    <a:pt x="2695295" y="3153278"/>
                  </a:cubicBezTo>
                  <a:cubicBezTo>
                    <a:pt x="2712693" y="3142944"/>
                    <a:pt x="2730053" y="3132813"/>
                    <a:pt x="2746781" y="3121431"/>
                  </a:cubicBezTo>
                  <a:cubicBezTo>
                    <a:pt x="2764551" y="3109389"/>
                    <a:pt x="2786047" y="3106430"/>
                    <a:pt x="2805867" y="3099327"/>
                  </a:cubicBezTo>
                  <a:cubicBezTo>
                    <a:pt x="2852509" y="3082664"/>
                    <a:pt x="2897737" y="3060014"/>
                    <a:pt x="2943187" y="3040345"/>
                  </a:cubicBezTo>
                  <a:cubicBezTo>
                    <a:pt x="2959579" y="3033266"/>
                    <a:pt x="2975337" y="3025093"/>
                    <a:pt x="2990799" y="3016147"/>
                  </a:cubicBezTo>
                  <a:cubicBezTo>
                    <a:pt x="3003317" y="3008908"/>
                    <a:pt x="3019521" y="3005926"/>
                    <a:pt x="3031071" y="2997913"/>
                  </a:cubicBezTo>
                  <a:cubicBezTo>
                    <a:pt x="3037739" y="2993269"/>
                    <a:pt x="3044483" y="2986599"/>
                    <a:pt x="3050629" y="2982137"/>
                  </a:cubicBezTo>
                  <a:cubicBezTo>
                    <a:pt x="3064675" y="2972030"/>
                    <a:pt x="3072163" y="2954775"/>
                    <a:pt x="3084717" y="2943234"/>
                  </a:cubicBezTo>
                  <a:cubicBezTo>
                    <a:pt x="3097421" y="2931464"/>
                    <a:pt x="3114931" y="2924430"/>
                    <a:pt x="3131211" y="2919081"/>
                  </a:cubicBezTo>
                  <a:cubicBezTo>
                    <a:pt x="3147379" y="2913754"/>
                    <a:pt x="3158183" y="2902167"/>
                    <a:pt x="3171261" y="2891195"/>
                  </a:cubicBezTo>
                  <a:cubicBezTo>
                    <a:pt x="3183293" y="2881042"/>
                    <a:pt x="3184523" y="2864401"/>
                    <a:pt x="3198493" y="2855045"/>
                  </a:cubicBezTo>
                  <a:cubicBezTo>
                    <a:pt x="3216673" y="2842866"/>
                    <a:pt x="3238617" y="2834899"/>
                    <a:pt x="3258361" y="2825429"/>
                  </a:cubicBezTo>
                  <a:cubicBezTo>
                    <a:pt x="3253481" y="2845894"/>
                    <a:pt x="3248563" y="2866336"/>
                    <a:pt x="3243645" y="2886801"/>
                  </a:cubicBezTo>
                  <a:cubicBezTo>
                    <a:pt x="3259479" y="2879949"/>
                    <a:pt x="3275237" y="2873074"/>
                    <a:pt x="3291033" y="2866245"/>
                  </a:cubicBezTo>
                  <a:cubicBezTo>
                    <a:pt x="3300607" y="2862068"/>
                    <a:pt x="3305665" y="2858921"/>
                    <a:pt x="3310373" y="2858457"/>
                  </a:cubicBezTo>
                  <a:lnTo>
                    <a:pt x="3327579" y="2866751"/>
                  </a:lnTo>
                  <a:lnTo>
                    <a:pt x="3328755" y="2864408"/>
                  </a:lnTo>
                  <a:cubicBezTo>
                    <a:pt x="3341629" y="2851718"/>
                    <a:pt x="3371359" y="2836759"/>
                    <a:pt x="3377615" y="2831866"/>
                  </a:cubicBezTo>
                  <a:cubicBezTo>
                    <a:pt x="3393919" y="2819137"/>
                    <a:pt x="3422021" y="2804916"/>
                    <a:pt x="3422589" y="2780923"/>
                  </a:cubicBezTo>
                  <a:cubicBezTo>
                    <a:pt x="3423349" y="2752615"/>
                    <a:pt x="3369357" y="2740152"/>
                    <a:pt x="3374835" y="2713362"/>
                  </a:cubicBezTo>
                  <a:cubicBezTo>
                    <a:pt x="3379195" y="2692484"/>
                    <a:pt x="3419557" y="2691872"/>
                    <a:pt x="3434449" y="2683936"/>
                  </a:cubicBezTo>
                  <a:cubicBezTo>
                    <a:pt x="3459833" y="2670381"/>
                    <a:pt x="3473843" y="2649636"/>
                    <a:pt x="3493559" y="2629610"/>
                  </a:cubicBezTo>
                  <a:cubicBezTo>
                    <a:pt x="3543063" y="2579226"/>
                    <a:pt x="3545381" y="2517418"/>
                    <a:pt x="3536091" y="2451083"/>
                  </a:cubicBezTo>
                  <a:cubicBezTo>
                    <a:pt x="3532783" y="2427621"/>
                    <a:pt x="3519659" y="2391644"/>
                    <a:pt x="3536765" y="2372737"/>
                  </a:cubicBezTo>
                  <a:cubicBezTo>
                    <a:pt x="3545633" y="2362884"/>
                    <a:pt x="3538197" y="2339556"/>
                    <a:pt x="3536659" y="2327812"/>
                  </a:cubicBezTo>
                  <a:cubicBezTo>
                    <a:pt x="3535795" y="2321101"/>
                    <a:pt x="3534827" y="2322912"/>
                    <a:pt x="3544517" y="2321740"/>
                  </a:cubicBezTo>
                  <a:close/>
                  <a:moveTo>
                    <a:pt x="51097" y="1767664"/>
                  </a:moveTo>
                  <a:lnTo>
                    <a:pt x="51161" y="1767783"/>
                  </a:lnTo>
                  <a:lnTo>
                    <a:pt x="51215" y="1768012"/>
                  </a:lnTo>
                  <a:close/>
                  <a:moveTo>
                    <a:pt x="46207" y="1758477"/>
                  </a:moveTo>
                  <a:cubicBezTo>
                    <a:pt x="47451" y="1758806"/>
                    <a:pt x="48685" y="1761053"/>
                    <a:pt x="49965" y="1764319"/>
                  </a:cubicBezTo>
                  <a:lnTo>
                    <a:pt x="51097" y="1767664"/>
                  </a:lnTo>
                  <a:close/>
                  <a:moveTo>
                    <a:pt x="2635381" y="1692529"/>
                  </a:moveTo>
                  <a:cubicBezTo>
                    <a:pt x="2635755" y="1693256"/>
                    <a:pt x="2642773" y="1707426"/>
                    <a:pt x="2637905" y="1697668"/>
                  </a:cubicBezTo>
                  <a:cubicBezTo>
                    <a:pt x="2635867" y="1693539"/>
                    <a:pt x="2635255" y="1692287"/>
                    <a:pt x="2635381" y="1692529"/>
                  </a:cubicBezTo>
                  <a:close/>
                  <a:moveTo>
                    <a:pt x="155271" y="1487762"/>
                  </a:moveTo>
                  <a:lnTo>
                    <a:pt x="164959" y="1487762"/>
                  </a:lnTo>
                  <a:lnTo>
                    <a:pt x="155439" y="1490808"/>
                  </a:lnTo>
                  <a:close/>
                  <a:moveTo>
                    <a:pt x="154789" y="1479085"/>
                  </a:moveTo>
                  <a:lnTo>
                    <a:pt x="155271" y="1487762"/>
                  </a:lnTo>
                  <a:lnTo>
                    <a:pt x="154465" y="1487762"/>
                  </a:lnTo>
                  <a:cubicBezTo>
                    <a:pt x="154775" y="1479503"/>
                    <a:pt x="154749" y="1477503"/>
                    <a:pt x="154789" y="1479085"/>
                  </a:cubicBezTo>
                  <a:close/>
                  <a:moveTo>
                    <a:pt x="2175983" y="654522"/>
                  </a:moveTo>
                  <a:cubicBezTo>
                    <a:pt x="2183711" y="659111"/>
                    <a:pt x="2190391" y="682031"/>
                    <a:pt x="2198935" y="733503"/>
                  </a:cubicBezTo>
                  <a:cubicBezTo>
                    <a:pt x="2207359" y="785102"/>
                    <a:pt x="2212469" y="837286"/>
                    <a:pt x="2220891" y="888740"/>
                  </a:cubicBezTo>
                  <a:cubicBezTo>
                    <a:pt x="2230557" y="947794"/>
                    <a:pt x="2247127" y="900288"/>
                    <a:pt x="2279025" y="902919"/>
                  </a:cubicBezTo>
                  <a:cubicBezTo>
                    <a:pt x="2356765" y="908912"/>
                    <a:pt x="2306641" y="1224502"/>
                    <a:pt x="2345305" y="1274640"/>
                  </a:cubicBezTo>
                  <a:cubicBezTo>
                    <a:pt x="2365603" y="1301098"/>
                    <a:pt x="2490293" y="1326386"/>
                    <a:pt x="2473447" y="1376377"/>
                  </a:cubicBezTo>
                  <a:cubicBezTo>
                    <a:pt x="2465437" y="1399619"/>
                    <a:pt x="2519705" y="1519628"/>
                    <a:pt x="2516253" y="1523282"/>
                  </a:cubicBezTo>
                  <a:cubicBezTo>
                    <a:pt x="2518323" y="1514658"/>
                    <a:pt x="2520257" y="1506034"/>
                    <a:pt x="2522329" y="1497410"/>
                  </a:cubicBezTo>
                  <a:cubicBezTo>
                    <a:pt x="2583361" y="1495071"/>
                    <a:pt x="2557263" y="1573859"/>
                    <a:pt x="2565135" y="1605286"/>
                  </a:cubicBezTo>
                  <a:cubicBezTo>
                    <a:pt x="2575767" y="1647531"/>
                    <a:pt x="2620229" y="1661856"/>
                    <a:pt x="2637905" y="1697668"/>
                  </a:cubicBezTo>
                  <a:cubicBezTo>
                    <a:pt x="2663727" y="1749853"/>
                    <a:pt x="2667869" y="1828641"/>
                    <a:pt x="2632657" y="1878194"/>
                  </a:cubicBezTo>
                  <a:cubicBezTo>
                    <a:pt x="2620781" y="1895004"/>
                    <a:pt x="2637629" y="1959613"/>
                    <a:pt x="2635281" y="1982562"/>
                  </a:cubicBezTo>
                  <a:cubicBezTo>
                    <a:pt x="2628239" y="2048925"/>
                    <a:pt x="2537655" y="2088977"/>
                    <a:pt x="2527989" y="2155340"/>
                  </a:cubicBezTo>
                  <a:cubicBezTo>
                    <a:pt x="2520533" y="2206794"/>
                    <a:pt x="2451215" y="2276957"/>
                    <a:pt x="2408409" y="2302830"/>
                  </a:cubicBezTo>
                  <a:cubicBezTo>
                    <a:pt x="2279163" y="2381326"/>
                    <a:pt x="2195897" y="2534224"/>
                    <a:pt x="2101449" y="2647802"/>
                  </a:cubicBezTo>
                  <a:cubicBezTo>
                    <a:pt x="2058505" y="2699401"/>
                    <a:pt x="1989049" y="2683760"/>
                    <a:pt x="1929673" y="2709195"/>
                  </a:cubicBezTo>
                  <a:cubicBezTo>
                    <a:pt x="1907579" y="2718696"/>
                    <a:pt x="1821415" y="2782574"/>
                    <a:pt x="1803463" y="2780820"/>
                  </a:cubicBezTo>
                  <a:cubicBezTo>
                    <a:pt x="1764799" y="2777458"/>
                    <a:pt x="1771841" y="2717088"/>
                    <a:pt x="1768251" y="2702763"/>
                  </a:cubicBezTo>
                  <a:cubicBezTo>
                    <a:pt x="1765629" y="2692238"/>
                    <a:pt x="1656127" y="2762256"/>
                    <a:pt x="1640939" y="2759625"/>
                  </a:cubicBezTo>
                  <a:cubicBezTo>
                    <a:pt x="1601585" y="2752755"/>
                    <a:pt x="1524257" y="2721327"/>
                    <a:pt x="1490565" y="2697939"/>
                  </a:cubicBezTo>
                  <a:cubicBezTo>
                    <a:pt x="1440303" y="2662858"/>
                    <a:pt x="1508517" y="2592402"/>
                    <a:pt x="1496227" y="2546064"/>
                  </a:cubicBezTo>
                  <a:cubicBezTo>
                    <a:pt x="1488355" y="2515514"/>
                    <a:pt x="1431189" y="2525454"/>
                    <a:pt x="1429947" y="2516683"/>
                  </a:cubicBezTo>
                  <a:cubicBezTo>
                    <a:pt x="1428289" y="2505135"/>
                    <a:pt x="1510035" y="2435702"/>
                    <a:pt x="1464329" y="2415384"/>
                  </a:cubicBezTo>
                  <a:cubicBezTo>
                    <a:pt x="1470681" y="2418162"/>
                    <a:pt x="1384103" y="2495049"/>
                    <a:pt x="1352343" y="2492857"/>
                  </a:cubicBezTo>
                  <a:cubicBezTo>
                    <a:pt x="1376645" y="2457482"/>
                    <a:pt x="1414757" y="2434972"/>
                    <a:pt x="1443065" y="2394335"/>
                  </a:cubicBezTo>
                  <a:cubicBezTo>
                    <a:pt x="1465019" y="2363054"/>
                    <a:pt x="1473719" y="2329288"/>
                    <a:pt x="1490151" y="2301222"/>
                  </a:cubicBezTo>
                  <a:cubicBezTo>
                    <a:pt x="1447345" y="2374894"/>
                    <a:pt x="1345577" y="2413484"/>
                    <a:pt x="1283439" y="2469615"/>
                  </a:cubicBezTo>
                  <a:cubicBezTo>
                    <a:pt x="1281505" y="2441696"/>
                    <a:pt x="1294347" y="2363054"/>
                    <a:pt x="1272531" y="2337181"/>
                  </a:cubicBezTo>
                  <a:cubicBezTo>
                    <a:pt x="1257065" y="2318617"/>
                    <a:pt x="1263693" y="2273303"/>
                    <a:pt x="1248503" y="2266579"/>
                  </a:cubicBezTo>
                  <a:cubicBezTo>
                    <a:pt x="1163169" y="2228720"/>
                    <a:pt x="1082941" y="2209863"/>
                    <a:pt x="990701" y="2214833"/>
                  </a:cubicBezTo>
                  <a:cubicBezTo>
                    <a:pt x="874159" y="2220826"/>
                    <a:pt x="757339" y="2288213"/>
                    <a:pt x="643281" y="2308385"/>
                  </a:cubicBezTo>
                  <a:cubicBezTo>
                    <a:pt x="586115" y="2318617"/>
                    <a:pt x="580315" y="2385857"/>
                    <a:pt x="517625" y="2388196"/>
                  </a:cubicBezTo>
                  <a:cubicBezTo>
                    <a:pt x="464187" y="2390388"/>
                    <a:pt x="410197" y="2381910"/>
                    <a:pt x="356619" y="2384249"/>
                  </a:cubicBezTo>
                  <a:cubicBezTo>
                    <a:pt x="270041" y="2387904"/>
                    <a:pt x="198375" y="2467568"/>
                    <a:pt x="105997" y="2477508"/>
                  </a:cubicBezTo>
                  <a:cubicBezTo>
                    <a:pt x="70647" y="2481309"/>
                    <a:pt x="-10131" y="2416700"/>
                    <a:pt x="1053" y="2379279"/>
                  </a:cubicBezTo>
                  <a:cubicBezTo>
                    <a:pt x="7819" y="2357061"/>
                    <a:pt x="46207" y="2365100"/>
                    <a:pt x="63329" y="2331626"/>
                  </a:cubicBezTo>
                  <a:cubicBezTo>
                    <a:pt x="99783" y="2261024"/>
                    <a:pt x="103235" y="2214248"/>
                    <a:pt x="88461" y="2139992"/>
                  </a:cubicBezTo>
                  <a:cubicBezTo>
                    <a:pt x="77553" y="2085907"/>
                    <a:pt x="107241" y="2038839"/>
                    <a:pt x="88461" y="1983001"/>
                  </a:cubicBezTo>
                  <a:cubicBezTo>
                    <a:pt x="80591" y="1959869"/>
                    <a:pt x="67749" y="1846949"/>
                    <a:pt x="56577" y="1790578"/>
                  </a:cubicBezTo>
                  <a:lnTo>
                    <a:pt x="51215" y="1768012"/>
                  </a:lnTo>
                  <a:lnTo>
                    <a:pt x="54009" y="1776274"/>
                  </a:lnTo>
                  <a:cubicBezTo>
                    <a:pt x="56875" y="1785081"/>
                    <a:pt x="60155" y="1794363"/>
                    <a:pt x="64297" y="1796921"/>
                  </a:cubicBezTo>
                  <a:cubicBezTo>
                    <a:pt x="75895" y="1804083"/>
                    <a:pt x="71063" y="1763154"/>
                    <a:pt x="70925" y="1763739"/>
                  </a:cubicBezTo>
                  <a:cubicBezTo>
                    <a:pt x="74099" y="1748245"/>
                    <a:pt x="96607" y="1832441"/>
                    <a:pt x="113315" y="1812415"/>
                  </a:cubicBezTo>
                  <a:cubicBezTo>
                    <a:pt x="159573" y="1756723"/>
                    <a:pt x="49935" y="1680566"/>
                    <a:pt x="118287" y="1609672"/>
                  </a:cubicBezTo>
                  <a:cubicBezTo>
                    <a:pt x="137619" y="1589591"/>
                    <a:pt x="125975" y="1511314"/>
                    <a:pt x="151531" y="1492059"/>
                  </a:cubicBezTo>
                  <a:lnTo>
                    <a:pt x="155439" y="1490808"/>
                  </a:lnTo>
                  <a:lnTo>
                    <a:pt x="155501" y="1491910"/>
                  </a:lnTo>
                  <a:cubicBezTo>
                    <a:pt x="156639" y="1504061"/>
                    <a:pt x="159643" y="1519848"/>
                    <a:pt x="167721" y="1517874"/>
                  </a:cubicBezTo>
                  <a:cubicBezTo>
                    <a:pt x="209285" y="1507350"/>
                    <a:pt x="286473" y="1425346"/>
                    <a:pt x="324585" y="1397865"/>
                  </a:cubicBezTo>
                  <a:cubicBezTo>
                    <a:pt x="360901" y="1371846"/>
                    <a:pt x="401083" y="1392603"/>
                    <a:pt x="443613" y="1371700"/>
                  </a:cubicBezTo>
                  <a:cubicBezTo>
                    <a:pt x="457973" y="1364683"/>
                    <a:pt x="511689" y="1333841"/>
                    <a:pt x="527567" y="1335010"/>
                  </a:cubicBezTo>
                  <a:cubicBezTo>
                    <a:pt x="645215" y="1343342"/>
                    <a:pt x="648391" y="1289842"/>
                    <a:pt x="711771" y="1230642"/>
                  </a:cubicBezTo>
                  <a:cubicBezTo>
                    <a:pt x="719229" y="1223625"/>
                    <a:pt x="811053" y="1058010"/>
                    <a:pt x="816715" y="1069265"/>
                  </a:cubicBezTo>
                  <a:cubicBezTo>
                    <a:pt x="826519" y="1094407"/>
                    <a:pt x="836047" y="1119257"/>
                    <a:pt x="847233" y="1143814"/>
                  </a:cubicBezTo>
                  <a:cubicBezTo>
                    <a:pt x="850685" y="1129781"/>
                    <a:pt x="853999" y="1115602"/>
                    <a:pt x="857313" y="1101423"/>
                  </a:cubicBezTo>
                  <a:cubicBezTo>
                    <a:pt x="875815" y="1139283"/>
                    <a:pt x="819891" y="1034476"/>
                    <a:pt x="887967" y="1053771"/>
                  </a:cubicBezTo>
                  <a:cubicBezTo>
                    <a:pt x="933535" y="1066634"/>
                    <a:pt x="907299" y="1000856"/>
                    <a:pt x="945547" y="980391"/>
                  </a:cubicBezTo>
                  <a:cubicBezTo>
                    <a:pt x="994429" y="954226"/>
                    <a:pt x="1178081" y="765076"/>
                    <a:pt x="1182913" y="954372"/>
                  </a:cubicBezTo>
                  <a:cubicBezTo>
                    <a:pt x="1182913" y="934785"/>
                    <a:pt x="1294071" y="958611"/>
                    <a:pt x="1286201" y="935223"/>
                  </a:cubicBezTo>
                  <a:cubicBezTo>
                    <a:pt x="1267559" y="879238"/>
                    <a:pt x="1334531" y="796504"/>
                    <a:pt x="1387417" y="761422"/>
                  </a:cubicBezTo>
                  <a:cubicBezTo>
                    <a:pt x="1442373" y="725171"/>
                    <a:pt x="1558641" y="765222"/>
                    <a:pt x="1461291" y="686435"/>
                  </a:cubicBezTo>
                  <a:cubicBezTo>
                    <a:pt x="1447897" y="675618"/>
                    <a:pt x="1492499" y="660123"/>
                    <a:pt x="1510173" y="677956"/>
                  </a:cubicBezTo>
                  <a:cubicBezTo>
                    <a:pt x="1530747" y="698275"/>
                    <a:pt x="1554637" y="713769"/>
                    <a:pt x="1581977" y="724440"/>
                  </a:cubicBezTo>
                  <a:cubicBezTo>
                    <a:pt x="1589019" y="727802"/>
                    <a:pt x="1667175" y="756598"/>
                    <a:pt x="1673389" y="755283"/>
                  </a:cubicBezTo>
                  <a:cubicBezTo>
                    <a:pt x="1713709" y="746074"/>
                    <a:pt x="1745191" y="705437"/>
                    <a:pt x="1780403" y="751628"/>
                  </a:cubicBezTo>
                  <a:cubicBezTo>
                    <a:pt x="1800839" y="778671"/>
                    <a:pt x="1709429" y="826908"/>
                    <a:pt x="1709429" y="861990"/>
                  </a:cubicBezTo>
                  <a:cubicBezTo>
                    <a:pt x="1709429" y="933469"/>
                    <a:pt x="1644529" y="929815"/>
                    <a:pt x="1706391" y="1000417"/>
                  </a:cubicBezTo>
                  <a:cubicBezTo>
                    <a:pt x="1725445" y="1022197"/>
                    <a:pt x="1806087" y="1073650"/>
                    <a:pt x="1832599" y="1086806"/>
                  </a:cubicBezTo>
                  <a:cubicBezTo>
                    <a:pt x="1886037" y="1113410"/>
                    <a:pt x="1911997" y="1188105"/>
                    <a:pt x="1985043" y="1152731"/>
                  </a:cubicBezTo>
                  <a:cubicBezTo>
                    <a:pt x="2063061" y="1115018"/>
                    <a:pt x="2069137" y="950425"/>
                    <a:pt x="2076041" y="878946"/>
                  </a:cubicBezTo>
                  <a:cubicBezTo>
                    <a:pt x="2079355" y="844157"/>
                    <a:pt x="2096615" y="764053"/>
                    <a:pt x="2115119" y="737011"/>
                  </a:cubicBezTo>
                  <a:cubicBezTo>
                    <a:pt x="2147311" y="690144"/>
                    <a:pt x="2163103" y="646874"/>
                    <a:pt x="2175983" y="654522"/>
                  </a:cubicBezTo>
                  <a:close/>
                  <a:moveTo>
                    <a:pt x="2676983" y="280947"/>
                  </a:moveTo>
                  <a:cubicBezTo>
                    <a:pt x="2665797" y="276562"/>
                    <a:pt x="2711917" y="294541"/>
                    <a:pt x="2676983" y="280947"/>
                  </a:cubicBezTo>
                  <a:close/>
                  <a:moveTo>
                    <a:pt x="2745057" y="27919"/>
                  </a:moveTo>
                  <a:cubicBezTo>
                    <a:pt x="2788139" y="47507"/>
                    <a:pt x="2972481" y="139158"/>
                    <a:pt x="2897227" y="205813"/>
                  </a:cubicBezTo>
                  <a:cubicBezTo>
                    <a:pt x="2887699" y="196020"/>
                    <a:pt x="2883417" y="183595"/>
                    <a:pt x="2884523" y="168539"/>
                  </a:cubicBezTo>
                  <a:cubicBezTo>
                    <a:pt x="2886869" y="246158"/>
                    <a:pt x="2736083" y="303896"/>
                    <a:pt x="2676983" y="280947"/>
                  </a:cubicBezTo>
                  <a:cubicBezTo>
                    <a:pt x="2665797" y="276562"/>
                    <a:pt x="2600621" y="253905"/>
                    <a:pt x="2605179" y="241041"/>
                  </a:cubicBezTo>
                  <a:cubicBezTo>
                    <a:pt x="2692309" y="233148"/>
                    <a:pt x="2737877" y="231540"/>
                    <a:pt x="2813547" y="198505"/>
                  </a:cubicBezTo>
                  <a:cubicBezTo>
                    <a:pt x="2826527" y="192804"/>
                    <a:pt x="2832465" y="85950"/>
                    <a:pt x="2879827" y="154506"/>
                  </a:cubicBezTo>
                  <a:cubicBezTo>
                    <a:pt x="2854697" y="87851"/>
                    <a:pt x="2770465" y="88289"/>
                    <a:pt x="2745057" y="27919"/>
                  </a:cubicBezTo>
                  <a:close/>
                  <a:moveTo>
                    <a:pt x="2107663" y="0"/>
                  </a:moveTo>
                  <a:cubicBezTo>
                    <a:pt x="2148811" y="4970"/>
                    <a:pt x="2364637" y="75134"/>
                    <a:pt x="2373059" y="113285"/>
                  </a:cubicBezTo>
                  <a:cubicBezTo>
                    <a:pt x="2407995" y="103638"/>
                    <a:pt x="2469305" y="184472"/>
                    <a:pt x="2451353" y="216484"/>
                  </a:cubicBezTo>
                  <a:cubicBezTo>
                    <a:pt x="2508105" y="210783"/>
                    <a:pt x="2595375" y="276708"/>
                    <a:pt x="2580323" y="337078"/>
                  </a:cubicBezTo>
                  <a:cubicBezTo>
                    <a:pt x="2560301" y="340001"/>
                    <a:pt x="2539727" y="336639"/>
                    <a:pt x="2520119" y="340001"/>
                  </a:cubicBezTo>
                  <a:cubicBezTo>
                    <a:pt x="2527713" y="361343"/>
                    <a:pt x="2605317" y="481498"/>
                    <a:pt x="2613601" y="483545"/>
                  </a:cubicBezTo>
                  <a:cubicBezTo>
                    <a:pt x="2639009" y="480621"/>
                    <a:pt x="2663865" y="493192"/>
                    <a:pt x="2650609" y="524620"/>
                  </a:cubicBezTo>
                  <a:cubicBezTo>
                    <a:pt x="2688995" y="525204"/>
                    <a:pt x="2787173" y="640244"/>
                    <a:pt x="2705981" y="640244"/>
                  </a:cubicBezTo>
                  <a:cubicBezTo>
                    <a:pt x="2632381" y="640244"/>
                    <a:pt x="2503963" y="576804"/>
                    <a:pt x="2468889" y="522135"/>
                  </a:cubicBezTo>
                  <a:cubicBezTo>
                    <a:pt x="2403023" y="439692"/>
                    <a:pt x="2362013" y="379468"/>
                    <a:pt x="2253755" y="455041"/>
                  </a:cubicBezTo>
                  <a:cubicBezTo>
                    <a:pt x="2298909" y="545522"/>
                    <a:pt x="2126993" y="541137"/>
                    <a:pt x="2078389" y="510879"/>
                  </a:cubicBezTo>
                  <a:cubicBezTo>
                    <a:pt x="2089849" y="463519"/>
                    <a:pt x="2112495" y="359296"/>
                    <a:pt x="2072451" y="324799"/>
                  </a:cubicBezTo>
                  <a:cubicBezTo>
                    <a:pt x="2126855" y="245719"/>
                    <a:pt x="2101725" y="94429"/>
                    <a:pt x="2107663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5719" tIns="35719" rIns="35719" bIns="35719" numCol="1" anchor="ctr">
              <a:noAutofit/>
            </a:bodyPr>
            <a:lstStyle/>
            <a:p>
              <a:pPr defTabSz="410780">
                <a:spcBef>
                  <a:spcPts val="703"/>
                </a:spcBef>
                <a:defRPr sz="2000">
                  <a:solidFill>
                    <a:srgbClr val="FFFFFF"/>
                  </a:solidFill>
                  <a:latin typeface="Avenir Light"/>
                  <a:ea typeface="Avenir Light"/>
                  <a:cs typeface="Avenir Light"/>
                  <a:sym typeface="Avenir Light"/>
                </a:defRPr>
              </a:pPr>
              <a:endParaRPr sz="1407">
                <a:latin typeface="Calibri" panose="020F0502020204030204" pitchFamily="34" charset="0"/>
                <a:ea typeface="Lato Light" panose="020F0502020204030203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37" name="TextBox 47">
            <a:extLst>
              <a:ext uri="{FF2B5EF4-FFF2-40B4-BE49-F238E27FC236}">
                <a16:creationId xmlns:a16="http://schemas.microsoft.com/office/drawing/2014/main" id="{D1CAED39-A1BD-4837-A24F-473521081E52}"/>
              </a:ext>
            </a:extLst>
          </p:cNvPr>
          <p:cNvSpPr txBox="1"/>
          <p:nvPr/>
        </p:nvSpPr>
        <p:spPr>
          <a:xfrm>
            <a:off x="5159782" y="130527"/>
            <a:ext cx="18724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EXPORT</a:t>
            </a:r>
          </a:p>
        </p:txBody>
      </p:sp>
      <p:sp>
        <p:nvSpPr>
          <p:cNvPr id="38" name="TextBox 48">
            <a:extLst>
              <a:ext uri="{FF2B5EF4-FFF2-40B4-BE49-F238E27FC236}">
                <a16:creationId xmlns:a16="http://schemas.microsoft.com/office/drawing/2014/main" id="{68B750A5-C7EB-45A8-84C1-4C7A2CB21BCE}"/>
              </a:ext>
            </a:extLst>
          </p:cNvPr>
          <p:cNvSpPr txBox="1"/>
          <p:nvPr/>
        </p:nvSpPr>
        <p:spPr>
          <a:xfrm>
            <a:off x="3869718" y="711630"/>
            <a:ext cx="44525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400" b="1" spc="15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DETTAGLIO PER MACRO AREA</a:t>
            </a:r>
          </a:p>
        </p:txBody>
      </p:sp>
      <p:sp>
        <p:nvSpPr>
          <p:cNvPr id="33" name="Freccia destra con strisce 32">
            <a:extLst>
              <a:ext uri="{FF2B5EF4-FFF2-40B4-BE49-F238E27FC236}">
                <a16:creationId xmlns:a16="http://schemas.microsoft.com/office/drawing/2014/main" id="{0D8BEA2F-326F-3F21-6114-0EA3C2268F81}"/>
              </a:ext>
            </a:extLst>
          </p:cNvPr>
          <p:cNvSpPr/>
          <p:nvPr/>
        </p:nvSpPr>
        <p:spPr>
          <a:xfrm rot="16200000">
            <a:off x="7885066" y="3230906"/>
            <a:ext cx="788267" cy="1260000"/>
          </a:xfrm>
          <a:prstGeom prst="stripedRightArrow">
            <a:avLst>
              <a:gd name="adj1" fmla="val 61534"/>
              <a:gd name="adj2" fmla="val 50000"/>
            </a:avLst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en-US" sz="2000" b="1" dirty="0"/>
              <a:t>3,4%</a:t>
            </a:r>
          </a:p>
        </p:txBody>
      </p:sp>
      <p:sp>
        <p:nvSpPr>
          <p:cNvPr id="34" name="Freccia destra con strisce 33">
            <a:extLst>
              <a:ext uri="{FF2B5EF4-FFF2-40B4-BE49-F238E27FC236}">
                <a16:creationId xmlns:a16="http://schemas.microsoft.com/office/drawing/2014/main" id="{89F69BB3-1F06-9B77-A541-4CE9ADE1F16A}"/>
              </a:ext>
            </a:extLst>
          </p:cNvPr>
          <p:cNvSpPr/>
          <p:nvPr/>
        </p:nvSpPr>
        <p:spPr>
          <a:xfrm rot="16200000">
            <a:off x="4439119" y="2889595"/>
            <a:ext cx="1459061" cy="1260000"/>
          </a:xfrm>
          <a:prstGeom prst="stripedRightArrow">
            <a:avLst>
              <a:gd name="adj1" fmla="val 61534"/>
              <a:gd name="adj2" fmla="val 50000"/>
            </a:avLst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en-US" sz="2000" b="1" dirty="0"/>
              <a:t>5,5%</a:t>
            </a:r>
          </a:p>
        </p:txBody>
      </p:sp>
      <p:sp>
        <p:nvSpPr>
          <p:cNvPr id="41" name="Freccia destra con strisce 40">
            <a:extLst>
              <a:ext uri="{FF2B5EF4-FFF2-40B4-BE49-F238E27FC236}">
                <a16:creationId xmlns:a16="http://schemas.microsoft.com/office/drawing/2014/main" id="{B3469114-7402-D818-8E9C-0BD7409A8541}"/>
              </a:ext>
            </a:extLst>
          </p:cNvPr>
          <p:cNvSpPr/>
          <p:nvPr/>
        </p:nvSpPr>
        <p:spPr>
          <a:xfrm rot="16200000">
            <a:off x="6216981" y="3071139"/>
            <a:ext cx="1099129" cy="1260000"/>
          </a:xfrm>
          <a:prstGeom prst="stripedRightArrow">
            <a:avLst>
              <a:gd name="adj1" fmla="val 61534"/>
              <a:gd name="adj2" fmla="val 50000"/>
            </a:avLst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en-US" sz="2000" b="1" dirty="0"/>
              <a:t>3,6%</a:t>
            </a:r>
          </a:p>
        </p:txBody>
      </p:sp>
      <p:sp>
        <p:nvSpPr>
          <p:cNvPr id="42" name="Freccia destra con strisce 41">
            <a:extLst>
              <a:ext uri="{FF2B5EF4-FFF2-40B4-BE49-F238E27FC236}">
                <a16:creationId xmlns:a16="http://schemas.microsoft.com/office/drawing/2014/main" id="{5675DE79-0B1C-ED04-0CCC-F6A9F59A7F35}"/>
              </a:ext>
            </a:extLst>
          </p:cNvPr>
          <p:cNvSpPr/>
          <p:nvPr/>
        </p:nvSpPr>
        <p:spPr>
          <a:xfrm rot="16200000">
            <a:off x="2543181" y="2713108"/>
            <a:ext cx="1805475" cy="1260000"/>
          </a:xfrm>
          <a:prstGeom prst="stripedRightArrow">
            <a:avLst>
              <a:gd name="adj1" fmla="val 61534"/>
              <a:gd name="adj2" fmla="val 50000"/>
            </a:avLst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en-US" sz="2000" b="1" dirty="0"/>
              <a:t>7,7%</a:t>
            </a:r>
          </a:p>
        </p:txBody>
      </p:sp>
    </p:spTree>
    <p:extLst>
      <p:ext uri="{BB962C8B-B14F-4D97-AF65-F5344CB8AC3E}">
        <p14:creationId xmlns:p14="http://schemas.microsoft.com/office/powerpoint/2010/main" val="966043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57" grpId="0"/>
      <p:bldP spid="40" grpId="0"/>
      <p:bldP spid="5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47">
            <a:extLst>
              <a:ext uri="{FF2B5EF4-FFF2-40B4-BE49-F238E27FC236}">
                <a16:creationId xmlns:a16="http://schemas.microsoft.com/office/drawing/2014/main" id="{A5F1DD17-9966-43FF-9E32-F0F10CEA228C}"/>
              </a:ext>
            </a:extLst>
          </p:cNvPr>
          <p:cNvSpPr txBox="1"/>
          <p:nvPr/>
        </p:nvSpPr>
        <p:spPr>
          <a:xfrm>
            <a:off x="4731139" y="130527"/>
            <a:ext cx="27297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What’s next</a:t>
            </a:r>
          </a:p>
        </p:txBody>
      </p:sp>
      <p:sp>
        <p:nvSpPr>
          <p:cNvPr id="22" name="TextBox 48">
            <a:extLst>
              <a:ext uri="{FF2B5EF4-FFF2-40B4-BE49-F238E27FC236}">
                <a16:creationId xmlns:a16="http://schemas.microsoft.com/office/drawing/2014/main" id="{B765A1BA-2073-4D08-B0EE-651C24DCA0FF}"/>
              </a:ext>
            </a:extLst>
          </p:cNvPr>
          <p:cNvSpPr txBox="1"/>
          <p:nvPr/>
        </p:nvSpPr>
        <p:spPr>
          <a:xfrm>
            <a:off x="4261813" y="711630"/>
            <a:ext cx="36683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400" b="1" spc="15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PRIMO TRIMESTRE 2022</a:t>
            </a:r>
          </a:p>
        </p:txBody>
      </p:sp>
      <p:pic>
        <p:nvPicPr>
          <p:cNvPr id="39" name="Immagine 38" descr="UCIMA scatola.jpg">
            <a:extLst>
              <a:ext uri="{FF2B5EF4-FFF2-40B4-BE49-F238E27FC236}">
                <a16:creationId xmlns:a16="http://schemas.microsoft.com/office/drawing/2014/main" id="{ADD6EBD0-8C88-47E0-8D04-AEA8E86983E0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5604" y="349877"/>
            <a:ext cx="807720" cy="1103376"/>
          </a:xfrm>
          <a:prstGeom prst="rect">
            <a:avLst/>
          </a:prstGeom>
        </p:spPr>
      </p:pic>
      <p:pic>
        <p:nvPicPr>
          <p:cNvPr id="6" name="Picture 2" descr="Bandiera Italia">
            <a:extLst>
              <a:ext uri="{FF2B5EF4-FFF2-40B4-BE49-F238E27FC236}">
                <a16:creationId xmlns:a16="http://schemas.microsoft.com/office/drawing/2014/main" id="{71A5FB7D-ABE5-4A09-BAC9-DEB28017E7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1252" y="1804776"/>
            <a:ext cx="859270" cy="573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95FE0F96-0ED5-48EE-BBD3-2F9A92E969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257" y="1804776"/>
            <a:ext cx="923330" cy="553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5B177219-20DA-4E36-ADBB-D2ACD6CFDB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257" y="3766357"/>
            <a:ext cx="879676" cy="586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32">
            <a:extLst>
              <a:ext uri="{FF2B5EF4-FFF2-40B4-BE49-F238E27FC236}">
                <a16:creationId xmlns:a16="http://schemas.microsoft.com/office/drawing/2014/main" id="{0752AACA-F26A-498F-B74C-10263BD6C701}"/>
              </a:ext>
            </a:extLst>
          </p:cNvPr>
          <p:cNvSpPr txBox="1"/>
          <p:nvPr/>
        </p:nvSpPr>
        <p:spPr>
          <a:xfrm>
            <a:off x="1224985" y="2702450"/>
            <a:ext cx="4076688" cy="369332"/>
          </a:xfrm>
          <a:prstGeom prst="rect">
            <a:avLst/>
          </a:prstGeom>
          <a:noFill/>
        </p:spPr>
        <p:txBody>
          <a:bodyPr wrap="square" lIns="0" rtlCol="0" anchor="ctr" anchorCtr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  <a:latin typeface="Calibri" panose="020F0502020204030204" pitchFamily="34" charset="0"/>
                <a:ea typeface="League Spartan" charset="0"/>
                <a:cs typeface="Calibri" panose="020F0502020204030204" pitchFamily="34" charset="0"/>
              </a:rPr>
              <a:t>FATTURATO 1° trim</a:t>
            </a:r>
            <a:r>
              <a:rPr lang="it-IT" b="1" dirty="0">
                <a:solidFill>
                  <a:schemeClr val="tx2"/>
                </a:solidFill>
                <a:latin typeface="Calibri" panose="020F0502020204030204" pitchFamily="34" charset="0"/>
                <a:ea typeface="League Spartan" charset="0"/>
                <a:cs typeface="Calibri" panose="020F0502020204030204" pitchFamily="34" charset="0"/>
              </a:rPr>
              <a:t>: 	-4,4%	</a:t>
            </a:r>
            <a:endParaRPr lang="en-US" b="1" dirty="0">
              <a:solidFill>
                <a:srgbClr val="C00000"/>
              </a:solidFill>
              <a:latin typeface="Calibri" panose="020F0502020204030204" pitchFamily="34" charset="0"/>
              <a:ea typeface="League Spartan" charset="0"/>
              <a:cs typeface="Calibri" panose="020F0502020204030204" pitchFamily="34" charset="0"/>
            </a:endParaRPr>
          </a:p>
        </p:txBody>
      </p:sp>
      <p:sp>
        <p:nvSpPr>
          <p:cNvPr id="10" name="TextBox 32">
            <a:extLst>
              <a:ext uri="{FF2B5EF4-FFF2-40B4-BE49-F238E27FC236}">
                <a16:creationId xmlns:a16="http://schemas.microsoft.com/office/drawing/2014/main" id="{BD76F761-FAC5-435C-AA0D-4123FECE8763}"/>
              </a:ext>
            </a:extLst>
          </p:cNvPr>
          <p:cNvSpPr txBox="1"/>
          <p:nvPr/>
        </p:nvSpPr>
        <p:spPr>
          <a:xfrm>
            <a:off x="1224985" y="3201395"/>
            <a:ext cx="3067476" cy="369332"/>
          </a:xfrm>
          <a:prstGeom prst="rect">
            <a:avLst/>
          </a:prstGeom>
          <a:noFill/>
        </p:spPr>
        <p:txBody>
          <a:bodyPr wrap="square" lIns="0" rtlCol="0" anchor="ctr" anchorCtr="0">
            <a:spAutoFit/>
          </a:bodyPr>
          <a:lstStyle/>
          <a:p>
            <a:r>
              <a:rPr lang="it-IT" b="1" dirty="0">
                <a:solidFill>
                  <a:schemeClr val="tx2"/>
                </a:solidFill>
                <a:latin typeface="Calibri" panose="020F0502020204030204" pitchFamily="34" charset="0"/>
                <a:ea typeface="League Spartan" charset="0"/>
                <a:cs typeface="Calibri" panose="020F0502020204030204" pitchFamily="34" charset="0"/>
              </a:rPr>
              <a:t>EXPORT </a:t>
            </a:r>
            <a:r>
              <a:rPr lang="en-US" b="1" dirty="0">
                <a:solidFill>
                  <a:schemeClr val="tx2"/>
                </a:solidFill>
                <a:latin typeface="Calibri" panose="020F0502020204030204" pitchFamily="34" charset="0"/>
                <a:ea typeface="League Spartan" charset="0"/>
                <a:cs typeface="Calibri" panose="020F0502020204030204" pitchFamily="34" charset="0"/>
              </a:rPr>
              <a:t>1°trim</a:t>
            </a:r>
            <a:r>
              <a:rPr lang="it-IT" b="1" dirty="0">
                <a:solidFill>
                  <a:schemeClr val="tx2"/>
                </a:solidFill>
                <a:latin typeface="Calibri" panose="020F0502020204030204" pitchFamily="34" charset="0"/>
                <a:ea typeface="League Spartan" charset="0"/>
                <a:cs typeface="Calibri" panose="020F0502020204030204" pitchFamily="34" charset="0"/>
              </a:rPr>
              <a:t>:		-4,6%</a:t>
            </a:r>
            <a:endParaRPr lang="en-US" b="1" dirty="0">
              <a:solidFill>
                <a:srgbClr val="C00000"/>
              </a:solidFill>
              <a:latin typeface="Calibri" panose="020F0502020204030204" pitchFamily="34" charset="0"/>
              <a:ea typeface="League Spartan" charset="0"/>
              <a:cs typeface="Calibri" panose="020F0502020204030204" pitchFamily="34" charset="0"/>
            </a:endParaRPr>
          </a:p>
        </p:txBody>
      </p:sp>
      <p:sp>
        <p:nvSpPr>
          <p:cNvPr id="11" name="TextBox 32">
            <a:extLst>
              <a:ext uri="{FF2B5EF4-FFF2-40B4-BE49-F238E27FC236}">
                <a16:creationId xmlns:a16="http://schemas.microsoft.com/office/drawing/2014/main" id="{081E5CCC-9537-483B-A9AC-8CB9DFCE3A3B}"/>
              </a:ext>
            </a:extLst>
          </p:cNvPr>
          <p:cNvSpPr txBox="1"/>
          <p:nvPr/>
        </p:nvSpPr>
        <p:spPr>
          <a:xfrm>
            <a:off x="1192820" y="3736947"/>
            <a:ext cx="3189998" cy="369332"/>
          </a:xfrm>
          <a:prstGeom prst="rect">
            <a:avLst/>
          </a:prstGeom>
          <a:noFill/>
        </p:spPr>
        <p:txBody>
          <a:bodyPr wrap="square" lIns="0" rtlCol="0" anchor="ctr" anchorCtr="0">
            <a:spAutoFit/>
          </a:bodyPr>
          <a:lstStyle/>
          <a:p>
            <a:r>
              <a:rPr lang="it-IT" b="1" dirty="0">
                <a:solidFill>
                  <a:schemeClr val="tx2"/>
                </a:solidFill>
                <a:latin typeface="Calibri" panose="020F0502020204030204" pitchFamily="34" charset="0"/>
                <a:ea typeface="League Spartan" charset="0"/>
                <a:cs typeface="Calibri" panose="020F0502020204030204" pitchFamily="34" charset="0"/>
              </a:rPr>
              <a:t>ORDINI </a:t>
            </a:r>
            <a:r>
              <a:rPr lang="en-US" b="1" dirty="0">
                <a:solidFill>
                  <a:schemeClr val="tx2"/>
                </a:solidFill>
                <a:latin typeface="Calibri" panose="020F0502020204030204" pitchFamily="34" charset="0"/>
                <a:ea typeface="League Spartan" charset="0"/>
                <a:cs typeface="Calibri" panose="020F0502020204030204" pitchFamily="34" charset="0"/>
              </a:rPr>
              <a:t>1°trim</a:t>
            </a:r>
            <a:r>
              <a:rPr lang="it-IT" b="1" dirty="0">
                <a:solidFill>
                  <a:schemeClr val="tx2"/>
                </a:solidFill>
                <a:latin typeface="Calibri" panose="020F0502020204030204" pitchFamily="34" charset="0"/>
                <a:ea typeface="League Spartan" charset="0"/>
                <a:cs typeface="Calibri" panose="020F0502020204030204" pitchFamily="34" charset="0"/>
              </a:rPr>
              <a:t>: 		+8,4%</a:t>
            </a:r>
            <a:endParaRPr lang="en-US" b="1" dirty="0">
              <a:solidFill>
                <a:srgbClr val="C00000"/>
              </a:solidFill>
              <a:latin typeface="Calibri" panose="020F0502020204030204" pitchFamily="34" charset="0"/>
              <a:ea typeface="League Spartan" charset="0"/>
              <a:cs typeface="Calibri" panose="020F0502020204030204" pitchFamily="34" charset="0"/>
            </a:endParaRPr>
          </a:p>
        </p:txBody>
      </p:sp>
      <p:sp>
        <p:nvSpPr>
          <p:cNvPr id="16" name="TextBox 32">
            <a:extLst>
              <a:ext uri="{FF2B5EF4-FFF2-40B4-BE49-F238E27FC236}">
                <a16:creationId xmlns:a16="http://schemas.microsoft.com/office/drawing/2014/main" id="{F05E1D9F-25EC-4A58-86FD-B18F14DB97C8}"/>
              </a:ext>
            </a:extLst>
          </p:cNvPr>
          <p:cNvSpPr txBox="1"/>
          <p:nvPr/>
        </p:nvSpPr>
        <p:spPr>
          <a:xfrm>
            <a:off x="6586279" y="2682588"/>
            <a:ext cx="2824615" cy="369332"/>
          </a:xfrm>
          <a:prstGeom prst="rect">
            <a:avLst/>
          </a:prstGeom>
          <a:noFill/>
        </p:spPr>
        <p:txBody>
          <a:bodyPr wrap="square" lIns="0" rtlCol="0" anchor="ctr" anchorCtr="0">
            <a:spAutoFit/>
          </a:bodyPr>
          <a:lstStyle/>
          <a:p>
            <a:r>
              <a:rPr lang="it-IT" b="1" dirty="0">
                <a:solidFill>
                  <a:schemeClr val="tx2"/>
                </a:solidFill>
                <a:latin typeface="Calibri" panose="020F0502020204030204" pitchFamily="34" charset="0"/>
                <a:ea typeface="League Spartan" charset="0"/>
                <a:cs typeface="Calibri" panose="020F0502020204030204" pitchFamily="34" charset="0"/>
              </a:rPr>
              <a:t>EXPORT </a:t>
            </a:r>
            <a:r>
              <a:rPr lang="en-US" b="1" dirty="0">
                <a:solidFill>
                  <a:schemeClr val="tx2"/>
                </a:solidFill>
                <a:latin typeface="Calibri" panose="020F0502020204030204" pitchFamily="34" charset="0"/>
                <a:ea typeface="League Spartan" charset="0"/>
                <a:cs typeface="Calibri" panose="020F0502020204030204" pitchFamily="34" charset="0"/>
              </a:rPr>
              <a:t>1°trim</a:t>
            </a:r>
            <a:r>
              <a:rPr lang="it-IT" b="1" dirty="0">
                <a:solidFill>
                  <a:schemeClr val="tx2"/>
                </a:solidFill>
                <a:latin typeface="Calibri" panose="020F0502020204030204" pitchFamily="34" charset="0"/>
                <a:ea typeface="League Spartan" charset="0"/>
                <a:cs typeface="Calibri" panose="020F0502020204030204" pitchFamily="34" charset="0"/>
              </a:rPr>
              <a:t>:	-3,7%</a:t>
            </a:r>
            <a:endParaRPr lang="en-US" b="1" dirty="0">
              <a:solidFill>
                <a:schemeClr val="tx2"/>
              </a:solidFill>
              <a:latin typeface="Calibri" panose="020F0502020204030204" pitchFamily="34" charset="0"/>
              <a:ea typeface="League Spartan" charset="0"/>
              <a:cs typeface="Calibri" panose="020F0502020204030204" pitchFamily="34" charset="0"/>
            </a:endParaRPr>
          </a:p>
        </p:txBody>
      </p:sp>
      <p:sp>
        <p:nvSpPr>
          <p:cNvPr id="18" name="TextBox 32">
            <a:extLst>
              <a:ext uri="{FF2B5EF4-FFF2-40B4-BE49-F238E27FC236}">
                <a16:creationId xmlns:a16="http://schemas.microsoft.com/office/drawing/2014/main" id="{5A4C752B-7966-42D9-9C66-EC1944340031}"/>
              </a:ext>
            </a:extLst>
          </p:cNvPr>
          <p:cNvSpPr txBox="1"/>
          <p:nvPr/>
        </p:nvSpPr>
        <p:spPr>
          <a:xfrm>
            <a:off x="6586279" y="4679137"/>
            <a:ext cx="3181591" cy="923330"/>
          </a:xfrm>
          <a:prstGeom prst="rect">
            <a:avLst/>
          </a:prstGeom>
          <a:noFill/>
        </p:spPr>
        <p:txBody>
          <a:bodyPr wrap="square" lIns="0" rtlCol="0" anchor="ctr" anchorCtr="0">
            <a:spAutoFit/>
          </a:bodyPr>
          <a:lstStyle/>
          <a:p>
            <a:r>
              <a:rPr lang="it-IT" b="1" dirty="0">
                <a:solidFill>
                  <a:schemeClr val="tx2"/>
                </a:solidFill>
                <a:latin typeface="Calibri" panose="020F0502020204030204" pitchFamily="34" charset="0"/>
                <a:ea typeface="League Spartan" charset="0"/>
                <a:cs typeface="Calibri" panose="020F0502020204030204" pitchFamily="34" charset="0"/>
              </a:rPr>
              <a:t>FATTURATO </a:t>
            </a:r>
            <a:r>
              <a:rPr lang="en-US" b="1" dirty="0">
                <a:solidFill>
                  <a:schemeClr val="tx2"/>
                </a:solidFill>
                <a:latin typeface="Calibri" panose="020F0502020204030204" pitchFamily="34" charset="0"/>
                <a:ea typeface="League Spartan" charset="0"/>
                <a:cs typeface="Calibri" panose="020F0502020204030204" pitchFamily="34" charset="0"/>
              </a:rPr>
              <a:t>1°trim</a:t>
            </a:r>
            <a:r>
              <a:rPr lang="it-IT" b="1" dirty="0">
                <a:solidFill>
                  <a:schemeClr val="tx2"/>
                </a:solidFill>
                <a:latin typeface="Calibri" panose="020F0502020204030204" pitchFamily="34" charset="0"/>
                <a:ea typeface="League Spartan" charset="0"/>
                <a:cs typeface="Calibri" panose="020F0502020204030204" pitchFamily="34" charset="0"/>
              </a:rPr>
              <a:t>:	 -24,6%</a:t>
            </a:r>
          </a:p>
          <a:p>
            <a:endParaRPr lang="it-IT" b="1" dirty="0">
              <a:solidFill>
                <a:schemeClr val="tx2"/>
              </a:solidFill>
              <a:latin typeface="Calibri" panose="020F0502020204030204" pitchFamily="34" charset="0"/>
              <a:ea typeface="League Spartan" charset="0"/>
              <a:cs typeface="Calibri" panose="020F0502020204030204" pitchFamily="34" charset="0"/>
            </a:endParaRPr>
          </a:p>
          <a:p>
            <a:r>
              <a:rPr lang="it-IT" b="1" dirty="0">
                <a:solidFill>
                  <a:schemeClr val="tx2"/>
                </a:solidFill>
                <a:latin typeface="Calibri" panose="020F0502020204030204" pitchFamily="34" charset="0"/>
                <a:ea typeface="League Spartan" charset="0"/>
                <a:cs typeface="Calibri" panose="020F0502020204030204" pitchFamily="34" charset="0"/>
              </a:rPr>
              <a:t>EXPORT 1° trim: +4,5%		</a:t>
            </a:r>
            <a:endParaRPr lang="en-US" b="1" dirty="0">
              <a:solidFill>
                <a:srgbClr val="C00000"/>
              </a:solidFill>
              <a:latin typeface="Calibri" panose="020F0502020204030204" pitchFamily="34" charset="0"/>
              <a:ea typeface="League Spartan" charset="0"/>
              <a:cs typeface="Calibri" panose="020F0502020204030204" pitchFamily="34" charset="0"/>
            </a:endParaRPr>
          </a:p>
        </p:txBody>
      </p:sp>
      <p:pic>
        <p:nvPicPr>
          <p:cNvPr id="5" name="Elemento grafico 4">
            <a:extLst>
              <a:ext uri="{FF2B5EF4-FFF2-40B4-BE49-F238E27FC236}">
                <a16:creationId xmlns:a16="http://schemas.microsoft.com/office/drawing/2014/main" id="{9F9D4B36-CC35-4AE1-A282-73D4AA8D4D4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28626" y="2617116"/>
            <a:ext cx="471191" cy="540000"/>
          </a:xfrm>
          <a:prstGeom prst="rect">
            <a:avLst/>
          </a:prstGeom>
        </p:spPr>
      </p:pic>
      <p:pic>
        <p:nvPicPr>
          <p:cNvPr id="15" name="Elemento grafico 14">
            <a:extLst>
              <a:ext uri="{FF2B5EF4-FFF2-40B4-BE49-F238E27FC236}">
                <a16:creationId xmlns:a16="http://schemas.microsoft.com/office/drawing/2014/main" id="{17C19227-40F3-463D-BD7C-75E6A2BE3ED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28626" y="3190943"/>
            <a:ext cx="467099" cy="468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13335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</p:bldLst>
  </p:timing>
</p:sld>
</file>

<file path=ppt/theme/theme1.xml><?xml version="1.0" encoding="utf-8"?>
<a:theme xmlns:a="http://schemas.openxmlformats.org/drawingml/2006/main" name="Office Them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242DF5F23350D41B0519F147FE7747B" ma:contentTypeVersion="4" ma:contentTypeDescription="Create a new document." ma:contentTypeScope="" ma:versionID="bc98eef4bacd5c3ea4055e2671aecc3c">
  <xsd:schema xmlns:xsd="http://www.w3.org/2001/XMLSchema" xmlns:xs="http://www.w3.org/2001/XMLSchema" xmlns:p="http://schemas.microsoft.com/office/2006/metadata/properties" xmlns:ns2="5e1c8e16-b9a2-4a87-b05b-da83afc121e6" xmlns:ns3="075a04c4-c362-447b-98dd-749d5b04827f" targetNamespace="http://schemas.microsoft.com/office/2006/metadata/properties" ma:root="true" ma:fieldsID="c58c3fd895ba511969424dd14cee0233" ns2:_="" ns3:_="">
    <xsd:import namespace="5e1c8e16-b9a2-4a87-b05b-da83afc121e6"/>
    <xsd:import namespace="075a04c4-c362-447b-98dd-749d5b04827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e1c8e16-b9a2-4a87-b05b-da83afc121e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75a04c4-c362-447b-98dd-749d5b04827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3385481-24D3-4F67-8BE6-664B06A49C3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FD0F10D-E176-47F7-9323-E05FBF54EDB3}">
  <ds:schemaRefs>
    <ds:schemaRef ds:uri="http://purl.org/dc/dcmitype/"/>
    <ds:schemaRef ds:uri="http://schemas.microsoft.com/office/2006/documentManagement/types"/>
    <ds:schemaRef ds:uri="http://purl.org/dc/elements/1.1/"/>
    <ds:schemaRef ds:uri="5e1c8e16-b9a2-4a87-b05b-da83afc121e6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075a04c4-c362-447b-98dd-749d5b04827f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82E93AAE-7B81-4593-A1BB-19CDC173101B}">
  <ds:schemaRefs>
    <ds:schemaRef ds:uri="075a04c4-c362-447b-98dd-749d5b04827f"/>
    <ds:schemaRef ds:uri="5e1c8e16-b9a2-4a87-b05b-da83afc121e6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786</TotalTime>
  <Words>412</Words>
  <Application>Microsoft Office PowerPoint</Application>
  <PresentationFormat>Widescreen</PresentationFormat>
  <Paragraphs>181</Paragraphs>
  <Slides>8</Slides>
  <Notes>3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16" baseType="lpstr">
      <vt:lpstr>Microsoft JhengHei Light</vt:lpstr>
      <vt:lpstr>Arial</vt:lpstr>
      <vt:lpstr>Calibri</vt:lpstr>
      <vt:lpstr>Calibri Light</vt:lpstr>
      <vt:lpstr>Open Sans Light</vt:lpstr>
      <vt:lpstr>Raleway Light</vt:lpstr>
      <vt:lpstr>Source Sans Pro Light</vt:lpstr>
      <vt:lpstr>Office Theme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Ucima</dc:title>
  <dc:creator>Beatrice Di Stefano</dc:creator>
  <cp:lastModifiedBy>Annalaura Mucci</cp:lastModifiedBy>
  <cp:revision>27</cp:revision>
  <cp:lastPrinted>2021-09-10T16:08:20Z</cp:lastPrinted>
  <dcterms:created xsi:type="dcterms:W3CDTF">2020-06-26T15:15:15Z</dcterms:created>
  <dcterms:modified xsi:type="dcterms:W3CDTF">2022-06-27T20:53:19Z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0x010100A242DF5F23350D41B0519F147FE7747B</vt:lpwstr>
  </property>
</Properties>
</file>